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14"/>
  </p:notesMasterIdLst>
  <p:sldIdLst>
    <p:sldId id="256" r:id="rId3"/>
    <p:sldId id="265" r:id="rId4"/>
    <p:sldId id="267" r:id="rId5"/>
    <p:sldId id="266" r:id="rId6"/>
    <p:sldId id="262" r:id="rId7"/>
    <p:sldId id="259" r:id="rId8"/>
    <p:sldId id="257" r:id="rId9"/>
    <p:sldId id="258" r:id="rId10"/>
    <p:sldId id="260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0899" autoAdjust="0"/>
  </p:normalViewPr>
  <p:slideViewPr>
    <p:cSldViewPr snapToGrid="0" showGuides="1">
      <p:cViewPr>
        <p:scale>
          <a:sx n="100" d="100"/>
          <a:sy n="100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C10FB-4072-4F8D-8F6E-EA486E7AAE6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3B27B-577D-4467-A190-1FE4229AA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5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Sf : </a:t>
            </a:r>
            <a:r>
              <a:rPr lang="ko-KR" altLang="en-US" dirty="0"/>
              <a:t>사이언스 픽션</a:t>
            </a:r>
            <a:endParaRPr lang="en-US" altLang="ko-KR" dirty="0"/>
          </a:p>
          <a:p>
            <a:r>
              <a:rPr lang="ko-KR" altLang="en-US" dirty="0"/>
              <a:t>사실을 바탕으로 새롭게 꾸며낸 이야기 </a:t>
            </a:r>
            <a:endParaRPr lang="en-US" altLang="ko-KR" dirty="0"/>
          </a:p>
          <a:p>
            <a:r>
              <a:rPr lang="ko-KR" altLang="en-US" dirty="0"/>
              <a:t>판타지 </a:t>
            </a:r>
            <a:r>
              <a:rPr lang="en-US" altLang="ko-KR" dirty="0"/>
              <a:t>: </a:t>
            </a:r>
            <a:r>
              <a:rPr lang="ko-KR" altLang="en-US" dirty="0"/>
              <a:t>허구의 이야기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스팀펑크</a:t>
            </a:r>
            <a:r>
              <a:rPr lang="en-US" altLang="ko-KR" dirty="0"/>
              <a:t> : </a:t>
            </a:r>
            <a:r>
              <a:rPr lang="ko-KR" altLang="en-US" dirty="0"/>
              <a:t>증기기관을 사용하기 시작한 </a:t>
            </a:r>
            <a:r>
              <a:rPr lang="en-US" altLang="ko-KR" dirty="0"/>
              <a:t>19</a:t>
            </a:r>
            <a:r>
              <a:rPr lang="ko-KR" altLang="en-US" dirty="0"/>
              <a:t>세기 산업혁명 시절을 배경으로 당시에 이루지 못했던 과학 기술들이 </a:t>
            </a:r>
            <a:r>
              <a:rPr lang="en-US" altLang="ko-KR" dirty="0"/>
              <a:t>sf</a:t>
            </a:r>
            <a:r>
              <a:rPr lang="ko-KR" altLang="en-US" dirty="0" err="1"/>
              <a:t>판타이와</a:t>
            </a:r>
            <a:r>
              <a:rPr lang="ko-KR" altLang="en-US" dirty="0"/>
              <a:t> 만나 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만약 증기기관으로 이루어진 현대 문명을 뛰어넘는 세계가 있다면 어떤 모습일까</a:t>
            </a:r>
            <a:r>
              <a:rPr lang="en-US" altLang="ko-KR" dirty="0"/>
              <a:t>?</a:t>
            </a:r>
            <a:r>
              <a:rPr lang="ko-KR" altLang="en-US" dirty="0"/>
              <a:t>＂ 라는 생각에서 시작한 장르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하늘을 날아다니는 거대 비행공정 </a:t>
            </a:r>
            <a:r>
              <a:rPr lang="en-US" altLang="ko-KR" dirty="0"/>
              <a:t>: </a:t>
            </a:r>
            <a:r>
              <a:rPr lang="ko-KR" altLang="en-US" dirty="0" err="1"/>
              <a:t>비공정</a:t>
            </a:r>
            <a:r>
              <a:rPr lang="ko-KR" altLang="en-US" dirty="0"/>
              <a:t> 안에 하나의 도시를 건설해 상대적으로 좋은 공기를 사용할 수 있도록 했다</a:t>
            </a:r>
            <a:r>
              <a:rPr lang="en-US" altLang="ko-KR" dirty="0"/>
              <a:t>. </a:t>
            </a:r>
            <a:r>
              <a:rPr lang="ko-KR" altLang="en-US" dirty="0"/>
              <a:t>귀족과 상류층 사람들이 모두 모인 공간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대기가 오염된 세계 </a:t>
            </a:r>
            <a:endParaRPr lang="en-US" altLang="ko-KR" dirty="0"/>
          </a:p>
          <a:p>
            <a:r>
              <a:rPr lang="ko-KR" altLang="en-US" dirty="0"/>
              <a:t>지상과 하늘을 분리해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주인공 컨셉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에테르라는 물질로 인해 죽으면 미리 설정해둔 시간대로 되돌아 갈 수 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에테르가 </a:t>
            </a:r>
            <a:r>
              <a:rPr lang="ko-KR" altLang="en-US" dirty="0" err="1"/>
              <a:t>먼대</a:t>
            </a:r>
            <a:r>
              <a:rPr lang="ko-KR" altLang="en-US" dirty="0"/>
              <a:t> </a:t>
            </a:r>
            <a:r>
              <a:rPr lang="ko-KR" altLang="en-US" dirty="0" err="1"/>
              <a:t>씹덕아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기원전 </a:t>
            </a:r>
            <a:r>
              <a:rPr lang="en-US" altLang="ko-KR" dirty="0"/>
              <a:t>5</a:t>
            </a:r>
            <a:r>
              <a:rPr lang="ko-KR" altLang="en-US" dirty="0"/>
              <a:t>세기경 아리스토텔레스가 주장했던 </a:t>
            </a:r>
            <a:r>
              <a:rPr lang="en-US" altLang="ko-KR" dirty="0"/>
              <a:t>5</a:t>
            </a:r>
            <a:r>
              <a:rPr lang="ko-KR" altLang="en-US" dirty="0"/>
              <a:t>원소가 </a:t>
            </a:r>
            <a:r>
              <a:rPr lang="en-US" altLang="ko-KR" dirty="0"/>
              <a:t>19</a:t>
            </a:r>
            <a:r>
              <a:rPr lang="ko-KR" altLang="en-US" dirty="0"/>
              <a:t>세기에 발견되었고 그것의 성질이 이전에 시간과 공간은 따로 분리하던 개념을 하나로 합치는 계기가 되었다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에테르는 초록빛을 띄는 물질로 인간이 볼 수 있는 물질 상태는 고체이지만 볼 수 있는 시간 자체는 없다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r>
              <a:rPr lang="ko-KR" altLang="en-US" dirty="0"/>
              <a:t>보스 몬스터 컨셉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3B27B-577D-4467-A190-1FE4229AA3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844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돔의 유무 </a:t>
            </a:r>
            <a:r>
              <a:rPr lang="en-US" altLang="ko-KR" dirty="0"/>
              <a:t>( </a:t>
            </a:r>
            <a:r>
              <a:rPr lang="ko-KR" altLang="en-US" dirty="0"/>
              <a:t>필수 </a:t>
            </a:r>
            <a:endParaRPr lang="en-US" altLang="ko-KR" dirty="0"/>
          </a:p>
          <a:p>
            <a:r>
              <a:rPr lang="ko-KR" altLang="en-US" dirty="0"/>
              <a:t>사건의 </a:t>
            </a:r>
            <a:r>
              <a:rPr lang="ko-KR" altLang="en-US" dirty="0" err="1"/>
              <a:t>시간적배경</a:t>
            </a:r>
            <a:endParaRPr lang="en-US" altLang="ko-KR" dirty="0"/>
          </a:p>
          <a:p>
            <a:r>
              <a:rPr lang="ko-KR" altLang="en-US" dirty="0"/>
              <a:t>국왕이 필요가 없음</a:t>
            </a:r>
            <a:endParaRPr lang="en-US" altLang="ko-KR" dirty="0"/>
          </a:p>
          <a:p>
            <a:r>
              <a:rPr lang="ko-KR" altLang="en-US" dirty="0"/>
              <a:t>국왕이 레지스탕스를 구성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3B27B-577D-4467-A190-1FE4229AA3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95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여왕의 존재 이유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? </a:t>
            </a:r>
          </a:p>
          <a:p>
            <a:pPr marL="0" indent="0">
              <a:buFontTx/>
              <a:buNone/>
            </a:pPr>
            <a:r>
              <a:rPr lang="ko-KR" altLang="en-US" dirty="0"/>
              <a:t>게임의 시스템 저장 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시스템 설정상 게임</a:t>
            </a:r>
            <a:r>
              <a:rPr lang="ko-KR" altLang="en-US" baseline="0" dirty="0"/>
              <a:t>플레이의 데이터가 유저가 알게 되는 것에 대한 스토리적 설명 부족</a:t>
            </a:r>
            <a:endParaRPr lang="en-US" altLang="ko-KR" baseline="0" dirty="0"/>
          </a:p>
          <a:p>
            <a:pPr marL="0" indent="0">
              <a:buFontTx/>
              <a:buNone/>
            </a:pPr>
            <a:r>
              <a:rPr lang="en-US" altLang="ko-KR" dirty="0"/>
              <a:t>N</a:t>
            </a:r>
            <a:r>
              <a:rPr lang="ko-KR" altLang="en-US" dirty="0"/>
              <a:t>차 플레이에 대한 설명 부족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기계적 장치 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어떻게 싸우냐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에테르를 활용 </a:t>
            </a:r>
            <a:r>
              <a:rPr lang="en-US" altLang="ko-KR" dirty="0"/>
              <a:t>: </a:t>
            </a:r>
            <a:r>
              <a:rPr lang="ko-KR" altLang="en-US" dirty="0"/>
              <a:t>자동 </a:t>
            </a:r>
            <a:r>
              <a:rPr lang="ko-KR" altLang="en-US" dirty="0" err="1"/>
              <a:t>충전식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에테를 전투에 사용하는 방식 </a:t>
            </a:r>
            <a:r>
              <a:rPr lang="en-US" altLang="ko-KR" baseline="0" dirty="0"/>
              <a:t>: </a:t>
            </a:r>
            <a:r>
              <a:rPr lang="ko-KR" altLang="en-US" baseline="0" dirty="0"/>
              <a:t>에코 </a:t>
            </a:r>
            <a:r>
              <a:rPr lang="en-US" altLang="ko-KR" baseline="0" dirty="0"/>
              <a:t>, </a:t>
            </a:r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타임루프 </a:t>
            </a:r>
            <a:r>
              <a:rPr lang="en-US" altLang="ko-KR" baseline="0" dirty="0"/>
              <a:t>-&gt; </a:t>
            </a:r>
            <a:r>
              <a:rPr lang="ko-KR" altLang="en-US" baseline="0" dirty="0"/>
              <a:t>게임 플레이 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이런 힘을 얻게 된 이유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3B27B-577D-4467-A190-1FE4229AA3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지상의 활용 방식</a:t>
            </a:r>
            <a:endParaRPr lang="en-US" altLang="ko-KR" dirty="0"/>
          </a:p>
          <a:p>
            <a:r>
              <a:rPr lang="ko-KR" altLang="en-US" dirty="0"/>
              <a:t>언제 하늘로 올라가는지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‘</a:t>
            </a:r>
            <a:r>
              <a:rPr lang="ko-KR" altLang="en-US" dirty="0" err="1"/>
              <a:t>총몽</a:t>
            </a:r>
            <a:r>
              <a:rPr lang="en-US" altLang="ko-KR" dirty="0"/>
              <a:t>’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수도가 왜 수세기 동안 이동하지 않고 아직 위에 있냐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세금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자원의 조달을 위한 위치 </a:t>
            </a:r>
            <a:endParaRPr lang="en-US" altLang="ko-KR" baseline="0" dirty="0"/>
          </a:p>
          <a:p>
            <a:pPr marL="0" indent="0">
              <a:buFontTx/>
              <a:buNone/>
            </a:pPr>
            <a:endParaRPr lang="en-US" altLang="ko-KR" baseline="0" dirty="0"/>
          </a:p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3B27B-577D-4467-A190-1FE4229AA3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69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3B27B-577D-4467-A190-1FE4229AA34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2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밑에 </a:t>
            </a:r>
            <a:r>
              <a:rPr lang="ko-KR" altLang="en-US" dirty="0" err="1"/>
              <a:t>살아야하는</a:t>
            </a:r>
            <a:r>
              <a:rPr lang="ko-KR" altLang="en-US" dirty="0"/>
              <a:t> 이유</a:t>
            </a:r>
            <a:endParaRPr lang="en-US" altLang="ko-KR" dirty="0"/>
          </a:p>
          <a:p>
            <a:r>
              <a:rPr lang="ko-KR" altLang="en-US" dirty="0"/>
              <a:t>시간적 개연성 </a:t>
            </a:r>
            <a:r>
              <a:rPr lang="en-US" altLang="ko-KR" dirty="0"/>
              <a:t>( </a:t>
            </a:r>
            <a:r>
              <a:rPr lang="ko-KR" altLang="en-US" dirty="0"/>
              <a:t>발명가와 자식의 시간 흐름 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지상과 하늘의 연결 방식</a:t>
            </a:r>
            <a:endParaRPr lang="en-US" altLang="ko-KR" dirty="0"/>
          </a:p>
          <a:p>
            <a:r>
              <a:rPr lang="ko-KR" altLang="en-US" dirty="0"/>
              <a:t>어쩔 수 없이 개연성을 파괴해야 하는 부분에 대한 </a:t>
            </a:r>
            <a:endParaRPr lang="en-US" altLang="ko-KR" dirty="0"/>
          </a:p>
          <a:p>
            <a:r>
              <a:rPr lang="ko-KR" altLang="en-US" dirty="0"/>
              <a:t>결과는 </a:t>
            </a:r>
            <a:r>
              <a:rPr lang="en-US" altLang="ko-KR" dirty="0"/>
              <a:t>-&gt; </a:t>
            </a:r>
            <a:r>
              <a:rPr lang="ko-KR" altLang="en-US" dirty="0"/>
              <a:t>원인</a:t>
            </a:r>
            <a:endParaRPr lang="en-US" altLang="ko-KR" dirty="0"/>
          </a:p>
          <a:p>
            <a:r>
              <a:rPr lang="ko-KR" altLang="en-US" dirty="0"/>
              <a:t>일에는 </a:t>
            </a:r>
            <a:r>
              <a:rPr lang="en-US" altLang="ko-KR" dirty="0"/>
              <a:t>-&gt; </a:t>
            </a:r>
            <a:r>
              <a:rPr lang="ko-KR" altLang="en-US" dirty="0"/>
              <a:t>목적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3B27B-577D-4467-A190-1FE4229AA34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0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4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C6F29-E95F-4E03-B458-AE80817C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16BDF4-0994-4072-8C5F-A82B9A2E6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4B45B2-BE25-4140-BD39-923FDB4D2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C70A30-BD47-4B58-B911-039A010B7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08136E-6856-4390-A44C-72DC1BCE8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8FD15E-A4B2-44B4-B141-9B2A79EF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95FF17-3A32-40C6-AD4A-ACFFAC40DA06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038-F4E7-43D5-8CAC-B9324C3F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624046-1C7F-4988-9454-396773CA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037A09-C1EF-45CC-9E87-25BC2A0F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5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7378E-B683-4FBC-A493-ABA20F26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4AA4CC-5585-4175-86AB-C383B2CA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95FF17-3A32-40C6-AD4A-ACFFAC40DA06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637572-B2A9-41C9-B751-18214498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B106EE-A179-4814-8EE3-B782568B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037A09-C1EF-45CC-9E87-25BC2A0F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2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806BAC-749D-4DA7-B51F-DC5CD675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95FF17-3A32-40C6-AD4A-ACFFAC40DA06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B4BD-C990-4EDF-929C-EA837474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5C14F8-AF07-4387-9494-C91A2B77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037A09-C1EF-45CC-9E87-25BC2A0F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36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862F4-840D-48EB-A820-A02BB9BD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8AB98-A595-4054-BF5F-DCE7C1A2F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EE2313-53E7-49CA-A62D-1F6F5ED42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8CB6A-035C-41FA-BEA0-725CBEEB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95FF17-3A32-40C6-AD4A-ACFFAC40DA06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DE10F-264B-4B9F-A082-242E175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2406A9-BB4E-4590-A2C3-39F56033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037A09-C1EF-45CC-9E87-25BC2A0F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206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E58FB-0EC4-4341-B7F5-8873E076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110CA4-681B-4853-96DB-AB9FB2352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6527A8-6533-49A3-988A-80829351A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59F8B2-2F77-48FA-9EEB-DE468685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95FF17-3A32-40C6-AD4A-ACFFAC40DA06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12E60-4CF6-425F-8FFE-2E7593ED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DF22FC-E626-43BE-9247-B31BB1F6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037A09-C1EF-45CC-9E87-25BC2A0F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53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88A7A-25EF-4B09-B42C-E7152826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2A941-4CD5-4D6F-AE21-5C64FC95F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9A001-8A06-4DC5-BEED-E3334B17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95FF17-3A32-40C6-AD4A-ACFFAC40DA06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62E7E-E346-42D0-A30A-83E7945E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B8BA4-7371-49E1-B51B-61644C4A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037A09-C1EF-45CC-9E87-25BC2A0F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1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C354D9-BA1F-4E0D-AA36-24D6800E8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A71EF-B9F4-4A4A-861C-A04A72076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87702-2E56-4781-A233-A47AEA50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95FF17-3A32-40C6-AD4A-ACFFAC40DA06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F3D05-EFAC-4D7D-A91F-902FDCF7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EA88D-C60F-46AC-BBCD-1DEAFA8F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037A09-C1EF-45CC-9E87-25BC2A0F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38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54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27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46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13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93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9B205-7924-49C5-8B7A-DFE51758B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532A4E9-458C-4082-981C-93DD217FFF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1" y="1"/>
            <a:ext cx="10093642" cy="3677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28C0AC6-458E-4CA1-A7E4-018AE5748C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0"/>
            <a:ext cx="838200" cy="681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번호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DB18666-B394-4BE3-AE60-4B7FD6EF49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368300"/>
            <a:ext cx="10515600" cy="31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부 제목</a:t>
            </a:r>
          </a:p>
        </p:txBody>
      </p:sp>
    </p:spTree>
    <p:extLst>
      <p:ext uri="{BB962C8B-B14F-4D97-AF65-F5344CB8AC3E}">
        <p14:creationId xmlns:p14="http://schemas.microsoft.com/office/powerpoint/2010/main" val="132810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37D29-E1A1-48D8-A827-52FACEF8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86F892-1AA0-4674-BA46-D18008F23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386FF-EC7E-4B6D-9C5F-2B90545E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95FF17-3A32-40C6-AD4A-ACFFAC40DA06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977A9-27C9-4F4D-9885-03FBAB17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BCD87-6A91-43DD-841D-444CD1D5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037A09-C1EF-45CC-9E87-25BC2A0F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1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D848C-C522-4D50-B4F1-CEF4B174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C75DD-9E5B-475B-A31C-716DE6AAC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2875E-0A9F-4C57-B91F-FC17B1774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67167A-5EAE-4446-90D8-0E7684D1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95FF17-3A32-40C6-AD4A-ACFFAC40DA06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F242F-BA42-41B5-9644-C5D8D040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4911A-B5B8-4B0C-94C9-4DBA29E4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037A09-C1EF-45CC-9E87-25BC2A0F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8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87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7AC083E5-7036-4DA3-8C4C-4EFC58F6D2C1}"/>
              </a:ext>
            </a:extLst>
          </p:cNvPr>
          <p:cNvSpPr/>
          <p:nvPr userDrawn="1"/>
        </p:nvSpPr>
        <p:spPr>
          <a:xfrm>
            <a:off x="-1" y="1"/>
            <a:ext cx="12192001" cy="665922"/>
          </a:xfrm>
          <a:prstGeom prst="parallelogram">
            <a:avLst>
              <a:gd name="adj" fmla="val 4154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E26C3D-723B-4AC0-B622-75385995ECF0}"/>
              </a:ext>
            </a:extLst>
          </p:cNvPr>
          <p:cNvSpPr/>
          <p:nvPr userDrawn="1"/>
        </p:nvSpPr>
        <p:spPr>
          <a:xfrm>
            <a:off x="0" y="0"/>
            <a:ext cx="834887" cy="6659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9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7DE1-46EB-4EE7-A422-A2E936EC5D3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SF </a:t>
            </a:r>
            <a:r>
              <a:rPr lang="ko-KR" altLang="en-US" dirty="0" err="1"/>
              <a:t>스팀펑크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A0946E-2ACC-41F7-889D-EF8158F2040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과학적 사실을 바탕으로 </a:t>
            </a:r>
          </a:p>
        </p:txBody>
      </p:sp>
    </p:spTree>
    <p:extLst>
      <p:ext uri="{BB962C8B-B14F-4D97-AF65-F5344CB8AC3E}">
        <p14:creationId xmlns:p14="http://schemas.microsoft.com/office/powerpoint/2010/main" val="732926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7B5B8-3FA0-4A8A-85A3-0C5E30C87E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8797D8A-9C63-416F-838B-2C8C9A9ED67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12215495"/>
              </p:ext>
            </p:extLst>
          </p:nvPr>
        </p:nvGraphicFramePr>
        <p:xfrm>
          <a:off x="838200" y="1825625"/>
          <a:ext cx="10515597" cy="2651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9383321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132760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69277057"/>
                    </a:ext>
                  </a:extLst>
                </a:gridCol>
              </a:tblGrid>
              <a:tr h="36567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30036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주인공 캐릭터 컨셉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에테르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를 활용한 시간 역행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로봇인 주인공 </a:t>
                      </a:r>
                      <a:r>
                        <a:rPr lang="en-US" altLang="ko-KR" sz="1200" dirty="0"/>
                        <a:t>( ‘</a:t>
                      </a:r>
                      <a:r>
                        <a:rPr lang="ko-KR" altLang="en-US" sz="1200" dirty="0"/>
                        <a:t>에테르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가 주인공의 운동 동력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레지스탕스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의 협조에 의해 업그레이드되는 주인공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다 </a:t>
                      </a:r>
                      <a:r>
                        <a:rPr lang="ko-KR" altLang="en-US" sz="1200" dirty="0" err="1"/>
                        <a:t>회차</a:t>
                      </a:r>
                      <a:r>
                        <a:rPr lang="ko-KR" altLang="en-US" sz="1200" dirty="0"/>
                        <a:t> 플레이가 가능함을 알림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78614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보스 몬스터 컨셉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과거 과학적으로 매우 훌륭한 업적을 남겼던 위인들의 이름을 코드 네임으로 사용하는 </a:t>
                      </a:r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명의 보스 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보스 몬스터의 컨셉</a:t>
                      </a:r>
                      <a:r>
                        <a:rPr lang="en-US" altLang="ko-KR" sz="1200" dirty="0"/>
                        <a:t>( </a:t>
                      </a:r>
                      <a:r>
                        <a:rPr lang="ko-KR" altLang="en-US" sz="1200" dirty="0"/>
                        <a:t>공격 방식을 설명 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62067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컨셉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명의 보스가 주인공의 존재를 알게 되면서 주인공을 추적하게 됨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자신이 로봇인지도 몰랐던 주인공이 자신의 정체성을 찾아가는 스토리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5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02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CA6F8-DFBE-4691-BBC4-754D83772D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698B13-AF0A-4DFD-8448-2704CCCC0E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 dirty="0"/>
              <a:t>과거 국왕의 지시로 오염된 지상을 피해 하늘위에 </a:t>
            </a:r>
          </a:p>
        </p:txBody>
      </p:sp>
    </p:spTree>
    <p:extLst>
      <p:ext uri="{BB962C8B-B14F-4D97-AF65-F5344CB8AC3E}">
        <p14:creationId xmlns:p14="http://schemas.microsoft.com/office/powerpoint/2010/main" val="381203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5ED88E-B883-48AE-A121-7308705B0164}"/>
              </a:ext>
            </a:extLst>
          </p:cNvPr>
          <p:cNvSpPr txBox="1"/>
          <p:nvPr/>
        </p:nvSpPr>
        <p:spPr>
          <a:xfrm>
            <a:off x="2007704" y="725557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CCF25-61BA-45B1-B74A-D84B493DF7B0}"/>
              </a:ext>
            </a:extLst>
          </p:cNvPr>
          <p:cNvSpPr txBox="1"/>
          <p:nvPr/>
        </p:nvSpPr>
        <p:spPr>
          <a:xfrm>
            <a:off x="2381250" y="800100"/>
            <a:ext cx="61815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알고 가면 이해하기 좋은 상식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기획하고 있는 게임에 대한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‘</a:t>
            </a:r>
            <a:r>
              <a:rPr lang="ko-KR" altLang="en-US" dirty="0"/>
              <a:t>에테르</a:t>
            </a:r>
            <a:r>
              <a:rPr lang="en-US" altLang="ko-KR" dirty="0"/>
              <a:t>’</a:t>
            </a:r>
            <a:r>
              <a:rPr lang="ko-KR" altLang="en-US" dirty="0"/>
              <a:t>라는 물질에 대한 설명 </a:t>
            </a:r>
            <a:r>
              <a:rPr lang="en-US" altLang="ko-KR" dirty="0"/>
              <a:t>&amp; </a:t>
            </a:r>
            <a:r>
              <a:rPr lang="ko-KR" altLang="en-US" dirty="0"/>
              <a:t>주인공에 대한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세계관의 시대적 상황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등장하는 인물에 대한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지역에 대한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게임의 어떤 요소와 스토리를 결부 시킬지에 대한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66180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51B21-34D8-46E7-9132-EAAA2C8C8964}"/>
              </a:ext>
            </a:extLst>
          </p:cNvPr>
          <p:cNvSpPr txBox="1"/>
          <p:nvPr/>
        </p:nvSpPr>
        <p:spPr>
          <a:xfrm>
            <a:off x="790575" y="1257300"/>
            <a:ext cx="28873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물질의 </a:t>
            </a:r>
            <a:r>
              <a:rPr lang="en-US" altLang="ko-KR" dirty="0"/>
              <a:t>4</a:t>
            </a:r>
            <a:r>
              <a:rPr lang="ko-KR" altLang="en-US" dirty="0"/>
              <a:t>가지 형태</a:t>
            </a:r>
            <a:endParaRPr lang="en-US" altLang="ko-KR" dirty="0"/>
          </a:p>
          <a:p>
            <a:r>
              <a:rPr lang="ko-KR" altLang="en-US" dirty="0"/>
              <a:t>에너지와 힘의 차이</a:t>
            </a:r>
            <a:endParaRPr lang="en-US" altLang="ko-KR" dirty="0"/>
          </a:p>
          <a:p>
            <a:r>
              <a:rPr lang="ko-KR" altLang="en-US" dirty="0"/>
              <a:t>차원에 대한 개념</a:t>
            </a:r>
            <a:endParaRPr lang="en-US" altLang="ko-KR" dirty="0"/>
          </a:p>
          <a:p>
            <a:r>
              <a:rPr lang="ko-KR" altLang="en-US" dirty="0"/>
              <a:t>상대성 이론</a:t>
            </a:r>
            <a:endParaRPr lang="en-US" altLang="ko-KR" dirty="0"/>
          </a:p>
          <a:p>
            <a:r>
              <a:rPr lang="ko-KR" altLang="en-US" dirty="0"/>
              <a:t>아인슈타인의 상대성 이론</a:t>
            </a:r>
          </a:p>
        </p:txBody>
      </p:sp>
    </p:spTree>
    <p:extLst>
      <p:ext uri="{BB962C8B-B14F-4D97-AF65-F5344CB8AC3E}">
        <p14:creationId xmlns:p14="http://schemas.microsoft.com/office/powerpoint/2010/main" val="381096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423AF4-CF7E-45D0-8052-303345F6C849}"/>
              </a:ext>
            </a:extLst>
          </p:cNvPr>
          <p:cNvSpPr txBox="1"/>
          <p:nvPr/>
        </p:nvSpPr>
        <p:spPr>
          <a:xfrm>
            <a:off x="590550" y="1457325"/>
            <a:ext cx="131834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에테르</a:t>
            </a:r>
            <a:endParaRPr lang="en-US" altLang="ko-KR" dirty="0"/>
          </a:p>
          <a:p>
            <a:r>
              <a:rPr lang="ko-KR" altLang="en-US" dirty="0"/>
              <a:t>아리스토텔레스의 제 </a:t>
            </a:r>
            <a:r>
              <a:rPr lang="en-US" altLang="ko-KR" dirty="0"/>
              <a:t>5</a:t>
            </a:r>
            <a:r>
              <a:rPr lang="ko-KR" altLang="en-US" dirty="0"/>
              <a:t>원소에서 아이디어를 착안</a:t>
            </a:r>
            <a:endParaRPr lang="en-US" altLang="ko-KR" dirty="0"/>
          </a:p>
          <a:p>
            <a:r>
              <a:rPr lang="ko-KR" altLang="en-US" dirty="0"/>
              <a:t>설정상 지표면에서 기체 상태</a:t>
            </a:r>
            <a:endParaRPr lang="en-US" altLang="ko-KR" dirty="0"/>
          </a:p>
          <a:p>
            <a:r>
              <a:rPr lang="ko-KR" altLang="en-US" dirty="0"/>
              <a:t>매우 높은 반응성 통해 나오는 열 에너지를 활용해 증기기관을 작동</a:t>
            </a:r>
            <a:endParaRPr lang="en-US" altLang="ko-KR" dirty="0"/>
          </a:p>
          <a:p>
            <a:r>
              <a:rPr lang="ko-KR" altLang="en-US" dirty="0"/>
              <a:t>기체 상태의 에테르를 에너지로 사용하기 위해 사람들이 임의로 고체화 시켜 사용</a:t>
            </a:r>
            <a:endParaRPr lang="en-US" altLang="ko-KR" dirty="0"/>
          </a:p>
          <a:p>
            <a:r>
              <a:rPr lang="ko-KR" altLang="en-US" dirty="0"/>
              <a:t>에테르는 매우 비싼 원료로 일반인이 구매하기에는 무리가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매우 높은 반응성으로 인해 고체에서 기체로 매우 쉽게 변하기 때문에 에테르를 담기 위한 전용 배터리가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주인공의 경우 베터리의 특수한 장치로 인해 고체상태의 에테르를 기체상태가 아닌 바로 고온의 플라즈마 상태로 변형이 가능</a:t>
            </a:r>
            <a:endParaRPr lang="en-US" altLang="ko-KR" dirty="0"/>
          </a:p>
          <a:p>
            <a:r>
              <a:rPr lang="ko-KR" altLang="en-US" dirty="0"/>
              <a:t>플라즈마 상태의 에테르는 매우 특수한 성질을 띔</a:t>
            </a:r>
            <a:endParaRPr lang="en-US" altLang="ko-KR" dirty="0"/>
          </a:p>
          <a:p>
            <a:r>
              <a:rPr lang="en-US" altLang="ko-KR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68930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BEE4A-2F58-49D1-B236-B3725E985D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게임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13871E-7581-481F-95E5-464EF93F75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9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F0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8B28E-8D42-4A32-B963-7CCEBEED6C2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18</a:t>
            </a:r>
            <a:r>
              <a:rPr lang="ko-KR" altLang="en-US" sz="1200" dirty="0"/>
              <a:t>세기 영국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기술의 발달로 현실과 다르게 빠른 속도로 진행된 자연파괴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7</a:t>
            </a:r>
            <a:r>
              <a:rPr lang="ko-KR" altLang="en-US" sz="1200" dirty="0"/>
              <a:t>명의 기술자들이 여왕을 위한 도시 크기의 비공정을 만들었고 자연스럽게 지상과 하늘의 빈부격차가 생기게 되었다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또 </a:t>
            </a:r>
            <a:r>
              <a:rPr lang="en-US" altLang="ko-KR" sz="1200" dirty="0"/>
              <a:t>7</a:t>
            </a:r>
            <a:r>
              <a:rPr lang="ko-KR" altLang="en-US" sz="1200" dirty="0"/>
              <a:t>명의 기술자는 왕을 호위 로봇으로 이루어진 부대를 만들게 되고 자연스럽게 권력을 독점하게 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권력을 잡은 </a:t>
            </a:r>
            <a:r>
              <a:rPr lang="en-US" altLang="ko-KR" sz="1200" dirty="0"/>
              <a:t>7</a:t>
            </a:r>
            <a:r>
              <a:rPr lang="ko-KR" altLang="en-US" sz="1200" dirty="0"/>
              <a:t>명의 기술자들은 지상의 하층민은 탄압하기 시작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그 행동에 반발작용으로 레지스탕스가 조직됨 </a:t>
            </a:r>
            <a:r>
              <a:rPr lang="en-US" altLang="ko-KR" sz="1200" dirty="0"/>
              <a:t>( </a:t>
            </a:r>
            <a:r>
              <a:rPr lang="ko-KR" altLang="en-US" sz="1200" dirty="0"/>
              <a:t>거대 비공정이 아닌 지상에서 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(</a:t>
            </a:r>
            <a:r>
              <a:rPr lang="ko-KR" altLang="en-US" sz="1200" dirty="0"/>
              <a:t>에테르라고 불리는 물질로 인해 시간을 </a:t>
            </a:r>
            <a:r>
              <a:rPr lang="en-US" altLang="ko-KR" sz="1200" dirty="0"/>
              <a:t>)</a:t>
            </a:r>
            <a:r>
              <a:rPr lang="ko-KR" altLang="en-US" sz="1200" dirty="0"/>
              <a:t>주인공 로봇의 등장으로 권력을 독점한 왕국과 레지스탕스의 갈등이 심화된다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주인공은 레지스탕스에 소속되어 싸우게 되며 게임의 진행을 지상에서 하늘로 올라가며 이야기가 진행된다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2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5B9B1-146A-4917-951D-D4CD25F1F7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5429" y="634181"/>
            <a:ext cx="6586491" cy="167660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주인공 컨셉</a:t>
            </a:r>
          </a:p>
        </p:txBody>
      </p:sp>
      <p:pic>
        <p:nvPicPr>
          <p:cNvPr id="4" name="그림 3" descr="시계이(가) 표시된 사진&#10;&#10;자동 생성된 설명">
            <a:extLst>
              <a:ext uri="{FF2B5EF4-FFF2-40B4-BE49-F238E27FC236}">
                <a16:creationId xmlns:a16="http://schemas.microsoft.com/office/drawing/2014/main" id="{2A4D63F8-3A60-4D0E-BF75-9048DBB47B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672F3-C8C5-40B8-894D-C85E5BDD2D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‘</a:t>
            </a:r>
            <a:r>
              <a:rPr lang="ko-KR" altLang="en-US" sz="1000" dirty="0"/>
              <a:t>에테르</a:t>
            </a:r>
            <a:r>
              <a:rPr lang="en-US" altLang="ko-KR" sz="1000" dirty="0"/>
              <a:t>’</a:t>
            </a:r>
            <a:r>
              <a:rPr lang="ko-KR" altLang="en-US" sz="1000" dirty="0"/>
              <a:t>라는 이름의 시공간을 </a:t>
            </a:r>
            <a:r>
              <a:rPr lang="en-US" altLang="ko-KR" sz="1000" dirty="0"/>
              <a:t>‘</a:t>
            </a:r>
            <a:r>
              <a:rPr lang="ko-KR" altLang="en-US" sz="1000" dirty="0" err="1"/>
              <a:t>외곡</a:t>
            </a:r>
            <a:r>
              <a:rPr lang="en-US" altLang="ko-KR" sz="1000" dirty="0"/>
              <a:t>’</a:t>
            </a:r>
            <a:r>
              <a:rPr lang="ko-KR" altLang="en-US" sz="1000" dirty="0"/>
              <a:t> 시키는 물질을 활용해 미리 활성화시킨 시간대로 이동이 가능하다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에테르란 </a:t>
            </a:r>
            <a:r>
              <a:rPr lang="en-US" altLang="ko-KR" sz="1000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1000" dirty="0"/>
              <a:t>&lt; In Fact &gt;</a:t>
            </a:r>
          </a:p>
          <a:p>
            <a:pPr lvl="1">
              <a:lnSpc>
                <a:spcPct val="150000"/>
              </a:lnSpc>
            </a:pPr>
            <a:r>
              <a:rPr lang="ko-KR" altLang="en-US" sz="1000" dirty="0"/>
              <a:t>기원전 </a:t>
            </a:r>
            <a:r>
              <a:rPr lang="en-US" altLang="ko-KR" sz="1000" dirty="0"/>
              <a:t>5</a:t>
            </a:r>
            <a:r>
              <a:rPr lang="ko-KR" altLang="en-US" sz="1000" dirty="0"/>
              <a:t>세기 경 </a:t>
            </a:r>
            <a:r>
              <a:rPr lang="ko-KR" altLang="en-US" sz="1000" dirty="0" err="1"/>
              <a:t>아리스토텔레스에</a:t>
            </a:r>
            <a:r>
              <a:rPr lang="ko-KR" altLang="en-US" sz="1000" dirty="0"/>
              <a:t> 의해 세상을 이루는 </a:t>
            </a:r>
            <a:r>
              <a:rPr lang="en-US" altLang="ko-KR" sz="1000" dirty="0"/>
              <a:t>4</a:t>
            </a:r>
            <a:r>
              <a:rPr lang="ko-KR" altLang="en-US" sz="1000" dirty="0"/>
              <a:t>개의 원소 </a:t>
            </a:r>
            <a:r>
              <a:rPr lang="en-US" altLang="ko-KR" sz="1000" dirty="0"/>
              <a:t>(</a:t>
            </a:r>
            <a:r>
              <a:rPr lang="ko-KR" altLang="en-US" sz="1000" dirty="0"/>
              <a:t>불</a:t>
            </a:r>
            <a:r>
              <a:rPr lang="en-US" altLang="ko-KR" sz="1000" dirty="0"/>
              <a:t>, </a:t>
            </a:r>
            <a:r>
              <a:rPr lang="ko-KR" altLang="en-US" sz="1000" dirty="0"/>
              <a:t>물</a:t>
            </a:r>
            <a:r>
              <a:rPr lang="en-US" altLang="ko-KR" sz="1000" dirty="0"/>
              <a:t>, </a:t>
            </a:r>
            <a:r>
              <a:rPr lang="ko-KR" altLang="en-US" sz="1000" dirty="0"/>
              <a:t>바람</a:t>
            </a:r>
            <a:r>
              <a:rPr lang="en-US" altLang="ko-KR" sz="1000" dirty="0"/>
              <a:t>, </a:t>
            </a:r>
            <a:r>
              <a:rPr lang="ko-KR" altLang="en-US" sz="1000" dirty="0"/>
              <a:t>흙</a:t>
            </a:r>
            <a:r>
              <a:rPr lang="en-US" altLang="ko-KR" sz="1000" dirty="0"/>
              <a:t>)</a:t>
            </a:r>
            <a:r>
              <a:rPr lang="ko-KR" altLang="en-US" sz="1000" dirty="0"/>
              <a:t>와 하늘의 영역을 설명하는 </a:t>
            </a:r>
            <a:r>
              <a:rPr lang="en-US" altLang="ko-KR" sz="1000" dirty="0"/>
              <a:t>5</a:t>
            </a:r>
            <a:r>
              <a:rPr lang="ko-KR" altLang="en-US" sz="1000" dirty="0"/>
              <a:t>번째 원소 </a:t>
            </a:r>
            <a:r>
              <a:rPr lang="en-US" altLang="ko-KR" sz="1000" dirty="0"/>
              <a:t>(</a:t>
            </a:r>
            <a:r>
              <a:rPr lang="ko-KR" altLang="en-US" sz="1000" dirty="0"/>
              <a:t>에테르</a:t>
            </a:r>
            <a:r>
              <a:rPr lang="en-US" altLang="ko-KR" sz="1000" dirty="0"/>
              <a:t>)</a:t>
            </a:r>
            <a:r>
              <a:rPr lang="ko-KR" altLang="en-US" sz="1000" dirty="0"/>
              <a:t>의 존재를 주장했다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r>
              <a:rPr lang="ko-KR" altLang="en-US" sz="1000" dirty="0"/>
              <a:t>당시 과학자들에 의해 해당 주장은 많은 지지를 받았지만 이후 원자의 발견과 뉴턴의 만류인력 법칙의 발견으로 </a:t>
            </a:r>
            <a:r>
              <a:rPr lang="en-US" altLang="ko-KR" sz="1000" dirty="0"/>
              <a:t>4</a:t>
            </a:r>
            <a:r>
              <a:rPr lang="ko-KR" altLang="en-US" sz="1000" dirty="0" err="1"/>
              <a:t>원소설</a:t>
            </a:r>
            <a:r>
              <a:rPr lang="ko-KR" altLang="en-US" sz="1000" dirty="0"/>
              <a:t> 은 역사로 사라졌다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r>
              <a:rPr lang="en-US" altLang="ko-KR" sz="1000" dirty="0"/>
              <a:t>&lt; Fiction 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dirty="0"/>
              <a:t>19</a:t>
            </a:r>
            <a:r>
              <a:rPr lang="ko-KR" altLang="en-US" sz="1000" dirty="0"/>
              <a:t>세기 이후 천재 발명가의 실험으로 에테르가 발견되었고 비밀리에 발견한 에테르를 활용하기 위한 실험을 진행했고 그 결과 주인공을 만들게 되었다</a:t>
            </a:r>
            <a:r>
              <a:rPr lang="en-US" altLang="ko-KR" sz="1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000" dirty="0"/>
              <a:t>발명가가 사망하고 이후 그의 자식들</a:t>
            </a:r>
            <a:r>
              <a:rPr lang="en-US" altLang="ko-KR" sz="1000" dirty="0"/>
              <a:t>(7</a:t>
            </a:r>
            <a:r>
              <a:rPr lang="ko-KR" altLang="en-US" sz="1000" dirty="0"/>
              <a:t>명의 보스</a:t>
            </a:r>
            <a:r>
              <a:rPr lang="en-US" altLang="ko-KR" sz="1000" dirty="0"/>
              <a:t>)</a:t>
            </a:r>
            <a:r>
              <a:rPr lang="ko-KR" altLang="en-US" sz="1000" dirty="0"/>
              <a:t>은 여왕의 최 측근으로 권력을 장악하고 서민은 탄압하기 시작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r>
              <a:rPr lang="en-US" altLang="ko-KR" sz="1000" dirty="0"/>
              <a:t>7</a:t>
            </a:r>
            <a:r>
              <a:rPr lang="ko-KR" altLang="en-US" sz="1000" dirty="0"/>
              <a:t>명의 자식들 중 한명이 주인공의 존재를 알게 되고 과거 아버지와 살던 집을 로봇을 보내 주인공을 찾아 오도록 시킴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r>
              <a:rPr lang="ko-KR" altLang="en-US" sz="1000" dirty="0"/>
              <a:t>발명가의 사망 이후 수년동안 작동하지 않고 있었던 주인공을 실수로 작동시킨 로봇들에 의해 다시 작동하게 되고 게임이 시작된다</a:t>
            </a:r>
            <a:r>
              <a:rPr lang="en-US" altLang="ko-KR" sz="10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50838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D6123-AB60-4158-83C0-050F90D758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46232" y="-334827"/>
            <a:ext cx="6586491" cy="1286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세계관 전체 분위기</a:t>
            </a:r>
          </a:p>
        </p:txBody>
      </p:sp>
      <p:pic>
        <p:nvPicPr>
          <p:cNvPr id="7" name="내용 개체 틀 4" descr="실외, 건물, 스팀, 연기이(가) 표시된 사진&#10;&#10;자동 생성된 설명">
            <a:extLst>
              <a:ext uri="{FF2B5EF4-FFF2-40B4-BE49-F238E27FC236}">
                <a16:creationId xmlns:a16="http://schemas.microsoft.com/office/drawing/2014/main" id="{35E5CA61-7105-430A-8237-6755DF9617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" r="3090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D9C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45CC2-5820-495D-9CB4-0655445655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42369" y="1434548"/>
            <a:ext cx="6586489" cy="378541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하늘과 땅을 분리한 세계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하늘은 상대적으로 맑은 공기가 분포했기 때문에 돈이 많은 사람의 경우 </a:t>
            </a:r>
            <a:r>
              <a:rPr lang="en-US" altLang="ko-KR" sz="1400" dirty="0"/>
              <a:t>‘</a:t>
            </a:r>
            <a:r>
              <a:rPr lang="ko-KR" altLang="en-US" sz="1400" dirty="0"/>
              <a:t>하늘도시</a:t>
            </a:r>
            <a:r>
              <a:rPr lang="en-US" altLang="ko-KR" sz="1400" dirty="0"/>
              <a:t>’</a:t>
            </a:r>
            <a:r>
              <a:rPr lang="ko-KR" altLang="en-US" sz="1400" dirty="0"/>
              <a:t>에 모여서 살기 시작했다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돈이 없는 서민의 경우 땅에서 탁한 공기로 인해 항상 질병에 위협을 받고 살기 시작하고 빈부격차는 점차 심해지는 상황이다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하늘도시로 인해 땅에 살고 있는 사람들은 햇빛을 받지 못하는 상황이다</a:t>
            </a:r>
            <a:r>
              <a:rPr lang="en-US" altLang="ko-KR" sz="1400" dirty="0"/>
              <a:t>. </a:t>
            </a:r>
            <a:r>
              <a:rPr lang="ko-KR" altLang="en-US" sz="1400" dirty="0"/>
              <a:t>물론 공장에서 나오는 매연으로 인해 대기가 </a:t>
            </a:r>
            <a:r>
              <a:rPr lang="ko-KR" altLang="en-US" sz="1400" dirty="0" err="1"/>
              <a:t>탁해졌기</a:t>
            </a:r>
            <a:r>
              <a:rPr lang="ko-KR" altLang="en-US" sz="1400" dirty="0"/>
              <a:t> 때문에 하늘이 파랗거나 하지는 않지만 하늘도시의 건설로 인해 땅에 살고 있는 사람들은 빛을 햇빛을 거의 보지 못하게 </a:t>
            </a:r>
            <a:r>
              <a:rPr lang="ko-KR" altLang="en-US" sz="1400" dirty="0" err="1"/>
              <a:t>됬다</a:t>
            </a:r>
            <a:r>
              <a:rPr lang="en-US" altLang="ko-KR" sz="1400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B92A3B-E096-446E-AB8F-A080EA2B8E69}"/>
              </a:ext>
            </a:extLst>
          </p:cNvPr>
          <p:cNvCxnSpPr/>
          <p:nvPr/>
        </p:nvCxnSpPr>
        <p:spPr>
          <a:xfrm flipV="1">
            <a:off x="4965431" y="1043609"/>
            <a:ext cx="6683230" cy="8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69E42B-9A3C-4938-BE31-76406C3B2A6E}"/>
              </a:ext>
            </a:extLst>
          </p:cNvPr>
          <p:cNvCxnSpPr/>
          <p:nvPr/>
        </p:nvCxnSpPr>
        <p:spPr>
          <a:xfrm flipV="1">
            <a:off x="4731026" y="6410739"/>
            <a:ext cx="6797832" cy="8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1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0F532-67AE-499A-8B7E-BA232494E0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7</a:t>
            </a:r>
            <a:r>
              <a:rPr lang="ko-KR" altLang="en-US" dirty="0"/>
              <a:t>명의 메인 보스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D5FD2-CD8E-473A-931B-4A04D5E657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기원전 </a:t>
            </a:r>
            <a:r>
              <a:rPr lang="en-US" altLang="ko-KR" sz="1200" dirty="0"/>
              <a:t>5</a:t>
            </a:r>
            <a:r>
              <a:rPr lang="ko-KR" altLang="en-US" sz="1200" dirty="0"/>
              <a:t>세기부터 현재까지 현대 문명을 완성하기 위해 노력한 수 많은 과학자들 중 가장 유명한 몇몇 과학자의 이름과 그들의 발견을 테마로 한 </a:t>
            </a:r>
            <a:r>
              <a:rPr lang="ko-KR" altLang="en-US" sz="1200" dirty="0" err="1"/>
              <a:t>보스몬스터를</a:t>
            </a:r>
            <a:r>
              <a:rPr lang="ko-KR" altLang="en-US" sz="1200" dirty="0"/>
              <a:t> 기획하고 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ko-KR" altLang="en-US" sz="1200" dirty="0"/>
              <a:t>기원전 </a:t>
            </a:r>
            <a:r>
              <a:rPr lang="en-US" altLang="ko-KR" sz="1200" dirty="0"/>
              <a:t>5</a:t>
            </a:r>
            <a:r>
              <a:rPr lang="ko-KR" altLang="en-US" sz="1200" dirty="0"/>
              <a:t>세기 과학자들은 세상을 이루는 물질로 불</a:t>
            </a:r>
            <a:r>
              <a:rPr lang="en-US" altLang="ko-KR" sz="1200" dirty="0"/>
              <a:t>, </a:t>
            </a:r>
            <a:r>
              <a:rPr lang="ko-KR" altLang="en-US" sz="1200" dirty="0"/>
              <a:t>물</a:t>
            </a:r>
            <a:r>
              <a:rPr lang="en-US" altLang="ko-KR" sz="1200" dirty="0"/>
              <a:t>, </a:t>
            </a:r>
            <a:r>
              <a:rPr lang="ko-KR" altLang="en-US" sz="1200" dirty="0"/>
              <a:t>바람</a:t>
            </a:r>
            <a:r>
              <a:rPr lang="en-US" altLang="ko-KR" sz="1200" dirty="0"/>
              <a:t>, </a:t>
            </a:r>
            <a:r>
              <a:rPr lang="ko-KR" altLang="en-US" sz="1200" dirty="0"/>
              <a:t>흙으로 총 </a:t>
            </a:r>
            <a:r>
              <a:rPr lang="en-US" altLang="ko-KR" sz="1200" dirty="0"/>
              <a:t>4</a:t>
            </a:r>
            <a:r>
              <a:rPr lang="ko-KR" altLang="en-US" sz="1200" dirty="0"/>
              <a:t>가지로 분류했으며 이를 </a:t>
            </a:r>
            <a:r>
              <a:rPr lang="en-US" altLang="ko-KR" sz="1200" dirty="0"/>
              <a:t>‘4</a:t>
            </a:r>
            <a:r>
              <a:rPr lang="ko-KR" altLang="en-US" sz="1200" dirty="0"/>
              <a:t>원소</a:t>
            </a:r>
            <a:r>
              <a:rPr lang="en-US" altLang="ko-KR" sz="1200" dirty="0"/>
              <a:t>’</a:t>
            </a:r>
            <a:r>
              <a:rPr lang="ko-KR" altLang="en-US" sz="1200" dirty="0"/>
              <a:t>라고 이름 지었다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en-US" altLang="ko-KR" sz="1200" dirty="0"/>
              <a:t>-&gt; 4</a:t>
            </a:r>
            <a:r>
              <a:rPr lang="ko-KR" altLang="en-US" sz="1200" dirty="0"/>
              <a:t>원소를 사용하는 </a:t>
            </a:r>
            <a:r>
              <a:rPr lang="ko-KR" altLang="en-US" sz="1200" dirty="0" err="1"/>
              <a:t>보스몬스터</a:t>
            </a:r>
            <a:r>
              <a:rPr lang="ko-KR" altLang="en-US" sz="1200" dirty="0"/>
              <a:t> 흙 </a:t>
            </a:r>
            <a:r>
              <a:rPr lang="en-US" altLang="ko-KR" sz="1200" dirty="0"/>
              <a:t>&gt; </a:t>
            </a:r>
            <a:r>
              <a:rPr lang="ko-KR" altLang="en-US" sz="1200" dirty="0"/>
              <a:t>물 </a:t>
            </a:r>
            <a:r>
              <a:rPr lang="en-US" altLang="ko-KR" sz="1200" dirty="0"/>
              <a:t>&gt; </a:t>
            </a:r>
            <a:r>
              <a:rPr lang="ko-KR" altLang="en-US" sz="1200" dirty="0"/>
              <a:t>바람 </a:t>
            </a:r>
            <a:r>
              <a:rPr lang="en-US" altLang="ko-KR" sz="1200" dirty="0"/>
              <a:t>&gt; </a:t>
            </a:r>
            <a:r>
              <a:rPr lang="ko-KR" altLang="en-US" sz="1200" dirty="0"/>
              <a:t>불 순서의 패턴으로 공격하는 보스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영군의 과학자 길버트의 </a:t>
            </a:r>
            <a:r>
              <a:rPr lang="en-US" altLang="ko-KR" sz="1200" dirty="0"/>
              <a:t>‘</a:t>
            </a:r>
            <a:r>
              <a:rPr lang="ko-KR" altLang="en-US" sz="1200" dirty="0"/>
              <a:t>정전기의 발견</a:t>
            </a:r>
            <a:r>
              <a:rPr lang="en-US" altLang="ko-KR" sz="1200" dirty="0"/>
              <a:t>’ -&gt; </a:t>
            </a:r>
            <a:r>
              <a:rPr lang="ko-KR" altLang="en-US" sz="1200" dirty="0"/>
              <a:t>전기를 활용하는 컨셉의 보스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과학적 사실을 바탕으로 하는 무기와 </a:t>
            </a:r>
            <a:r>
              <a:rPr lang="en-US" altLang="ko-KR" sz="1200" dirty="0"/>
              <a:t>7</a:t>
            </a:r>
            <a:r>
              <a:rPr lang="ko-KR" altLang="en-US" sz="1200" dirty="0"/>
              <a:t>명의 보스 몬스터의 공격패턴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665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254ED-4638-42BB-86DF-DA221DEB8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게임 배경 컨셉</a:t>
            </a:r>
          </a:p>
        </p:txBody>
      </p:sp>
      <p:pic>
        <p:nvPicPr>
          <p:cNvPr id="5" name="내용 개체 틀 4" descr="건물, 산, 실외, 집이(가) 표시된 사진&#10;&#10;자동 생성된 설명">
            <a:extLst>
              <a:ext uri="{FF2B5EF4-FFF2-40B4-BE49-F238E27FC236}">
                <a16:creationId xmlns:a16="http://schemas.microsoft.com/office/drawing/2014/main" id="{9AB21DF2-4874-4633-B07E-66AAAC970B2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55" y="1690688"/>
            <a:ext cx="2545202" cy="3736077"/>
          </a:xfrm>
          <a:prstGeom prst="rect">
            <a:avLst/>
          </a:prstGeom>
        </p:spPr>
      </p:pic>
      <p:pic>
        <p:nvPicPr>
          <p:cNvPr id="6" name="그림 5" descr="사진, 덮여있는, 케이크, 테이블이(가) 표시된 사진&#10;&#10;자동 생성된 설명">
            <a:extLst>
              <a:ext uri="{FF2B5EF4-FFF2-40B4-BE49-F238E27FC236}">
                <a16:creationId xmlns:a16="http://schemas.microsoft.com/office/drawing/2014/main" id="{77BA6C6B-E26A-49CB-AD8A-D6676788FD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215" y="1690688"/>
            <a:ext cx="2626417" cy="37360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E5E6F0-EF87-4A30-9A59-0CDD85330BEA}"/>
              </a:ext>
            </a:extLst>
          </p:cNvPr>
          <p:cNvSpPr txBox="1"/>
          <p:nvPr/>
        </p:nvSpPr>
        <p:spPr>
          <a:xfrm>
            <a:off x="959855" y="5496339"/>
            <a:ext cx="25891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ㄴ</a:t>
            </a:r>
            <a:r>
              <a:rPr lang="ko-KR" altLang="en-US" dirty="0"/>
              <a:t> 초기 게임 시작 배경</a:t>
            </a:r>
          </a:p>
        </p:txBody>
      </p:sp>
      <p:pic>
        <p:nvPicPr>
          <p:cNvPr id="8" name="내용 개체 틀 4" descr="실외, 건물, 스팀, 연기이(가) 표시된 사진&#10;&#10;자동 생성된 설명">
            <a:extLst>
              <a:ext uri="{FF2B5EF4-FFF2-40B4-BE49-F238E27FC236}">
                <a16:creationId xmlns:a16="http://schemas.microsoft.com/office/drawing/2014/main" id="{5AB86246-C0F3-4B7A-9AD1-36F480A2552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" r="30905"/>
          <a:stretch/>
        </p:blipFill>
        <p:spPr>
          <a:xfrm>
            <a:off x="7029905" y="1690688"/>
            <a:ext cx="2525352" cy="3736076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B74E93-3FBA-49CA-84CB-F807C1058C6A}"/>
              </a:ext>
            </a:extLst>
          </p:cNvPr>
          <p:cNvSpPr txBox="1"/>
          <p:nvPr/>
        </p:nvSpPr>
        <p:spPr>
          <a:xfrm>
            <a:off x="4440735" y="5496339"/>
            <a:ext cx="250741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ㄴ</a:t>
            </a:r>
            <a:r>
              <a:rPr lang="ko-KR" altLang="en-US" dirty="0"/>
              <a:t> 게임 플레이 분위기</a:t>
            </a:r>
          </a:p>
        </p:txBody>
      </p:sp>
    </p:spTree>
    <p:extLst>
      <p:ext uri="{BB962C8B-B14F-4D97-AF65-F5344CB8AC3E}">
        <p14:creationId xmlns:p14="http://schemas.microsoft.com/office/powerpoint/2010/main" val="192137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899</Words>
  <Application>Microsoft Office PowerPoint</Application>
  <PresentationFormat>와이드스크린</PresentationFormat>
  <Paragraphs>131</Paragraphs>
  <Slides>11</Slides>
  <Notes>6</Notes>
  <HiddenSlides>7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Office 테마</vt:lpstr>
      <vt:lpstr>디자인 사용자 지정</vt:lpstr>
      <vt:lpstr>SF 스팀펑크</vt:lpstr>
      <vt:lpstr>PowerPoint 프레젠테이션</vt:lpstr>
      <vt:lpstr>PowerPoint 프레젠테이션</vt:lpstr>
      <vt:lpstr>PowerPoint 프레젠테이션</vt:lpstr>
      <vt:lpstr>게임 배경</vt:lpstr>
      <vt:lpstr>주인공 컨셉</vt:lpstr>
      <vt:lpstr>세계관 전체 분위기</vt:lpstr>
      <vt:lpstr>7명의 메인 보스 컨셉</vt:lpstr>
      <vt:lpstr>게임 배경 컨셉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 스팀펑크</dc:title>
  <dc:creator>정 재호</dc:creator>
  <cp:lastModifiedBy>정 재호</cp:lastModifiedBy>
  <cp:revision>21</cp:revision>
  <dcterms:created xsi:type="dcterms:W3CDTF">2019-09-30T03:03:34Z</dcterms:created>
  <dcterms:modified xsi:type="dcterms:W3CDTF">2019-09-30T08:45:28Z</dcterms:modified>
</cp:coreProperties>
</file>