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AD5D078-9B51-4085-B8CB-3AAEBFDBB453}">
          <p14:sldIdLst>
            <p14:sldId id="256"/>
            <p14:sldId id="257"/>
          </p14:sldIdLst>
        </p14:section>
        <p14:section name="시장조사" id="{6C3AD808-27B2-47B5-8FCD-E281B3C7DE45}">
          <p14:sldIdLst>
            <p14:sldId id="258"/>
            <p14:sldId id="259"/>
            <p14:sldId id="262"/>
          </p14:sldIdLst>
        </p14:section>
        <p14:section name="시스템" id="{65A6C51D-BCCA-4383-8AB6-B70ED5B40FF3}">
          <p14:sldIdLst>
            <p14:sldId id="260"/>
          </p14:sldIdLst>
        </p14:section>
        <p14:section name="스킬(액션)" id="{3D4D664B-8650-4890-8E47-54E6B675D7E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2890" autoAdjust="0"/>
  </p:normalViewPr>
  <p:slideViewPr>
    <p:cSldViewPr snapToGrid="0" showGuides="1">
      <p:cViewPr varScale="1">
        <p:scale>
          <a:sx n="57" d="100"/>
          <a:sy n="57" d="100"/>
        </p:scale>
        <p:origin x="96" y="1278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5F929A-5202-4001-B127-B08F0F554F6E}"/>
              </a:ext>
            </a:extLst>
          </p:cNvPr>
          <p:cNvSpPr/>
          <p:nvPr userDrawn="1"/>
        </p:nvSpPr>
        <p:spPr>
          <a:xfrm>
            <a:off x="0" y="453391"/>
            <a:ext cx="12192000" cy="346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389468" y="453391"/>
            <a:ext cx="11442700" cy="34671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56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7659" y="0"/>
            <a:ext cx="1490272" cy="452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algn="ctr"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3156122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425248" y="-1061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284448" y="-1061"/>
            <a:ext cx="1490134" cy="453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9553573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93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5731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73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717132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AC777-E518-4099-9288-490C4C0FB540}"/>
              </a:ext>
            </a:extLst>
          </p:cNvPr>
          <p:cNvSpPr/>
          <p:nvPr userDrawn="1"/>
        </p:nvSpPr>
        <p:spPr>
          <a:xfrm>
            <a:off x="0" y="635000"/>
            <a:ext cx="12192000" cy="54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696" r:id="rId16"/>
    <p:sldLayoutId id="21474837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/>
              <a:t>시간을 활용한 게임 시스템 기획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D8B18-E8BF-4816-BE5B-014A646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21D6-08A5-4D95-8150-35753870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게임에서 시간을 활용하는 방식</a:t>
            </a:r>
            <a:endParaRPr lang="en-US" altLang="ko-KR" dirty="0"/>
          </a:p>
          <a:p>
            <a:r>
              <a:rPr lang="ko-KR" altLang="en-US" dirty="0"/>
              <a:t>다른 영상매체에서 시간을 활용하는 방식</a:t>
            </a:r>
            <a:endParaRPr lang="en-US" altLang="ko-KR" dirty="0"/>
          </a:p>
          <a:p>
            <a:r>
              <a:rPr lang="ko-KR" altLang="en-US" dirty="0"/>
              <a:t>시간적 요소를 추가하는 방식</a:t>
            </a:r>
            <a:endParaRPr lang="en-US" altLang="ko-KR" dirty="0"/>
          </a:p>
          <a:p>
            <a:pPr lvl="1"/>
            <a:r>
              <a:rPr lang="ko-KR" altLang="en-US" dirty="0"/>
              <a:t>게임 진행 방식</a:t>
            </a:r>
            <a:r>
              <a:rPr lang="en-US" altLang="ko-KR" dirty="0"/>
              <a:t>(</a:t>
            </a:r>
            <a:r>
              <a:rPr lang="ko-KR" altLang="en-US" dirty="0"/>
              <a:t>연출</a:t>
            </a:r>
            <a:r>
              <a:rPr lang="en-US" altLang="ko-KR" dirty="0"/>
              <a:t>), </a:t>
            </a:r>
            <a:r>
              <a:rPr lang="ko-KR" altLang="en-US" dirty="0"/>
              <a:t>전투 액션</a:t>
            </a:r>
            <a:r>
              <a:rPr lang="en-US" altLang="ko-KR" dirty="0"/>
              <a:t>(</a:t>
            </a:r>
            <a:r>
              <a:rPr lang="ko-KR" altLang="en-US" dirty="0"/>
              <a:t>스킬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시간을 활용한 게임 진행 방식 </a:t>
            </a:r>
            <a:r>
              <a:rPr lang="en-US" altLang="ko-KR" dirty="0"/>
              <a:t>, </a:t>
            </a:r>
            <a:r>
              <a:rPr lang="ko-KR" altLang="en-US" dirty="0"/>
              <a:t>연출 방식</a:t>
            </a:r>
            <a:endParaRPr lang="en-US" altLang="ko-KR" dirty="0"/>
          </a:p>
          <a:p>
            <a:r>
              <a:rPr lang="ko-KR" altLang="en-US" dirty="0"/>
              <a:t>시간을 활용한 캐릭터 스킬 연출과 효과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5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D014-2F52-4869-80AE-E79694BA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다른 게임에서 시간을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FC57C-6F3C-45D4-9FF9-2E867DFA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브래이드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캐릭터가 시간을 조종하는 퍼즐게임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크로노</a:t>
            </a:r>
            <a:r>
              <a:rPr lang="ko-KR" altLang="en-US" sz="1400" dirty="0"/>
              <a:t> 트리거 </a:t>
            </a:r>
            <a:r>
              <a:rPr lang="en-US" altLang="ko-KR" sz="1400" dirty="0"/>
              <a:t>: </a:t>
            </a:r>
            <a:r>
              <a:rPr lang="ko-KR" altLang="en-US" sz="1400" dirty="0"/>
              <a:t>게임의 진행 방식이 과거</a:t>
            </a:r>
            <a:r>
              <a:rPr lang="en-US" altLang="ko-KR" sz="1400" dirty="0"/>
              <a:t>, </a:t>
            </a:r>
            <a:r>
              <a:rPr lang="ko-KR" altLang="en-US" sz="1400" dirty="0"/>
              <a:t>현재</a:t>
            </a:r>
            <a:r>
              <a:rPr lang="en-US" altLang="ko-KR" sz="1400" dirty="0"/>
              <a:t>, </a:t>
            </a:r>
            <a:r>
              <a:rPr lang="ko-KR" altLang="en-US" sz="1400" dirty="0"/>
              <a:t>미래로 구분되어 유저가 시간대를 넘나 들며 자유롭게 게임내 요소를 탐험하는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카타나</a:t>
            </a:r>
            <a:r>
              <a:rPr lang="ko-KR" altLang="en-US" sz="1400" dirty="0"/>
              <a:t> 제로 </a:t>
            </a:r>
            <a:r>
              <a:rPr lang="en-US" altLang="ko-KR" sz="1400" dirty="0"/>
              <a:t>: </a:t>
            </a:r>
            <a:r>
              <a:rPr lang="ko-KR" altLang="en-US" sz="1400" dirty="0"/>
              <a:t>스토리와 게임의 컨셉이 시간을 조종하는 주인공에 너무 잘 맞아 떨어지고 무엇보다 시간을 느리게 만드는 주인공의 스킬이 다른 전투요소와 맞물려 좋은 효과를 주었다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90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07A9-74F8-44CE-939C-1FE9EC27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다른 영상매체에서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051F9-2709-46B5-8221-F1FC4A72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엣지오브투머로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주인공이 우연히 외계인의 피를 뒤집어 쓴 </a:t>
            </a:r>
            <a:r>
              <a:rPr lang="ko-KR" altLang="en-US" sz="1400" dirty="0" err="1"/>
              <a:t>이우</a:t>
            </a:r>
            <a:r>
              <a:rPr lang="ko-KR" altLang="en-US" sz="1400" dirty="0"/>
              <a:t> 계속 반복되는 시간 속에서 인간과 외계인의 전쟁을 마무리 </a:t>
            </a:r>
            <a:r>
              <a:rPr lang="ko-KR" altLang="en-US" sz="1400" dirty="0" err="1"/>
              <a:t>짓기위해</a:t>
            </a:r>
            <a:r>
              <a:rPr lang="ko-KR" altLang="en-US" sz="1400" dirty="0"/>
              <a:t> 사투를 벌이는 영화</a:t>
            </a:r>
            <a:br>
              <a:rPr lang="en-US" altLang="ko-KR" sz="1400" dirty="0"/>
            </a:br>
            <a:r>
              <a:rPr lang="ko-KR" altLang="en-US" sz="1400" dirty="0"/>
              <a:t>영화 내에서 주인공은 죽으면 다시 특정 시간대로 돌아가기 때문에 이를 이용한 훈련과 적의 전술을 파악하는 등의 스토리적 연출을 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어바웃타임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주인공의 집안은 대대로 남자들은 시간을 여행할 수 있는 능력이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주인공은 성인이 되던 해 아버지를 통해 그 능력을 알게 되지만 보통의 다른 사람들과 달리 물질에 대한 욕심보다 사랑을 추구했고 주인공은 운명의 여자를 만나기 위해 과거의 좋지 않았던 상황을 바꾸며 이야기가 진행된다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결과적으로 삶에 대한 성찰 이후 더 이상 시간여행을 하지 않게 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기타 다른 영화</a:t>
            </a:r>
            <a:br>
              <a:rPr lang="en-US" altLang="ko-KR" sz="1400" dirty="0"/>
            </a:br>
            <a:r>
              <a:rPr lang="ko-KR" altLang="en-US" sz="1400" dirty="0"/>
              <a:t>터미네이터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타임캅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백투더퓨처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액스맨</a:t>
            </a:r>
            <a:r>
              <a:rPr lang="ko-KR" altLang="en-US" sz="1400" dirty="0"/>
              <a:t> 등등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위 요소를 통해 게임내 스토리 연출과 게임 진행 방식을 기획하기 위해 알아 정보를 조사했다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6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DDAF-E05A-45ED-A6DA-378C7492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B8531-2AF8-4E29-99B3-9DE3356B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역행 </a:t>
            </a:r>
            <a:r>
              <a:rPr lang="en-US" altLang="ko-KR" dirty="0"/>
              <a:t>: </a:t>
            </a:r>
            <a:r>
              <a:rPr lang="ko-KR" altLang="en-US" dirty="0"/>
              <a:t>특정 시점으로 회귀</a:t>
            </a:r>
            <a:r>
              <a:rPr lang="en-US" altLang="ko-KR" dirty="0"/>
              <a:t>, </a:t>
            </a:r>
            <a:r>
              <a:rPr lang="ko-KR" altLang="en-US" dirty="0"/>
              <a:t>시작 시점으로 회귀 </a:t>
            </a:r>
          </a:p>
        </p:txBody>
      </p:sp>
    </p:spTree>
    <p:extLst>
      <p:ext uri="{BB962C8B-B14F-4D97-AF65-F5344CB8AC3E}">
        <p14:creationId xmlns:p14="http://schemas.microsoft.com/office/powerpoint/2010/main" val="284317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86F1-0FC5-4620-8624-BE895E5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시스템에 적용할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EFC6C-5A55-4B96-9585-0C427393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088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55215-20A0-4EEA-9F69-49562B8B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스킬로 만드는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3E01B-DEBC-4A69-BA3F-5C4AAAB5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스킬로 만들려는 이유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스킬 예시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정지 스킬 </a:t>
            </a:r>
            <a:r>
              <a:rPr lang="en-US" altLang="ko-KR" sz="1600" dirty="0"/>
              <a:t>: </a:t>
            </a:r>
            <a:r>
              <a:rPr lang="ko-KR" altLang="en-US" sz="1600" dirty="0"/>
              <a:t>지속시간동안 방의 모든 적의 행동을 정지시키고 유저의 캐릭터는 빠른 속도로 공격을 할 수 있게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정지 시간동안 몬스터에게 가한 데미지를 합산해 지속시간이 지난 후 데미지를 계산해 몬스터를 사망을 처리함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스킬을 만들려는 이유 </a:t>
            </a:r>
            <a:r>
              <a:rPr lang="en-US" altLang="ko-KR" sz="1600" dirty="0"/>
              <a:t>: </a:t>
            </a:r>
            <a:r>
              <a:rPr lang="ko-KR" altLang="en-US" sz="1600" dirty="0"/>
              <a:t>게임에서 시간이라는 것을 활용하는 방식은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874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3450</TotalTime>
  <Words>307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시간을 활용한 게임 시스템 기획</vt:lpstr>
      <vt:lpstr>PowerPoint 프레젠테이션</vt:lpstr>
      <vt:lpstr>1. 다른 게임에서 시간을 활용하는 방식</vt:lpstr>
      <vt:lpstr>2. 다른 영상매체에서 활용하는 방식</vt:lpstr>
      <vt:lpstr>PowerPoint 프레젠테이션</vt:lpstr>
      <vt:lpstr>게임 시스템에 적용할 방식</vt:lpstr>
      <vt:lpstr>캐릭터 스킬로 만드는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266</cp:revision>
  <dcterms:created xsi:type="dcterms:W3CDTF">2019-10-07T05:13:37Z</dcterms:created>
  <dcterms:modified xsi:type="dcterms:W3CDTF">2019-11-15T05:10:00Z</dcterms:modified>
</cp:coreProperties>
</file>