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AD5D078-9B51-4085-B8CB-3AAEBFDBB453}">
          <p14:sldIdLst>
            <p14:sldId id="256"/>
            <p14:sldId id="257"/>
          </p14:sldIdLst>
        </p14:section>
        <p14:section name="시장조사" id="{6C3AD808-27B2-47B5-8FCD-E281B3C7DE45}">
          <p14:sldIdLst>
            <p14:sldId id="258"/>
            <p14:sldId id="259"/>
          </p14:sldIdLst>
        </p14:section>
        <p14:section name="시스템" id="{65A6C51D-BCCA-4383-8AB6-B70ED5B40FF3}">
          <p14:sldIdLst>
            <p14:sldId id="260"/>
          </p14:sldIdLst>
        </p14:section>
        <p14:section name="스킬(액션)" id="{3D4D664B-8650-4890-8E47-54E6B675D7E4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DD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4" autoAdjust="0"/>
    <p:restoredTop sz="92890" autoAdjust="0"/>
  </p:normalViewPr>
  <p:slideViewPr>
    <p:cSldViewPr snapToGrid="0" showGuides="1">
      <p:cViewPr varScale="1">
        <p:scale>
          <a:sx n="109" d="100"/>
          <a:sy n="109" d="100"/>
        </p:scale>
        <p:origin x="84" y="84"/>
      </p:cViewPr>
      <p:guideLst>
        <p:guide orient="horz" pos="21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538A972-07EF-4CCE-A167-573DA90D68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9E4C67-A036-4DB4-866B-6859B7C8DD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001E963-5943-4EAF-8E50-BF51129C0213}" type="datetimeFigureOut">
              <a:rPr lang="ko-KR" altLang="en-US"/>
              <a:pPr>
                <a:defRPr/>
              </a:pPr>
              <a:t>2019-11-15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66479A67-131C-434E-B4D1-08C0532DCB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AF0FF0D4-DAC8-4859-AEC8-4FB19146A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8DA39-7252-46CD-9AF0-CD5BC99CC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00637-E632-4A93-A81F-F533D5234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956D9C-3F47-4DAE-A09B-35B7D7D1A9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8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30596"/>
            <a:ext cx="9144000" cy="15569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6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b, gear icon">
            <a:extLst>
              <a:ext uri="{FF2B5EF4-FFF2-40B4-BE49-F238E27FC236}">
                <a16:creationId xmlns:a16="http://schemas.microsoft.com/office/drawing/2014/main" id="{4E286B9D-C87F-4663-A0A7-650CEFA71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0400" y="-290283"/>
            <a:ext cx="2409372" cy="240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, gear icon">
            <a:extLst>
              <a:ext uri="{FF2B5EF4-FFF2-40B4-BE49-F238E27FC236}">
                <a16:creationId xmlns:a16="http://schemas.microsoft.com/office/drawing/2014/main" id="{8BF9BE8F-9D3E-466D-9064-FA3D51EB85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5400000" flipH="1" flipV="1">
            <a:off x="125207" y="-125210"/>
            <a:ext cx="2743201" cy="29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, gear icon">
            <a:extLst>
              <a:ext uri="{FF2B5EF4-FFF2-40B4-BE49-F238E27FC236}">
                <a16:creationId xmlns:a16="http://schemas.microsoft.com/office/drawing/2014/main" id="{C5FAD6AF-0AC2-42F4-8508-0CFDB19BB9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flipH="1" flipV="1">
            <a:off x="10208378" y="4905024"/>
            <a:ext cx="1983622" cy="19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C211CF1-9FE7-4EBB-B296-C13500E37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8912" y="3587750"/>
            <a:ext cx="6734175" cy="852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141154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7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450854-3991-4237-A378-245379E7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83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4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56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06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1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63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85F929A-5202-4001-B127-B08F0F554F6E}"/>
              </a:ext>
            </a:extLst>
          </p:cNvPr>
          <p:cNvSpPr/>
          <p:nvPr userDrawn="1"/>
        </p:nvSpPr>
        <p:spPr>
          <a:xfrm>
            <a:off x="0" y="453391"/>
            <a:ext cx="12192000" cy="346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8" name="텍스트 개체 틀 19"/>
          <p:cNvSpPr>
            <a:spLocks noGrp="1"/>
          </p:cNvSpPr>
          <p:nvPr>
            <p:ph type="body" sz="quarter" idx="14"/>
          </p:nvPr>
        </p:nvSpPr>
        <p:spPr>
          <a:xfrm>
            <a:off x="389468" y="453391"/>
            <a:ext cx="11442700" cy="34671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2561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27659" y="0"/>
            <a:ext cx="1490272" cy="4527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anchor="ctr"/>
          <a:lstStyle>
            <a:lvl1pPr algn="ctr"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3156122" y="3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425248" y="-1061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2"/>
          </p:nvPr>
        </p:nvSpPr>
        <p:spPr>
          <a:xfrm>
            <a:off x="5284448" y="-1061"/>
            <a:ext cx="1490134" cy="4533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9553573" y="3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8936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5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405731"/>
            <a:ext cx="5562601" cy="21756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73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8" y="3717132"/>
            <a:ext cx="5562601" cy="21756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7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58887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7" y="3632993"/>
            <a:ext cx="11277603" cy="25820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199" y="1254919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0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70000"/>
            <a:ext cx="11315700" cy="491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2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4044950"/>
            <a:ext cx="11315700" cy="213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8454DD-A9F9-40A2-A4A9-D609BEB35B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9100" y="1136828"/>
            <a:ext cx="11315700" cy="29081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755F1805-225C-4793-91F5-42034BB694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568" y="3411898"/>
            <a:ext cx="5625376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변경시스템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FA61591-46B7-4507-B2EB-1056A2769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274" y="3411898"/>
            <a:ext cx="5624945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기존 시스템</a:t>
            </a:r>
          </a:p>
        </p:txBody>
      </p:sp>
      <p:sp>
        <p:nvSpPr>
          <p:cNvPr id="13" name="내용 개체 틀 9">
            <a:extLst>
              <a:ext uri="{FF2B5EF4-FFF2-40B4-BE49-F238E27FC236}">
                <a16:creationId xmlns:a16="http://schemas.microsoft.com/office/drawing/2014/main" id="{478C6C13-2795-46A9-81A3-0D17BD48BE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34367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내용 개체 틀 9">
            <a:extLst>
              <a:ext uri="{FF2B5EF4-FFF2-40B4-BE49-F238E27FC236}">
                <a16:creationId xmlns:a16="http://schemas.microsoft.com/office/drawing/2014/main" id="{47379FD2-3AEF-45EB-83E0-40CD8EE449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097621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1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EB8855-E70C-49B9-A0FF-9F0D300D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3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689D09-6813-4FCA-BF82-426299613A6D}"/>
              </a:ext>
            </a:extLst>
          </p:cNvPr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rgbClr val="7C5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b, gear icon">
            <a:extLst>
              <a:ext uri="{FF2B5EF4-FFF2-40B4-BE49-F238E27FC236}">
                <a16:creationId xmlns:a16="http://schemas.microsoft.com/office/drawing/2014/main" id="{D4A7D178-8926-4A65-8F50-9913D4963E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55602" y="0"/>
            <a:ext cx="622301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, gear icon">
            <a:extLst>
              <a:ext uri="{FF2B5EF4-FFF2-40B4-BE49-F238E27FC236}">
                <a16:creationId xmlns:a16="http://schemas.microsoft.com/office/drawing/2014/main" id="{2816B83A-7D66-4D7A-8F68-CADB4060E0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10800000" flipH="1" flipV="1">
            <a:off x="11467818" y="0"/>
            <a:ext cx="724182" cy="7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, gear icon">
            <a:extLst>
              <a:ext uri="{FF2B5EF4-FFF2-40B4-BE49-F238E27FC236}">
                <a16:creationId xmlns:a16="http://schemas.microsoft.com/office/drawing/2014/main" id="{29709758-8EDC-4D65-8D29-B39F3FB519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rot="10800000" flipH="1" flipV="1">
            <a:off x="-12983" y="-14383"/>
            <a:ext cx="584130" cy="6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3AC777-E518-4099-9288-490C4C0FB540}"/>
              </a:ext>
            </a:extLst>
          </p:cNvPr>
          <p:cNvSpPr/>
          <p:nvPr userDrawn="1"/>
        </p:nvSpPr>
        <p:spPr>
          <a:xfrm>
            <a:off x="0" y="635000"/>
            <a:ext cx="12192000" cy="546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2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91" r:id="rId5"/>
    <p:sldLayoutId id="2147483792" r:id="rId6"/>
    <p:sldLayoutId id="2147483793" r:id="rId7"/>
    <p:sldLayoutId id="2147483794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696" r:id="rId16"/>
    <p:sldLayoutId id="214748378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5B0AC-02DA-493F-831F-82A262BD6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/>
              <a:t>시간을 활용한 게임 시스템 기획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131C1-7FDC-4C5F-9FDD-DEF09B7976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30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D8B18-E8BF-4816-BE5B-014A6469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21D6-08A5-4D95-8150-357538706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게임에서 시간을 활용하는 방식</a:t>
            </a:r>
            <a:endParaRPr lang="en-US" altLang="ko-KR" sz="1400" dirty="0"/>
          </a:p>
          <a:p>
            <a:r>
              <a:rPr lang="ko-KR" altLang="en-US" sz="1400" dirty="0"/>
              <a:t>다른 영상매체에서 시간을 활용하는 방식</a:t>
            </a:r>
            <a:endParaRPr lang="en-US" altLang="ko-KR" sz="1400" dirty="0"/>
          </a:p>
          <a:p>
            <a:r>
              <a:rPr lang="ko-KR" altLang="en-US" sz="1400" dirty="0"/>
              <a:t>시간적 요소를 추가하는 방식</a:t>
            </a:r>
            <a:endParaRPr lang="en-US" altLang="ko-KR" sz="1400" dirty="0"/>
          </a:p>
          <a:p>
            <a:pPr lvl="1"/>
            <a:r>
              <a:rPr lang="ko-KR" altLang="en-US" sz="1200" dirty="0"/>
              <a:t>게임 진행 방식</a:t>
            </a:r>
            <a:r>
              <a:rPr lang="en-US" altLang="ko-KR" sz="1200" dirty="0"/>
              <a:t>(</a:t>
            </a:r>
            <a:r>
              <a:rPr lang="ko-KR" altLang="en-US" sz="1200" dirty="0"/>
              <a:t>연출</a:t>
            </a:r>
            <a:r>
              <a:rPr lang="en-US" altLang="ko-KR" sz="1200" dirty="0"/>
              <a:t>), </a:t>
            </a:r>
            <a:r>
              <a:rPr lang="ko-KR" altLang="en-US" sz="1200" dirty="0"/>
              <a:t>전투 액션</a:t>
            </a:r>
            <a:r>
              <a:rPr lang="en-US" altLang="ko-KR" sz="1200" dirty="0"/>
              <a:t>(</a:t>
            </a:r>
            <a:r>
              <a:rPr lang="ko-KR" altLang="en-US" sz="1200" dirty="0"/>
              <a:t>스킬</a:t>
            </a:r>
            <a:r>
              <a:rPr lang="en-US" altLang="ko-KR" sz="1200" dirty="0"/>
              <a:t>)</a:t>
            </a:r>
          </a:p>
          <a:p>
            <a:r>
              <a:rPr lang="ko-KR" altLang="en-US" sz="1400" dirty="0"/>
              <a:t>시간을 활용한 게임 진행 방식 </a:t>
            </a:r>
            <a:r>
              <a:rPr lang="en-US" altLang="ko-KR" sz="1400" dirty="0"/>
              <a:t>, </a:t>
            </a:r>
            <a:r>
              <a:rPr lang="ko-KR" altLang="en-US" sz="1400" dirty="0"/>
              <a:t>연출 방식</a:t>
            </a:r>
            <a:endParaRPr lang="en-US" altLang="ko-KR" sz="1400" dirty="0"/>
          </a:p>
          <a:p>
            <a:r>
              <a:rPr lang="ko-KR" altLang="en-US" sz="1400" dirty="0"/>
              <a:t>시간을 활용한 캐릭터 스킬 연출과 효과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5560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3D014-2F52-4869-80AE-E79694BA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다른 게임에서 시간을 활용하는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FC57C-6F3C-45D4-9FF9-2E867DFA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브래이드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캐릭터가 시간을 조종하는 퍼즐게임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크로노</a:t>
            </a:r>
            <a:r>
              <a:rPr lang="ko-KR" altLang="en-US" sz="1400" dirty="0"/>
              <a:t> 트리거 </a:t>
            </a:r>
            <a:r>
              <a:rPr lang="en-US" altLang="ko-KR" sz="1400" dirty="0"/>
              <a:t>: </a:t>
            </a:r>
            <a:r>
              <a:rPr lang="ko-KR" altLang="en-US" sz="1400" dirty="0"/>
              <a:t>게임의 진행 방식이 과거</a:t>
            </a:r>
            <a:r>
              <a:rPr lang="en-US" altLang="ko-KR" sz="1400" dirty="0"/>
              <a:t>, </a:t>
            </a:r>
            <a:r>
              <a:rPr lang="ko-KR" altLang="en-US" sz="1400" dirty="0"/>
              <a:t>현재</a:t>
            </a:r>
            <a:r>
              <a:rPr lang="en-US" altLang="ko-KR" sz="1400" dirty="0"/>
              <a:t>, </a:t>
            </a:r>
            <a:r>
              <a:rPr lang="ko-KR" altLang="en-US" sz="1400" dirty="0"/>
              <a:t>미래로 구분되어 유저가 시간대를 넘나 들며 자유롭게 게임내 요소를 탐험하는 방식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카타나</a:t>
            </a:r>
            <a:r>
              <a:rPr lang="ko-KR" altLang="en-US" sz="1400" dirty="0"/>
              <a:t> 제로 </a:t>
            </a:r>
            <a:r>
              <a:rPr lang="en-US" altLang="ko-KR" sz="1400" dirty="0"/>
              <a:t>: </a:t>
            </a:r>
            <a:r>
              <a:rPr lang="ko-KR" altLang="en-US" sz="1400" dirty="0"/>
              <a:t>스토리와 게임의 컨셉이 시간을 조종하는 주인공에 너무 잘 맞아 떨어지고 무엇보다 시간을 느리게 만드는 주인공의 스킬이 다른 전투요소와 맞물려 좋은 효과를 주었다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990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707A9-74F8-44CE-939C-1FE9EC27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다른 영상매체에서 활용하는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051F9-2709-46B5-8221-F1FC4A72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영화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엣지오브투머로</a:t>
            </a:r>
            <a:r>
              <a:rPr lang="en-US" altLang="ko-KR" sz="1400" dirty="0"/>
              <a:t>) : </a:t>
            </a:r>
            <a:r>
              <a:rPr lang="ko-KR" altLang="en-US" sz="1400" dirty="0"/>
              <a:t>주인공이 우연히 외계인의 피를 뒤집어 쓴 </a:t>
            </a:r>
            <a:r>
              <a:rPr lang="ko-KR" altLang="en-US" sz="1400" dirty="0" err="1"/>
              <a:t>이우</a:t>
            </a:r>
            <a:r>
              <a:rPr lang="ko-KR" altLang="en-US" sz="1400" dirty="0"/>
              <a:t> 계속 반복되는 시간 속에서 인간과 외계인의 전쟁을 마무리 </a:t>
            </a:r>
            <a:r>
              <a:rPr lang="ko-KR" altLang="en-US" sz="1400" dirty="0" err="1"/>
              <a:t>짓기위해</a:t>
            </a:r>
            <a:r>
              <a:rPr lang="ko-KR" altLang="en-US" sz="1400" dirty="0"/>
              <a:t> 사투를 벌이는 영화</a:t>
            </a:r>
            <a:br>
              <a:rPr lang="en-US" altLang="ko-KR" sz="1400" dirty="0"/>
            </a:br>
            <a:r>
              <a:rPr lang="ko-KR" altLang="en-US" sz="1400" dirty="0"/>
              <a:t>영화 내에서 주인공은 죽으면 다시 특정 시간대로 돌아가기 때문에 이를 이용한 훈련과 적의 전술을 파악하는 등의 스토리적 연출을 했음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영화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어바웃타임</a:t>
            </a:r>
            <a:r>
              <a:rPr lang="en-US" altLang="ko-KR" sz="1400" dirty="0"/>
              <a:t>) : </a:t>
            </a:r>
            <a:r>
              <a:rPr lang="ko-KR" altLang="en-US" sz="1400" dirty="0"/>
              <a:t>주인공의 집안은 대대로 남자들은 시간을 여행할 수 있는 능력이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주인공은 성인이 되던 해 아버지를 통해 그 능력을 알게 되지만 보통의 다른 사람들과 달리 물질에 대한 욕심보다 사랑을 추구했고 주인공은 운명의 여자를 만나기 위해 과거의 좋지 않았던 상황을 바꾸며 이야기가 진행된다</a:t>
            </a:r>
            <a:r>
              <a:rPr lang="en-US" altLang="ko-KR" sz="1400" dirty="0"/>
              <a:t>. </a:t>
            </a:r>
            <a:r>
              <a:rPr lang="ko-KR" altLang="en-US" sz="1400" dirty="0"/>
              <a:t>결과적으로 삶에 대한 성찰 이후 더 이상 시간여행을 하지 않게 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기타 다른 영화</a:t>
            </a:r>
            <a:br>
              <a:rPr lang="en-US" altLang="ko-KR" sz="1400" dirty="0"/>
            </a:br>
            <a:r>
              <a:rPr lang="ko-KR" altLang="en-US" sz="1400" dirty="0"/>
              <a:t>터미네이터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타임캅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백투더퓨처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액스맨</a:t>
            </a:r>
            <a:r>
              <a:rPr lang="ko-KR" altLang="en-US" sz="1400" dirty="0"/>
              <a:t> 등등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위 요소를 통해 게임내 스토리 연출과 게임 진행 방식을 기획하기 위해 알아 정보를 조사했다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168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86F1-0FC5-4620-8624-BE895E5F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시스템에 적용할 방식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278587"/>
              </p:ext>
            </p:extLst>
          </p:nvPr>
        </p:nvGraphicFramePr>
        <p:xfrm>
          <a:off x="419100" y="1270000"/>
          <a:ext cx="11315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타임어택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89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55215-20A0-4EEA-9F69-49562B8B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스킬로 만드는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3E01B-DEBC-4A69-BA3F-5C4AAAB5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스킬로 만들려는 이유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스킬 예시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정지 스킬 </a:t>
            </a:r>
            <a:r>
              <a:rPr lang="en-US" altLang="ko-KR" sz="1600" dirty="0"/>
              <a:t>: </a:t>
            </a:r>
            <a:r>
              <a:rPr lang="ko-KR" altLang="en-US" sz="1600" dirty="0"/>
              <a:t>지속시간동안 방의 모든 적의 행동을 정지시키고 유저의 캐릭터는 빠른 속도로 공격을 할 수 있게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정지 시간동안 몬스터에게 가한 데미지를 합산해 지속시간이 지난 후 데미지를 계산해 몬스터를 사망을 처리함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 스킬을 만들려는 이유 </a:t>
            </a:r>
            <a:r>
              <a:rPr lang="en-US" altLang="ko-KR" sz="1600" dirty="0"/>
              <a:t>: </a:t>
            </a:r>
            <a:r>
              <a:rPr lang="ko-KR" altLang="en-US" sz="1600" dirty="0"/>
              <a:t>게임에서 시간이라는 것을 활용하는 방식은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6874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선생님 일단 정리하고 있는데 확신이 안 생겨요</a:t>
            </a:r>
            <a:r>
              <a:rPr lang="en-US" altLang="ko-KR" dirty="0"/>
              <a:t>. </a:t>
            </a:r>
            <a:r>
              <a:rPr lang="ko-KR" altLang="en-US" dirty="0"/>
              <a:t>좀더 정리하고 </a:t>
            </a:r>
            <a:r>
              <a:rPr lang="ko-KR" altLang="en-US"/>
              <a:t>있을께요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793786"/>
              </p:ext>
            </p:extLst>
          </p:nvPr>
        </p:nvGraphicFramePr>
        <p:xfrm>
          <a:off x="12192000" y="635736"/>
          <a:ext cx="11569704" cy="558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-3000"/>
                        <a:t>구분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방식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대상 </a:t>
                      </a:r>
                      <a:r>
                        <a:rPr lang="en-US" altLang="ko-KR" sz="1100" dirty="0"/>
                        <a:t>– </a:t>
                      </a:r>
                      <a:r>
                        <a:rPr lang="ko-KR" altLang="en-US" sz="1100" dirty="0"/>
                        <a:t>캐릭터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장애물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점멸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역행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00 </a:t>
                      </a:r>
                      <a:r>
                        <a:rPr lang="ko-KR" altLang="en-US" sz="1100" dirty="0"/>
                        <a:t>초 이전의</a:t>
                      </a:r>
                      <a:r>
                        <a:rPr lang="ko-KR" altLang="en-US" sz="1100" baseline="0" dirty="0"/>
                        <a:t> 위치로 유저가 이동해 위기 상황을 회피하는 스킬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쉐도우파트너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에코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질리언</a:t>
                      </a:r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정지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()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의 시간을 정지 시켜 그 시간 동안 유저가 행동하는 것</a:t>
                      </a:r>
                      <a:endParaRPr lang="en-US" altLang="ko-KR" sz="900" baseline="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가속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대상의 속도를 빠르게 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카락스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스타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슬로우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대상의 속도를 느리게 진행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체력 마나 최대한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타임어택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인 타임</a:t>
                      </a:r>
                      <a:r>
                        <a:rPr lang="en-US" altLang="ko-KR" sz="1100" dirty="0"/>
                        <a:t>_</a:t>
                      </a:r>
                      <a:r>
                        <a:rPr lang="ko-KR" altLang="en-US" sz="1100" dirty="0"/>
                        <a:t>영화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899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장애물 </a:t>
                      </a: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보스 </a:t>
                      </a:r>
                      <a:r>
                        <a:rPr lang="ko-KR" altLang="en-US" sz="1100" dirty="0" err="1"/>
                        <a:t>컨텐츠에서</a:t>
                      </a:r>
                      <a:r>
                        <a:rPr lang="ko-KR" altLang="en-US" sz="1100" dirty="0"/>
                        <a:t> 보스가 시간의 영향을 받아 강하게 또는 약하게 </a:t>
                      </a:r>
                      <a:r>
                        <a:rPr lang="ko-KR" altLang="en-US" sz="1100" dirty="0" err="1"/>
                        <a:t>될수도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잡몹이</a:t>
                      </a:r>
                      <a:r>
                        <a:rPr lang="ko-KR" altLang="en-US" sz="1100" dirty="0"/>
                        <a:t> 시간이 지나면서 점점 강해지는데 그것을 </a:t>
                      </a:r>
                      <a:r>
                        <a:rPr lang="ko-KR" altLang="en-US" sz="1100" dirty="0" err="1"/>
                        <a:t>스킬로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899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57F6B89D-C277-4902-808D-4D04E3B3A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52008"/>
              </p:ext>
            </p:extLst>
          </p:nvPr>
        </p:nvGraphicFramePr>
        <p:xfrm>
          <a:off x="11142789" y="4098427"/>
          <a:ext cx="7572082" cy="685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2672137431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823427451"/>
                    </a:ext>
                  </a:extLst>
                </a:gridCol>
                <a:gridCol w="5396230">
                  <a:extLst>
                    <a:ext uri="{9D8B030D-6E8A-4147-A177-3AD203B41FA5}">
                      <a16:colId xmlns:a16="http://schemas.microsoft.com/office/drawing/2014/main" val="1237117224"/>
                    </a:ext>
                  </a:extLst>
                </a:gridCol>
                <a:gridCol w="990942">
                  <a:extLst>
                    <a:ext uri="{9D8B030D-6E8A-4147-A177-3AD203B41FA5}">
                      <a16:colId xmlns:a16="http://schemas.microsoft.com/office/drawing/2014/main" val="2991795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65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타임어택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유저의 플레이 타임에 제한을 두는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17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환원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대상의 시간을 젊게 </a:t>
                      </a:r>
                      <a:r>
                        <a:rPr lang="ko-KR" altLang="en-US" sz="1000" dirty="0" err="1"/>
                        <a:t>만듬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94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대상을 움직이게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0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가속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대상의 움직임 속도를 올림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8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회귀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대상의 움직임을 되돌림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65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대상의 움직임을 진행시킴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47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윤회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대상이 사라져도 일정 시간 다시 생성됨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27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48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유저가 정지된 장소에서 혼자 움직이는 것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적 몬스터가 정지된 시간에 미리 공격을 </a:t>
                      </a:r>
                      <a:r>
                        <a:rPr lang="ko-KR" altLang="en-US" sz="1000" dirty="0" err="1"/>
                        <a:t>뿌려놓고</a:t>
                      </a:r>
                      <a:r>
                        <a:rPr lang="ko-KR" altLang="en-US" sz="1000" dirty="0"/>
                        <a:t> 이동시켜 공격함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특정 공간을 정지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78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배속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수치만큼 대상의 속도를 제어함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8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감속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대상의 움직임 속도를 느리게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91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대상을 다른 장소로 옮김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캐릭터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짧은 거리를 이동해 적의 공격을 회피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8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역행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대상을 특정 시간대의 위치로 이동 시킴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캐릭터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분신이 남아서 행동을 보여주는 것 또는 유저가 했던 동작을 재연하는 것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- 00 </a:t>
                      </a:r>
                      <a:r>
                        <a:rPr lang="ko-KR" altLang="en-US" sz="1000" dirty="0"/>
                        <a:t>초 이전의 위치로 이동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시작 지점으로 되돌아 가는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2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강탈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대상의 시간을 시전자가 가져가는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97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산화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대상의</a:t>
                      </a:r>
                      <a:r>
                        <a:rPr lang="ko-KR" altLang="en-US" sz="1000" baseline="0" dirty="0"/>
                        <a:t> 시간을 늙게 만들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456582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C10545F-C73A-40F7-8492-81DB7CCC9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23738"/>
              </p:ext>
            </p:extLst>
          </p:nvPr>
        </p:nvGraphicFramePr>
        <p:xfrm>
          <a:off x="476248" y="1265871"/>
          <a:ext cx="11239504" cy="573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7">
                  <a:extLst>
                    <a:ext uri="{9D8B030D-6E8A-4147-A177-3AD203B41FA5}">
                      <a16:colId xmlns:a16="http://schemas.microsoft.com/office/drawing/2014/main" val="3178589914"/>
                    </a:ext>
                  </a:extLst>
                </a:gridCol>
                <a:gridCol w="512638">
                  <a:extLst>
                    <a:ext uri="{9D8B030D-6E8A-4147-A177-3AD203B41FA5}">
                      <a16:colId xmlns:a16="http://schemas.microsoft.com/office/drawing/2014/main" val="3187016753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933913011"/>
                    </a:ext>
                  </a:extLst>
                </a:gridCol>
                <a:gridCol w="9023703">
                  <a:extLst>
                    <a:ext uri="{9D8B030D-6E8A-4147-A177-3AD203B41FA5}">
                      <a16:colId xmlns:a16="http://schemas.microsoft.com/office/drawing/2014/main" val="2090051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영향력</a:t>
                      </a:r>
                      <a:endParaRPr lang="en-US" altLang="ko-KR" sz="10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89762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타임어택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60975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유저의 플레이 타임을 제한하는 방식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쿠키런</a:t>
                      </a:r>
                      <a:r>
                        <a:rPr lang="ko-KR" altLang="en-US" sz="1000" dirty="0"/>
                        <a:t> 처럼 유저의 체력이 플레이 가능한 시간으로 체력이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이라면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초에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씩 지속적으로 감소하는 식으로도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63755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산화 </a:t>
                      </a:r>
                      <a:r>
                        <a:rPr lang="en-US" altLang="ko-KR" sz="1000" dirty="0"/>
                        <a:t>– 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환원 작용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퍼즐 요소</a:t>
                      </a:r>
                      <a:r>
                        <a:rPr lang="en-US" altLang="ko-KR" sz="1000" dirty="0"/>
                        <a:t>, (</a:t>
                      </a:r>
                      <a:r>
                        <a:rPr lang="ko-KR" altLang="en-US" sz="1000" dirty="0"/>
                        <a:t>차이점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대상의 행동력을 감소 또는 증가시키는 방식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산화하면 늙거나 부식되기 때문에 대상의 움직임이 느려 지거나 막힌 구조물이 부서져 이동할 수 있게 되기도 함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환원은 산화 이전의 상태로 돌아 가는 것으로 대상의 움직임이 원래대로 돌아 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구조물을 다시 만들어 안전지대를 만들기도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52493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차이점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사용자의 나이를 어리게 만들어 크기를 줄여 이동이 불가능 했던 곳으로 이동이 가능하도록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6835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정지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대상의 행동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이동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방어 등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들 모두 하던 중 정지 시킨다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모든 행동이 정지 되고 이때 유저가 공격해도 아무 반응이 없지만 효과가 풀리고 나면 정지 시간에 했던 행위들의 결과가 나타나게 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87744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적의 부정적 효과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디버프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를 해제한다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27697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강탈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61651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처치한 몬스터의 시간을 </a:t>
                      </a:r>
                      <a:r>
                        <a:rPr lang="ko-KR" altLang="en-US" sz="1000" dirty="0" err="1"/>
                        <a:t>뺏어</a:t>
                      </a:r>
                      <a:r>
                        <a:rPr lang="ko-KR" altLang="en-US" sz="1000" dirty="0"/>
                        <a:t> 체력을 회복한다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78813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일정거리를 이동하며 유저의 공격을 회피하기도 하며 이동경로에 있는 유저를 공격하기도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62107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짧은 거리를 이동하여 몬스터의 공격 또는 장애물의 효과를 회피하는데 사용된다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468841"/>
                  </a:ext>
                </a:extLst>
              </a:tr>
              <a:tr h="254442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가속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감속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대상의 행동속도를 느리게 만든다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유저의 스킬의 경우 효과는 중첩이 가능하며 중첩되는 만큼 </a:t>
                      </a:r>
                      <a:r>
                        <a:rPr lang="ko-KR" altLang="en-US" sz="1000" dirty="0" err="1"/>
                        <a:t>느려짐의</a:t>
                      </a:r>
                      <a:r>
                        <a:rPr lang="ko-KR" altLang="en-US" sz="1000" dirty="0"/>
                        <a:t> 정도가 증가하며 지속 시간도 증가하며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소비되는 </a:t>
                      </a:r>
                      <a:r>
                        <a:rPr lang="ko-KR" altLang="en-US" sz="1000" dirty="0" err="1"/>
                        <a:t>마나의</a:t>
                      </a:r>
                      <a:r>
                        <a:rPr lang="ko-KR" altLang="en-US" sz="1000" dirty="0"/>
                        <a:t> 양이 증가한다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59202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대상의 행동속도를 빠르게 만든다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유저의 스킬의 경우 효과 중첩이 가능하며 위와 동일한 조건을 가진다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775941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역행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처치되었던 몬스터와 동일한 몬스터가 시작위치에 생성됨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42297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대상의 </a:t>
                      </a:r>
                      <a:r>
                        <a:rPr lang="ko-KR" altLang="en-US" sz="1000" dirty="0" err="1"/>
                        <a:t>몇초</a:t>
                      </a:r>
                      <a:r>
                        <a:rPr lang="ko-KR" altLang="en-US" sz="1000" dirty="0"/>
                        <a:t> 이전의 상태와 위치로 이동한다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이동시점은 변경될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521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19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3575</TotalTime>
  <Words>831</Words>
  <Application>Microsoft Office PowerPoint</Application>
  <PresentationFormat>와이드스크린</PresentationFormat>
  <Paragraphs>146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시간을 활용한 게임 시스템 기획</vt:lpstr>
      <vt:lpstr>PowerPoint 프레젠테이션</vt:lpstr>
      <vt:lpstr>1. 다른 게임에서 시간을 활용하는 방식</vt:lpstr>
      <vt:lpstr>2. 다른 영상매체에서 활용하는 방식</vt:lpstr>
      <vt:lpstr>게임 시스템에 적용할 방식</vt:lpstr>
      <vt:lpstr>캐릭터 스킬로 만드는 방식</vt:lpstr>
      <vt:lpstr>선생님 일단 정리하고 있는데 확신이 안 생겨요. 좀더 정리하고 있을께요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재호</dc:creator>
  <cp:lastModifiedBy>정 재호</cp:lastModifiedBy>
  <cp:revision>287</cp:revision>
  <dcterms:created xsi:type="dcterms:W3CDTF">2019-10-07T05:13:37Z</dcterms:created>
  <dcterms:modified xsi:type="dcterms:W3CDTF">2019-11-15T10:04:36Z</dcterms:modified>
</cp:coreProperties>
</file>