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D5D078-9B51-4085-B8CB-3AAEBFDBB453}">
          <p14:sldIdLst>
            <p14:sldId id="256"/>
            <p14:sldId id="257"/>
          </p14:sldIdLst>
        </p14:section>
        <p14:section name="시장조사" id="{6C3AD808-27B2-47B5-8FCD-E281B3C7DE45}">
          <p14:sldIdLst>
            <p14:sldId id="258"/>
            <p14:sldId id="259"/>
          </p14:sldIdLst>
        </p14:section>
        <p14:section name="시스템" id="{65A6C51D-BCCA-4383-8AB6-B70ED5B40FF3}">
          <p14:sldIdLst>
            <p14:sldId id="260"/>
          </p14:sldIdLst>
        </p14:section>
        <p14:section name="스킬(액션)" id="{3D4D664B-8650-4890-8E47-54E6B675D7E4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2890" autoAdjust="0"/>
  </p:normalViewPr>
  <p:slideViewPr>
    <p:cSldViewPr snapToGrid="0" showGuides="1">
      <p:cViewPr>
        <p:scale>
          <a:sx n="101" d="100"/>
          <a:sy n="101" d="100"/>
        </p:scale>
        <p:origin x="1170" y="-600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시간을 활용한 게임 시스템 기획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D8B18-E8BF-4816-BE5B-014A646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21D6-08A5-4D95-8150-35753870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게임에서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다른 영상매체에서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시간적 요소를 추가하는 방식</a:t>
            </a:r>
            <a:endParaRPr lang="en-US" altLang="ko-KR" sz="1400" dirty="0"/>
          </a:p>
          <a:p>
            <a:pPr lvl="1"/>
            <a:r>
              <a:rPr lang="ko-KR" altLang="en-US" sz="1200" dirty="0"/>
              <a:t>게임 진행 방식</a:t>
            </a:r>
            <a:r>
              <a:rPr lang="en-US" altLang="ko-KR" sz="1200" dirty="0"/>
              <a:t>(</a:t>
            </a:r>
            <a:r>
              <a:rPr lang="ko-KR" altLang="en-US" sz="1200" dirty="0"/>
              <a:t>연출</a:t>
            </a:r>
            <a:r>
              <a:rPr lang="en-US" altLang="ko-KR" sz="1200" dirty="0"/>
              <a:t>), </a:t>
            </a:r>
            <a:r>
              <a:rPr lang="ko-KR" altLang="en-US" sz="1200" dirty="0"/>
              <a:t>전투 액션</a:t>
            </a:r>
            <a:r>
              <a:rPr lang="en-US" altLang="ko-KR" sz="1200" dirty="0"/>
              <a:t>(</a:t>
            </a:r>
            <a:r>
              <a:rPr lang="ko-KR" altLang="en-US" sz="1200" dirty="0"/>
              <a:t>스킬</a:t>
            </a:r>
            <a:r>
              <a:rPr lang="en-US" altLang="ko-KR" sz="1200" dirty="0"/>
              <a:t>)</a:t>
            </a:r>
          </a:p>
          <a:p>
            <a:r>
              <a:rPr lang="ko-KR" altLang="en-US" sz="1400" dirty="0"/>
              <a:t>시간을 활용한 게임 진행 방식 </a:t>
            </a:r>
            <a:r>
              <a:rPr lang="en-US" altLang="ko-KR" sz="1400" dirty="0"/>
              <a:t>, </a:t>
            </a:r>
            <a:r>
              <a:rPr lang="ko-KR" altLang="en-US" sz="1400" dirty="0"/>
              <a:t>연출 방식</a:t>
            </a:r>
            <a:endParaRPr lang="en-US" altLang="ko-KR" sz="1400" dirty="0"/>
          </a:p>
          <a:p>
            <a:r>
              <a:rPr lang="ko-KR" altLang="en-US" sz="1400" dirty="0"/>
              <a:t>시간을 활용한 캐릭터 스킬 연출과 효과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5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014-2F52-4869-80AE-E79694BA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다른 게임에서 시간을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FC57C-6F3C-45D4-9FF9-2E867DFA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브래이드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시간을 조종하는 퍼즐게임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크로노</a:t>
            </a:r>
            <a:r>
              <a:rPr lang="ko-KR" altLang="en-US" sz="1400" dirty="0"/>
              <a:t> 트리거 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게임의 진행 방식이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현재</a:t>
            </a:r>
            <a:r>
              <a:rPr lang="en-US" altLang="ko-KR" sz="1400" dirty="0"/>
              <a:t>, </a:t>
            </a:r>
            <a:r>
              <a:rPr lang="ko-KR" altLang="en-US" sz="1400" dirty="0"/>
              <a:t>미래로 구분되어 유저가 시간대를 넘나 들며 자유롭게 게임내 요소를 탐험하는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카타나</a:t>
            </a:r>
            <a:r>
              <a:rPr lang="ko-KR" altLang="en-US" sz="1400" dirty="0"/>
              <a:t> 제로 </a:t>
            </a:r>
            <a:r>
              <a:rPr lang="en-US" altLang="ko-KR" sz="1400" dirty="0"/>
              <a:t>: </a:t>
            </a:r>
            <a:r>
              <a:rPr lang="ko-KR" altLang="en-US" sz="1400" dirty="0"/>
              <a:t>스토리와 게임의 컨셉이 시간을 조종하는 주인공에 너무 잘 맞아 떨어지고 무엇보다 시간을 느리게 만드는 주인공의 스킬이 다른 전투요소와 맞물려 좋은 효과를 주었다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9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07A9-74F8-44CE-939C-1FE9EC2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영상매체에서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051F9-2709-46B5-8221-F1FC4A72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엣지오브투머로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주인공이 우연히 외계인의 피를 뒤집어 쓴 </a:t>
            </a:r>
            <a:r>
              <a:rPr lang="ko-KR" altLang="en-US" sz="1400" dirty="0" err="1"/>
              <a:t>이우</a:t>
            </a:r>
            <a:r>
              <a:rPr lang="ko-KR" altLang="en-US" sz="1400" dirty="0"/>
              <a:t> 계속 반복되는 시간 속에서 인간과 외계인의 전쟁을 마무리 </a:t>
            </a:r>
            <a:r>
              <a:rPr lang="ko-KR" altLang="en-US" sz="1400" dirty="0" err="1"/>
              <a:t>짓기위해</a:t>
            </a:r>
            <a:r>
              <a:rPr lang="ko-KR" altLang="en-US" sz="1400" dirty="0"/>
              <a:t> 사투를 벌이는 영화</a:t>
            </a:r>
            <a:br>
              <a:rPr lang="en-US" altLang="ko-KR" sz="1400" dirty="0"/>
            </a:br>
            <a:r>
              <a:rPr lang="ko-KR" altLang="en-US" sz="1400" dirty="0"/>
              <a:t>영화 내에서 주인공은 죽으면 다시 특정 시간대로 돌아가기 때문에 이를 이용한 훈련과 적의 전술을 파악하는 등의 스토리적 연출을 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어바웃타임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주인공의 집안은 대대로 남자들은 시간을 여행할 수 있는 능력이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주인공은 성인이 되던 해 아버지를 통해 그 능력을 알게 되지만 보통의 다른 사람들과 달리 물질에 대한 욕심보다 사랑을 추구했고 주인공은 운명의 여자를 만나기 위해 과거의 좋지 않았던 상황을 바꾸며 이야기가 진행된다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삶에 대한 성찰 이후 더 이상 시간여행을 하지 않게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기타 다른 영화</a:t>
            </a:r>
            <a:br>
              <a:rPr lang="en-US" altLang="ko-KR" sz="1400" dirty="0"/>
            </a:br>
            <a:r>
              <a:rPr lang="ko-KR" altLang="en-US" sz="1400" dirty="0"/>
              <a:t>터미네이터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타임캅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백투더퓨처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액스맨</a:t>
            </a:r>
            <a:r>
              <a:rPr lang="ko-KR" altLang="en-US" sz="1400" dirty="0"/>
              <a:t> 등등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 요소를 통해 게임내 스토리 연출과 게임 진행 방식을 기획하기 위해 알아 정보를 조사했다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6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86F1-0FC5-4620-8624-BE895E5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시스템에 적용할 방식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78587"/>
              </p:ext>
            </p:extLst>
          </p:nvPr>
        </p:nvGraphicFramePr>
        <p:xfrm>
          <a:off x="419100" y="1270000"/>
          <a:ext cx="11315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타임어택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5215-20A0-4EEA-9F69-49562B8B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스킬로 만드는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E01B-DEBC-4A69-BA3F-5C4AAAB5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스킬로 만들려는 이유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스킬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정지 스킬 </a:t>
            </a:r>
            <a:r>
              <a:rPr lang="en-US" altLang="ko-KR" sz="1600" dirty="0"/>
              <a:t>: </a:t>
            </a:r>
            <a:r>
              <a:rPr lang="ko-KR" altLang="en-US" sz="1600" dirty="0"/>
              <a:t>지속시간동안 방의 모든 적의 행동을 정지시키고 유저의 캐릭터는 빠른 속도로 공격을 할 수 있게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정지 시간동안 몬스터에게 가한 데미지를 합산해 지속시간이 지난 후 데미지를 계산해 몬스터를 사망을 처리함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스킬을 만들려는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게임에서 시간이라는 것을 활용하는 방식은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87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선생님 일단 정리하고 있는데 확신이 안 생겨요</a:t>
            </a:r>
            <a:r>
              <a:rPr lang="en-US" altLang="ko-KR" dirty="0"/>
              <a:t>. </a:t>
            </a:r>
            <a:r>
              <a:rPr lang="ko-KR" altLang="en-US" dirty="0"/>
              <a:t>좀더 정리하고 </a:t>
            </a:r>
            <a:r>
              <a:rPr lang="ko-KR" altLang="en-US"/>
              <a:t>있을께요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93786"/>
              </p:ext>
            </p:extLst>
          </p:nvPr>
        </p:nvGraphicFramePr>
        <p:xfrm>
          <a:off x="12192000" y="635736"/>
          <a:ext cx="11569704" cy="558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-300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대상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캐릭터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장애물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점멸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역행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 </a:t>
                      </a:r>
                      <a:r>
                        <a:rPr lang="ko-KR" altLang="en-US" sz="1100" dirty="0"/>
                        <a:t>초 이전의</a:t>
                      </a:r>
                      <a:r>
                        <a:rPr lang="ko-KR" altLang="en-US" sz="1100" baseline="0" dirty="0"/>
                        <a:t> 위치로 유저가 이동해 위기 상황을 회피하는 스킬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쉐도우파트너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에코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질리언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정지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()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의 시간을 정지 시켜 그 시간 동안 유저가 행동하는 것</a:t>
                      </a:r>
                      <a:endParaRPr lang="en-US" altLang="ko-KR" sz="900" baseline="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가속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빠르게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카락스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스타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슬로우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느리게 진행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체력 마나 최대한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타임어택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 타임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영화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보스 </a:t>
                      </a:r>
                      <a:r>
                        <a:rPr lang="ko-KR" altLang="en-US" sz="1100" dirty="0" err="1"/>
                        <a:t>컨텐츠에서</a:t>
                      </a:r>
                      <a:r>
                        <a:rPr lang="ko-KR" altLang="en-US" sz="1100" dirty="0"/>
                        <a:t> 보스가 시간의 영향을 받아 강하게 또는 약하게 </a:t>
                      </a:r>
                      <a:r>
                        <a:rPr lang="ko-KR" altLang="en-US" sz="1100" dirty="0" err="1"/>
                        <a:t>될수도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잡몹이</a:t>
                      </a:r>
                      <a:r>
                        <a:rPr lang="ko-KR" altLang="en-US" sz="1100" dirty="0"/>
                        <a:t> 시간이 지나면서 점점 강해지는데 그것을 </a:t>
                      </a:r>
                      <a:r>
                        <a:rPr lang="ko-KR" altLang="en-US" sz="1100" dirty="0" err="1"/>
                        <a:t>스킬로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7F6B89D-C277-4902-808D-4D04E3B3A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6733"/>
              </p:ext>
            </p:extLst>
          </p:nvPr>
        </p:nvGraphicFramePr>
        <p:xfrm>
          <a:off x="12192000" y="6222263"/>
          <a:ext cx="7572082" cy="68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67213743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823427451"/>
                    </a:ext>
                  </a:extLst>
                </a:gridCol>
                <a:gridCol w="5396230">
                  <a:extLst>
                    <a:ext uri="{9D8B030D-6E8A-4147-A177-3AD203B41FA5}">
                      <a16:colId xmlns:a16="http://schemas.microsoft.com/office/drawing/2014/main" val="1237117224"/>
                    </a:ext>
                  </a:extLst>
                </a:gridCol>
                <a:gridCol w="990942">
                  <a:extLst>
                    <a:ext uri="{9D8B030D-6E8A-4147-A177-3AD203B41FA5}">
                      <a16:colId xmlns:a16="http://schemas.microsoft.com/office/drawing/2014/main" val="299179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65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타임에 제한을 두는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17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환원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젊게 </a:t>
                      </a:r>
                      <a:r>
                        <a:rPr lang="ko-KR" altLang="en-US" sz="1000" dirty="0" err="1"/>
                        <a:t>만듬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4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움직이게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0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올림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움직임을 되돌림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6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 움직임을 진행시킴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윤회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대상이 사라져도 일정 시간 다시 생성됨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27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8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유저가 정지된 장소에서 혼자 움직이는 것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적 몬스터가 정지된 시간에 미리 공격을 </a:t>
                      </a:r>
                      <a:r>
                        <a:rPr lang="ko-KR" altLang="en-US" sz="1000" dirty="0" err="1"/>
                        <a:t>뿌려놓고</a:t>
                      </a:r>
                      <a:r>
                        <a:rPr lang="ko-KR" altLang="en-US" sz="1000" dirty="0"/>
                        <a:t> 이동시켜 공격함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특정 공간을 정지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8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수치만큼 대상의 속도를 제어함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8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감속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느리게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다른 장소로 옮김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짧은 거리를 이동해 적의 공격을 회피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특정 시간대의 위치로 이동 시킴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분신이 남아서 행동을 보여주는 것 또는 유저가 했던 동작을 재연하는 것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- 00 </a:t>
                      </a:r>
                      <a:r>
                        <a:rPr lang="ko-KR" altLang="en-US" sz="1000" dirty="0"/>
                        <a:t>초 이전의 위치로 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시작 지점으로 되돌아 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시전자가 가져가는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9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</a:t>
                      </a:r>
                      <a:r>
                        <a:rPr lang="ko-KR" altLang="en-US" sz="1000" baseline="0" dirty="0"/>
                        <a:t> 시간을 늙게 만들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658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10545F-C73A-40F7-8492-81DB7CCC9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00821"/>
              </p:ext>
            </p:extLst>
          </p:nvPr>
        </p:nvGraphicFramePr>
        <p:xfrm>
          <a:off x="476248" y="1265871"/>
          <a:ext cx="11239504" cy="573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7">
                  <a:extLst>
                    <a:ext uri="{9D8B030D-6E8A-4147-A177-3AD203B41FA5}">
                      <a16:colId xmlns:a16="http://schemas.microsoft.com/office/drawing/2014/main" val="3178589914"/>
                    </a:ext>
                  </a:extLst>
                </a:gridCol>
                <a:gridCol w="512638">
                  <a:extLst>
                    <a:ext uri="{9D8B030D-6E8A-4147-A177-3AD203B41FA5}">
                      <a16:colId xmlns:a16="http://schemas.microsoft.com/office/drawing/2014/main" val="318701675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933913011"/>
                    </a:ext>
                  </a:extLst>
                </a:gridCol>
                <a:gridCol w="9023703">
                  <a:extLst>
                    <a:ext uri="{9D8B030D-6E8A-4147-A177-3AD203B41FA5}">
                      <a16:colId xmlns:a16="http://schemas.microsoft.com/office/drawing/2014/main" val="2090051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영향력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8976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097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타임을 제한하는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쿠키런</a:t>
                      </a:r>
                      <a:r>
                        <a:rPr lang="ko-KR" altLang="en-US" sz="1000" dirty="0"/>
                        <a:t> 처럼 유저의 체력이 플레이 가능한 시간으로 체력이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이라면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씩 지속적으로 감소하는 식으로도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6375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 </a:t>
                      </a:r>
                      <a:r>
                        <a:rPr lang="en-US" altLang="ko-KR" sz="1000" dirty="0"/>
                        <a:t>–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환원 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퍼즐 요소</a:t>
                      </a:r>
                      <a:r>
                        <a:rPr lang="en-US" altLang="ko-KR" sz="1000" dirty="0"/>
                        <a:t>, (</a:t>
                      </a:r>
                      <a:r>
                        <a:rPr lang="ko-KR" altLang="en-US" sz="1000" dirty="0"/>
                        <a:t>차이점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대상의 행동력을 감소 또는 증가시키는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산화하면 늙거나 부식되기 때문에 대상의 움직임이 느려 지거나 막힌 구조물이 부서져 이동할 수 있게 되기도 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환원은 산화 이전의 상태로 돌아 가는 것으로 대상의 움직임이 원래대로 돌아 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다시 만들어 안전지대를 만들기도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52493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6835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방어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들 모두 하던 중 정지 시킨다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모든 행동이 정지 되고 이때 유저가 공격해도 아무 반응이 없지만 효과가 풀리고 나면 정지 시간에 했던 행위들의 결과가 나타나게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774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7697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165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처치한 몬스터의 시간을 </a:t>
                      </a:r>
                      <a:r>
                        <a:rPr lang="ko-KR" altLang="en-US" sz="1000" dirty="0" err="1"/>
                        <a:t>뺏어</a:t>
                      </a:r>
                      <a:r>
                        <a:rPr lang="ko-KR" altLang="en-US" sz="1000" dirty="0"/>
                        <a:t> 체력을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7881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일정거리를 이동하며 유저의 공격을 회피하기도 하며 이동경로에 있는 유저를 공격하기도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210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짧은 거리를 이동하여 몬스터의 공격 또는 장애물의 효과를 회피하는데 사용된다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68841"/>
                  </a:ext>
                </a:extLst>
              </a:tr>
              <a:tr h="25444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감속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느리게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효과는 중첩이 가능하며 중첩되는 만큼 </a:t>
                      </a:r>
                      <a:r>
                        <a:rPr lang="ko-KR" altLang="en-US" sz="1000" dirty="0" err="1"/>
                        <a:t>느려짐의</a:t>
                      </a:r>
                      <a:r>
                        <a:rPr lang="ko-KR" altLang="en-US" sz="1000" dirty="0"/>
                        <a:t> 정도가 증가하며 지속 시간도 증가하며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소비되는 </a:t>
                      </a:r>
                      <a:r>
                        <a:rPr lang="ko-KR" altLang="en-US" sz="1000" dirty="0" err="1"/>
                        <a:t>마나의</a:t>
                      </a:r>
                      <a:r>
                        <a:rPr lang="ko-KR" altLang="en-US" sz="1000" dirty="0"/>
                        <a:t> 양이 증가한다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9202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빠르게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 중첩이 가능하며 위와 동일한 조건을 가진다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버프의 시간을 변형한다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하이리스크</a:t>
                      </a:r>
                      <a:r>
                        <a:rPr lang="ko-KR" altLang="en-US" sz="1000" dirty="0"/>
                        <a:t> 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75941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sngStrike" dirty="0"/>
                        <a:t>처치되었던 몬스터와 동일한 몬스터가 시작위치에 생성됨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29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</a:t>
                      </a:r>
                      <a:r>
                        <a:rPr lang="ko-KR" altLang="en-US" sz="1000" dirty="0" err="1"/>
                        <a:t>몇초</a:t>
                      </a:r>
                      <a:r>
                        <a:rPr lang="ko-KR" altLang="en-US" sz="1000" dirty="0"/>
                        <a:t> 이전의 상태와 위치로 이동한다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이동시점은 변경될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1953-FDE2-46E3-B0DB-615AA7D9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1591B-0702-4209-ABC2-339B835C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535196"/>
              </p:ext>
            </p:extLst>
          </p:nvPr>
        </p:nvGraphicFramePr>
        <p:xfrm>
          <a:off x="564776" y="1270000"/>
          <a:ext cx="11150976" cy="896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89">
                  <a:extLst>
                    <a:ext uri="{9D8B030D-6E8A-4147-A177-3AD203B41FA5}">
                      <a16:colId xmlns:a16="http://schemas.microsoft.com/office/drawing/2014/main" val="3252026394"/>
                    </a:ext>
                  </a:extLst>
                </a:gridCol>
                <a:gridCol w="2837960">
                  <a:extLst>
                    <a:ext uri="{9D8B030D-6E8A-4147-A177-3AD203B41FA5}">
                      <a16:colId xmlns:a16="http://schemas.microsoft.com/office/drawing/2014/main" val="193812521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760073407"/>
                    </a:ext>
                  </a:extLst>
                </a:gridCol>
                <a:gridCol w="4943477">
                  <a:extLst>
                    <a:ext uri="{9D8B030D-6E8A-4147-A177-3AD203B41FA5}">
                      <a16:colId xmlns:a16="http://schemas.microsoft.com/office/drawing/2014/main" val="310261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059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체력이 마나이다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플레이 시간에 따라 점차 체력이 감소한다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스킬을 사용하면 사용한 스킬에 해당하는 수치 만큼 체력이 감소된다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4871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최대한 빠르게 몬스터를 처치하도록 함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처치한 몬스터의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빼앗는다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시스템 적으로 캐릭터의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회복시켜주는 </a:t>
                      </a:r>
                      <a:r>
                        <a:rPr lang="en-US" altLang="ko-KR" sz="1000" dirty="0"/>
                        <a:t>NPC</a:t>
                      </a:r>
                      <a:r>
                        <a:rPr lang="ko-KR" altLang="en-US" sz="1000" dirty="0"/>
                        <a:t>가 등장한다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보스 몬스터를 처치하면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가 크게 회복된다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55000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공격의 대상을 선정하는 범위가 방 전체인 경우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피지컬 로 회피가 불가능한 상황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16341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없음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캐릭터의 시간을 빠르게 진행시켜 방어막을 활성화 시킨다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적의 행동을 정지시켜 공격을 일시적으로 하지 못하게 만든다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피해를 입은 후 몇 초 이전의 캐릭터 상태와 위치로 이동해 공격 받은 효과를 상쇄한다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공격의 대상의 시간을 빠르게 진행시켜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자연사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시킨다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/>
                        <a:t>시간을 회복할 수 없음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113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캐릭터의 위치를 기준으로 일정 범위를 공격하는 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429242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조작으로 캐릭터를 이동시켜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캐릭터의 시간을 빠르게 진행 시켜 방어막을 활성화 시킨다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적의 행동을 정지 시켜 공격을 일시적으로 하지 못하게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피해를 입은 후 몇 초 이전의 캐릭터 상태와 위치로 이동해 공격 받은 효과를 상쇄한다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공격의 대상의 시간을 빠르게 진행시켜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자연사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시킨다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/>
                        <a:t>시간을 회복할 수 없음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61117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캐릭터가 아닌 방의 랜덤 좌표를 기준으로 공격 범위를 선정해 공격을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499875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조작으로 캐릭터를 이동시켜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캐릭터의 시간을 빠르게 진행 시켜 방어막을 활성화 시킨다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적의 행동을 정지 시켜 공격을 일시적으로 하지 못하게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피해를 입은 후 몇 초 이전의 캐릭터 상태와 위치로 이동해 공격 받은 효과를 상쇄한다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공격의 대상의 시간을 빠르게 진행시켜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자연사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시킨다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/>
                        <a:t>시간을 회복할 수 없음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8662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대상이 이동하며 이동 경로를 공격 또는 이동 후 도착 지점에 공격을 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95138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요소의 이동 경로를 파악해 미리 회피 하거나 이동 기술을 활용해 회피한다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시간을 빠르게 진행시켜 방어막을 활성화 시킴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움직임을 정지시켜 제거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움직임을 느리게 만들어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9087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방해요소가 멀리서 탄을 날려 유저를 공격하는 상황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보편적인 상황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257797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캐릭터를 움직여 회피한다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시간을 빠르게 진행시켜 방어막을 활성화 시킴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시간을 정지 또는 느리게 움직여 회피하기 쉽게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구조물을 만들어 일시적으로 방어한다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89329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방해요소의 공격 범위에 유저가 들어온 경우 유저를 공격하는 상황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 피지컬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 스킬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27348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회피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 기술로 대상의 공격을 중지시킨다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캐릭터의 시간을 빠르게 진행시켜 방어막을 활성화 시킨다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시간을 정지 또는 느리게 만들어 회피하기 쉽게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공격의 대상의 시간을 빠르게 진행시켜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자연사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시킨다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/>
                        <a:t>시간을 회복할 수 없음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7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1953-FDE2-46E3-B0DB-615AA7D9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파밍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1591B-0702-4209-ABC2-339B835C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960757"/>
              </p:ext>
            </p:extLst>
          </p:nvPr>
        </p:nvGraphicFramePr>
        <p:xfrm>
          <a:off x="564776" y="1270000"/>
          <a:ext cx="11170025" cy="863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589">
                  <a:extLst>
                    <a:ext uri="{9D8B030D-6E8A-4147-A177-3AD203B41FA5}">
                      <a16:colId xmlns:a16="http://schemas.microsoft.com/office/drawing/2014/main" val="2295266343"/>
                    </a:ext>
                  </a:extLst>
                </a:gridCol>
                <a:gridCol w="3863788">
                  <a:extLst>
                    <a:ext uri="{9D8B030D-6E8A-4147-A177-3AD203B41FA5}">
                      <a16:colId xmlns:a16="http://schemas.microsoft.com/office/drawing/2014/main" val="1938125213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760073407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310261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방해요소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해결방법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59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공격을 파괴되지 않는 구조물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몬스터를 처치해 몬스터의 시간을 빼앗는다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랜덤으로 등장하는 </a:t>
                      </a:r>
                      <a:r>
                        <a:rPr lang="en-US" altLang="ko-KR" sz="1000" dirty="0"/>
                        <a:t>NPC</a:t>
                      </a:r>
                      <a:r>
                        <a:rPr lang="ko-KR" altLang="en-US" sz="1000" dirty="0"/>
                        <a:t>를 통해 일부 시간을 회복한다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4871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5000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 전체 공격 대상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일시적으로 무적상태에 진입하는 기술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피해를 감소시키는 기술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공격이 </a:t>
                      </a:r>
                      <a:r>
                        <a:rPr lang="ko-KR" altLang="en-US" sz="1000" dirty="0" err="1"/>
                        <a:t>시전되기</a:t>
                      </a:r>
                      <a:r>
                        <a:rPr lang="ko-KR" altLang="en-US" sz="1000" dirty="0"/>
                        <a:t> 전에 공격을 취소시킴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16341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113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선택 범위 공격 대상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회피기술 또는 시간을 느리게 만들어 공격을 회피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공격을 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9242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61117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랜덤 범위 공격 대상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안전지대를 찾아 이동해 회피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회피 기술을 사용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느리게 만들어 회피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공격을 취소 시킴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99875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8662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타겟팅 공격 대상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원거리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날라오는 타겟팅 탄환을 느리게 만들어 회피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회피 기술 사용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만들어 방어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5138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9087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진로 공격 대상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회피기술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느리게 만들어 회피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만들어 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1432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2789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논 타겟팅 공격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원거리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회피 기술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느리게 만들어 회피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만들어 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6537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657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근거리 공격</a:t>
                      </a:r>
                      <a:endParaRPr lang="en-US" altLang="ko-KR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회피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96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8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51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3819</TotalTime>
  <Words>1335</Words>
  <Application>Microsoft Office PowerPoint</Application>
  <PresentationFormat>와이드스크린</PresentationFormat>
  <Paragraphs>240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시간을 활용한 게임 시스템 기획</vt:lpstr>
      <vt:lpstr>PowerPoint 프레젠테이션</vt:lpstr>
      <vt:lpstr>1. 다른 게임에서 시간을 활용하는 방식</vt:lpstr>
      <vt:lpstr>2. 다른 영상매체에서 활용하는 방식</vt:lpstr>
      <vt:lpstr>게임 시스템에 적용할 방식</vt:lpstr>
      <vt:lpstr>캐릭터 스킬로 만드는 방식</vt:lpstr>
      <vt:lpstr>선생님 일단 정리하고 있는데 확신이 안 생겨요. 좀더 정리하고 있을께요</vt:lpstr>
      <vt:lpstr>전투</vt:lpstr>
      <vt:lpstr>파밍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304</cp:revision>
  <dcterms:created xsi:type="dcterms:W3CDTF">2019-10-07T05:13:37Z</dcterms:created>
  <dcterms:modified xsi:type="dcterms:W3CDTF">2019-11-16T05:21:55Z</dcterms:modified>
</cp:coreProperties>
</file>