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91" r:id="rId5"/>
    <p:sldId id="292" r:id="rId6"/>
    <p:sldId id="272" r:id="rId7"/>
    <p:sldId id="27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924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6880B2-0305-43A6-8154-4F83F00634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게임 장르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11F8237-53B0-499F-B1C6-4DF9D23CD7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RPG </a:t>
            </a:r>
          </a:p>
          <a:p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366259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AE355-9084-4EF5-AFF2-B827EBA1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0BD8AAC-8FA2-49D6-87ED-3EC60870B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DC8647-FC93-43A7-A176-2FA9B621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735F56-ED5D-46EF-9A88-F7762BD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DA51EB-AE98-4852-AD59-B04288E0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5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E2294ED-3F01-4A19-ABE3-F25FA7CA9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41232D3-0546-43AD-9C0A-841D9722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88EC066-8D3B-4ECC-9E7B-412A0C91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A61E85-34A4-4F5D-B44B-5C1DC5E3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F73EB91-8474-4CBE-9388-7B63692E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48E842-BD1F-4640-8A63-0642A414B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5E4968E-ACCB-4788-88A1-3DB005C3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56FF8EB-85F5-420F-83CC-F2079E47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E77F09-1831-4440-87FF-32E7F2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5830FF-DD2C-45A1-B58D-D81123A9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6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7C5248-BD97-4586-BA8B-81FF0CB7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A81AD7-927F-4C71-82EB-1ABDDA08C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35A5043-0CAA-42E0-B54D-B7C4A94A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B22A4E-5091-40EE-8FEB-B3866713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C1F362A-2AE5-4968-931C-5EE98B6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F73EAD-C26C-4307-9D7B-D9CAFEDB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BA6B7B7-029B-46B5-9580-014C1F211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2902562-D40D-486A-99F9-B39F83E9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8499D3F-6993-4FC4-8858-88D60E78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B9722E4-E217-4A21-8424-F7DB05CB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FB00410-20A3-4413-80BF-2C34B096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42336A-7E95-482D-8F33-F57D4AC5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F398C23-E322-4DBD-AB9E-FAB7A8E29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DA535F0-CF86-477C-B958-40DBD40F0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00B04F1-85DE-458E-BA14-302EA3A9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F44B577-12F8-47DB-922D-F501624AF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B7D8C00-17B6-46FD-B504-6D1BF835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BDFE1B8-BBB2-42E0-B1A3-E93F3378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1A26E87-D3FB-4239-90B5-0D10F36C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6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50DD4D-A3EA-491D-BED9-648E2E6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866B9F-5A95-4280-9234-22EC1668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A13A3F-D254-42D5-AC00-B5BA2E4D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96A1586-9F03-4B79-9276-93599F0F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2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F8E0231-E6B4-461B-BD5F-B1F7C7A8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D8A7A5C-02F3-4E4D-BC2B-D5282E62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84B9168-6FC0-4E29-8EAD-EDDE0ACE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2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2756D9-0E44-45EB-83A9-31751C12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EB3BA58-DD65-44CB-A966-DC62A984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E6BD2D-8C14-40EC-925E-028B2556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5A098B5-89CF-4A53-9849-22A73801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EA450B9-8BBC-4C18-A00E-812870C9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2CF650-7C09-46F2-AFC9-57CAB9E2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5AFC8C-2A69-40EA-AC55-F1B0825F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3C9F795-44D5-47A5-9752-C5C4084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2E4891B-F694-4271-B63F-1607AFE66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04F1264-D05C-4AB7-945A-8070B8F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B1AEB8-D791-41D9-B583-2EF54EA20B79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EA1A0F-5647-4907-B0FC-7DE32A0D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CA8D456-4A89-4688-A7AD-648A0991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986FC-58E9-425A-913C-B29F59E37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0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59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youtu.be/A4m-wC0-U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4m-wC0-U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4m-wC0-U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4m-wC0-U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4m-wC0-U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youtu.be/od3R8_weH2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youtube.com/watch?v=Me5ZN0qWP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CD066D-CF12-40CE-AE3C-2AF12C082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RPG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아이디어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제안서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ADA5CB6-87D3-4ACA-B23A-704CFC872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3245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D21D6D-4ECB-414F-B3CA-E57988C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자료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1BA2D6-8453-4423-A909-BE666EE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23"/>
            <a:ext cx="10515600" cy="2319863"/>
          </a:xfrm>
        </p:spPr>
        <p:txBody>
          <a:bodyPr/>
          <a:lstStyle/>
          <a:p>
            <a:r>
              <a:rPr lang="ko-KR" altLang="en-US" dirty="0" err="1" smtClean="0"/>
              <a:t>크루세이더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퀘스트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76342" y="5979885"/>
            <a:ext cx="343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https://youtu.be/A4m-wC0-UtA</a:t>
            </a:r>
            <a:endParaRPr lang="en-US" altLang="ko-KR" dirty="0"/>
          </a:p>
        </p:txBody>
      </p:sp>
      <p:pic>
        <p:nvPicPr>
          <p:cNvPr id="3074" name="Picture 2" descr="C:\Users\Administrator\Desktop\크루세이더 퀘스트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95" y="1928666"/>
            <a:ext cx="4999492" cy="2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1928666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아기자기한 도트 그래픽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2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D21D6D-4ECB-414F-B3CA-E57988C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자료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1BA2D6-8453-4423-A909-BE666EE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23"/>
            <a:ext cx="10515600" cy="2319863"/>
          </a:xfrm>
        </p:spPr>
        <p:txBody>
          <a:bodyPr/>
          <a:lstStyle/>
          <a:p>
            <a:r>
              <a:rPr lang="ko-KR" altLang="en-US" dirty="0" smtClean="0"/>
              <a:t>마녀의 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76342" y="5979885"/>
            <a:ext cx="343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https://youtu.be/A4m-wC0-UtA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928666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필수 적인 스킬 </a:t>
            </a:r>
            <a:r>
              <a:rPr lang="ko-KR" altLang="en-US" dirty="0" err="1" smtClean="0"/>
              <a:t>커스터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67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D21D6D-4ECB-414F-B3CA-E57988C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자료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1BA2D6-8453-4423-A909-BE666EE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23"/>
            <a:ext cx="10515600" cy="2319863"/>
          </a:xfrm>
        </p:spPr>
        <p:txBody>
          <a:bodyPr/>
          <a:lstStyle/>
          <a:p>
            <a:r>
              <a:rPr lang="ko-KR" altLang="en-US" dirty="0" smtClean="0"/>
              <a:t>해리포터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마법사 연합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76342" y="5979885"/>
            <a:ext cx="343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https://youtu.be/A4m-wC0-UtA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92866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특이한 게임방식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7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D21D6D-4ECB-414F-B3CA-E57988C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자료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1BA2D6-8453-4423-A909-BE666EE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23"/>
            <a:ext cx="10515600" cy="2319863"/>
          </a:xfrm>
        </p:spPr>
        <p:txBody>
          <a:bodyPr/>
          <a:lstStyle/>
          <a:p>
            <a:r>
              <a:rPr lang="ko-KR" altLang="en-US" dirty="0" smtClean="0"/>
              <a:t>라디오 해머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76342" y="5979885"/>
            <a:ext cx="343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https://youtu.be/A4m-wC0-UtA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92866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특이한 게임방식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1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D21D6D-4ECB-414F-B3CA-E57988C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자료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1BA2D6-8453-4423-A909-BE666EE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23"/>
            <a:ext cx="10515600" cy="2319863"/>
          </a:xfrm>
        </p:spPr>
        <p:txBody>
          <a:bodyPr/>
          <a:lstStyle/>
          <a:p>
            <a:r>
              <a:rPr lang="ko-KR" altLang="en-US" dirty="0" err="1" smtClean="0"/>
              <a:t>파타퐁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76342" y="5979885"/>
            <a:ext cx="343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https://youtu.be/A4m-wC0-UtA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192866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특이한 게임방식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5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1263B6-2F62-40E0-BD0B-C0103EFB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5F84355-C7E0-4FC9-BBAA-98BF4E32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기본적인 룰은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역할 분담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그리고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자유로운 플레이</a:t>
            </a:r>
            <a:endParaRPr lang="en-US" altLang="ko-KR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주 사용자의 환경에 맞춘 플레이 방식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기존 유저에게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익숙한 스토리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양날의 검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대를 위한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컨텐츠 부족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고액 결제 유저를 위한 게임 진행 방식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매출은 상위권 무료 게임 순위는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개인적 생각으로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MMORPG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의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발전 가능성은 희박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하지만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방법은 있다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9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10D7A8-3621-441C-A1DF-4B79EB24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B20A8F9-E21D-4BC9-99A6-ED4F8E353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341" y="1350693"/>
            <a:ext cx="366346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2">
                    <a:lumMod val="10000"/>
                  </a:schemeClr>
                </a:solidFill>
              </a:rPr>
              <a:t>RPG</a:t>
            </a: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의 </a:t>
            </a: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</a:rPr>
              <a:t>요소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2">
                    <a:lumMod val="10000"/>
                  </a:schemeClr>
                </a:solidFill>
              </a:rPr>
              <a:t>타겟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</a:rPr>
              <a:t>조사자</a:t>
            </a: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료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</a:rPr>
              <a:t>활용방향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마무리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B771977-5DAB-48E0-8164-4FF0EABC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8760"/>
            <a:ext cx="4420479" cy="44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1DA16-A34F-422C-9A40-7A038D0F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RPG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EB3C10-5339-41AC-B2BB-1796C1B2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09"/>
            <a:ext cx="10515600" cy="5032375"/>
          </a:xfrm>
        </p:spPr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,</a:t>
            </a:r>
            <a:r>
              <a:rPr lang="ko-KR" altLang="en-US" dirty="0"/>
              <a:t> 육성</a:t>
            </a:r>
            <a:r>
              <a:rPr lang="en-US" altLang="ko-KR" dirty="0"/>
              <a:t>,</a:t>
            </a:r>
            <a:r>
              <a:rPr lang="ko-KR" altLang="en-US" dirty="0"/>
              <a:t> 전투</a:t>
            </a:r>
            <a:r>
              <a:rPr lang="en-US" altLang="ko-KR" dirty="0"/>
              <a:t>, </a:t>
            </a:r>
            <a:r>
              <a:rPr lang="ko-KR" altLang="en-US" dirty="0"/>
              <a:t>보상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b="1" dirty="0"/>
              <a:t>육성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2400" dirty="0"/>
              <a:t>유저가 처한 문제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( </a:t>
            </a:r>
            <a:r>
              <a:rPr lang="ko-KR" altLang="en-US" sz="2000" dirty="0"/>
              <a:t>더 많은 컨텐츠를 즐기기 위해 유저가 해야 하는 과제 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b="1" dirty="0"/>
              <a:t>스토리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2400" dirty="0"/>
              <a:t>자연스럽게 유저에게 성장의 이유와 수단을 알려줌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( </a:t>
            </a:r>
            <a:r>
              <a:rPr lang="ko-KR" altLang="en-US" sz="2000" dirty="0"/>
              <a:t>보스를 처치해야 하는 이유</a:t>
            </a:r>
            <a:r>
              <a:rPr lang="en-US" altLang="ko-KR" sz="2000" dirty="0"/>
              <a:t>, </a:t>
            </a:r>
            <a:r>
              <a:rPr lang="ko-KR" altLang="en-US" sz="2000" dirty="0"/>
              <a:t>보물을 찾아야 하는 이유 등등 </a:t>
            </a:r>
            <a:r>
              <a:rPr lang="en-US" altLang="ko-KR" sz="20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D2CFE9-0C74-4904-B185-18BA2248B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42" y="3587748"/>
            <a:ext cx="2886075" cy="2886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D1CDF7A-F080-4AF1-82AE-E84A41F4E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69" y="3584574"/>
            <a:ext cx="2886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1DA16-A34F-422C-9A40-7A038D0F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RPG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의 구성요소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EB3C10-5339-41AC-B2BB-1796C1B2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963"/>
            <a:ext cx="10515600" cy="5032375"/>
          </a:xfrm>
        </p:spPr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,</a:t>
            </a:r>
            <a:r>
              <a:rPr lang="ko-KR" altLang="en-US" dirty="0"/>
              <a:t> 육성</a:t>
            </a:r>
            <a:r>
              <a:rPr lang="en-US" altLang="ko-KR" dirty="0"/>
              <a:t>,</a:t>
            </a:r>
            <a:r>
              <a:rPr lang="ko-KR" altLang="en-US" dirty="0"/>
              <a:t> 전투</a:t>
            </a:r>
            <a:r>
              <a:rPr lang="en-US" altLang="ko-KR" dirty="0"/>
              <a:t>, </a:t>
            </a:r>
            <a:r>
              <a:rPr lang="ko-KR" altLang="en-US" dirty="0"/>
              <a:t>보상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b="1" dirty="0"/>
              <a:t>전투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문제 해결 또는</a:t>
            </a:r>
            <a:r>
              <a:rPr lang="en-US" altLang="ko-KR" dirty="0"/>
              <a:t> </a:t>
            </a:r>
            <a:r>
              <a:rPr lang="ko-KR" altLang="en-US" dirty="0"/>
              <a:t>목적 당성을 위한 수단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보스를 처치해서 공주를 구한다</a:t>
            </a:r>
            <a:r>
              <a:rPr lang="en-US" altLang="ko-KR" sz="2400" dirty="0"/>
              <a:t>, </a:t>
            </a:r>
            <a:r>
              <a:rPr lang="ko-KR" altLang="en-US" sz="2400" dirty="0"/>
              <a:t>몬스터를 처치해 재료 수집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r>
              <a:rPr lang="ko-KR" altLang="en-US" b="1" dirty="0"/>
              <a:t>보상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문제 해결의 결과물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드래곤의 비늘</a:t>
            </a:r>
            <a:r>
              <a:rPr lang="en-US" altLang="ko-KR" sz="2400" dirty="0"/>
              <a:t>, </a:t>
            </a:r>
            <a:r>
              <a:rPr lang="ko-KR" altLang="en-US" sz="2400" dirty="0"/>
              <a:t>송곳니 </a:t>
            </a:r>
            <a:r>
              <a:rPr lang="en-US" altLang="ko-KR" sz="2400" dirty="0"/>
              <a:t>=&gt; </a:t>
            </a:r>
            <a:r>
              <a:rPr lang="ko-KR" altLang="en-US" sz="2400" dirty="0"/>
              <a:t>무기 강화 재료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B90DF03-FE28-4D59-8DF9-780840B6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94" y="3781425"/>
            <a:ext cx="2857500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B3FF407-D4E1-42A9-B029-18213DCC9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19" y="378142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9DC2F29A-F91E-467F-AC8A-9DDEEB2EAB7E}"/>
              </a:ext>
            </a:extLst>
          </p:cNvPr>
          <p:cNvGrpSpPr/>
          <p:nvPr/>
        </p:nvGrpSpPr>
        <p:grpSpPr>
          <a:xfrm>
            <a:off x="3343275" y="1567776"/>
            <a:ext cx="5505450" cy="4723014"/>
            <a:chOff x="3027485" y="896816"/>
            <a:chExt cx="6137030" cy="5264833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860732E5-FD21-47D2-8D97-DFFDCF2DC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485" y="4385605"/>
              <a:ext cx="1776044" cy="177604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7F0926C9-0746-48C1-A803-3C75070E0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471" y="896816"/>
              <a:ext cx="1776044" cy="17760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ED8C0A76-27F3-427B-BD4C-BE3E07467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485" y="896816"/>
              <a:ext cx="1776044" cy="177604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E6CEFB60-EB83-4AE6-B106-842DD6AE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471" y="4385605"/>
              <a:ext cx="1776044" cy="17760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EBE0D8AD-79F6-4F3F-BA9B-8CB426B86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250" y="2000250"/>
              <a:ext cx="2857500" cy="2857500"/>
            </a:xfrm>
            <a:prstGeom prst="rect">
              <a:avLst/>
            </a:prstGeom>
          </p:spPr>
        </p:pic>
      </p:grp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8BD81D4F-E640-4EE4-BD3B-2EA09650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032375"/>
          </a:xfrm>
        </p:spPr>
        <p:txBody>
          <a:bodyPr/>
          <a:lstStyle/>
          <a:p>
            <a:r>
              <a:rPr lang="ko-KR" altLang="en-US" sz="2400" dirty="0"/>
              <a:t>구성요소들이 상호 관계를 가진다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D95990C-B70D-4018-883D-DA79F368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RPG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의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2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D21D6D-4ECB-414F-B3CA-E57988C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RPG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의 구성요소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1BA2D6-8453-4423-A909-BE666EE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3"/>
            <a:ext cx="10515600" cy="4351338"/>
          </a:xfrm>
        </p:spPr>
        <p:txBody>
          <a:bodyPr/>
          <a:lstStyle/>
          <a:p>
            <a:r>
              <a:rPr lang="ko-KR" altLang="en-US" dirty="0"/>
              <a:t>유저 간의 커뮤니티채팅</a:t>
            </a:r>
            <a:r>
              <a:rPr lang="en-US" altLang="ko-KR" dirty="0"/>
              <a:t>, </a:t>
            </a:r>
            <a:r>
              <a:rPr lang="ko-KR" altLang="en-US" dirty="0"/>
              <a:t>파티</a:t>
            </a:r>
            <a:r>
              <a:rPr lang="en-US" altLang="ko-KR" dirty="0"/>
              <a:t>, </a:t>
            </a:r>
            <a:r>
              <a:rPr lang="ko-KR" altLang="en-US" dirty="0"/>
              <a:t>길드</a:t>
            </a:r>
            <a:r>
              <a:rPr lang="en-US" altLang="ko-KR" dirty="0"/>
              <a:t>, </a:t>
            </a:r>
            <a:r>
              <a:rPr lang="ko-KR" altLang="en-US" dirty="0"/>
              <a:t>친구</a:t>
            </a:r>
            <a:r>
              <a:rPr lang="en-US" altLang="ko-KR" dirty="0"/>
              <a:t>, </a:t>
            </a:r>
            <a:r>
              <a:rPr lang="ko-KR" altLang="en-US" dirty="0"/>
              <a:t>거래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게임 안에서 대인관계를 이룸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채팅으로 통해 현실의 친구를 게임 속에서 만나는 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강력한 몬스터를 유저들끼리 모여서 도전하는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7595A4F-3CA4-4FCC-A2EF-FE50B196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86" y="4007796"/>
            <a:ext cx="2112658" cy="2112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34D6F10-4B00-4740-A5B9-B6E84B5C3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2" y="4007796"/>
            <a:ext cx="2112658" cy="21126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A184871-FC72-44AE-B893-1764A7811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62" y="4007796"/>
            <a:ext cx="2112658" cy="21126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C7B9317-DE87-4CFE-8BEE-107A57A41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186" y="4007796"/>
            <a:ext cx="2112658" cy="21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D21D6D-4ECB-414F-B3CA-E57988C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RPG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의 구성요소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1BA2D6-8453-4423-A909-BE666EE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23"/>
            <a:ext cx="10515600" cy="2319863"/>
          </a:xfrm>
        </p:spPr>
        <p:txBody>
          <a:bodyPr/>
          <a:lstStyle/>
          <a:p>
            <a:r>
              <a:rPr lang="ko-KR" altLang="en-US" dirty="0"/>
              <a:t>자유도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스토리</a:t>
            </a:r>
            <a:r>
              <a:rPr lang="en-US" altLang="ko-KR" dirty="0"/>
              <a:t>, </a:t>
            </a:r>
            <a:r>
              <a:rPr lang="ko-KR" altLang="en-US" dirty="0"/>
              <a:t>전투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  <a:r>
              <a:rPr lang="en-US" altLang="ko-KR" dirty="0"/>
              <a:t>, </a:t>
            </a:r>
            <a:r>
              <a:rPr lang="ko-KR" altLang="en-US" dirty="0"/>
              <a:t>길드</a:t>
            </a:r>
            <a:r>
              <a:rPr lang="en-US" altLang="ko-KR" dirty="0"/>
              <a:t>, </a:t>
            </a:r>
            <a:r>
              <a:rPr lang="ko-KR" altLang="en-US" dirty="0"/>
              <a:t>파티</a:t>
            </a:r>
            <a:r>
              <a:rPr lang="en-US" altLang="ko-KR" dirty="0"/>
              <a:t>, </a:t>
            </a:r>
            <a:r>
              <a:rPr lang="ko-KR" altLang="en-US" dirty="0"/>
              <a:t>거래 등등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대부분의 컨텐츠가 유저의 선택으로 자유롭게 진행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플레이어의 목적에 따라 강제되는 일이 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EE1140C-C2D8-4808-AD77-309C3C71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3174334"/>
            <a:ext cx="2857500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2FAC7E2-620E-42EE-8403-C73E5695A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312569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D21D6D-4ECB-414F-B3CA-E57988C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자료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1BA2D6-8453-4423-A909-BE666EE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23"/>
            <a:ext cx="10515600" cy="798591"/>
          </a:xfrm>
        </p:spPr>
        <p:txBody>
          <a:bodyPr/>
          <a:lstStyle/>
          <a:p>
            <a:r>
              <a:rPr lang="ko-KR" altLang="en-US" dirty="0" err="1" smtClean="0"/>
              <a:t>다크소울</a:t>
            </a:r>
            <a:r>
              <a:rPr lang="ko-KR" altLang="en-US" dirty="0" smtClean="0"/>
              <a:t> 시리즈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76342" y="5979885"/>
            <a:ext cx="343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youtu.be/od3R8_weH28</a:t>
            </a:r>
            <a:endParaRPr lang="en-US" altLang="ko-KR" dirty="0"/>
          </a:p>
        </p:txBody>
      </p:sp>
      <p:pic>
        <p:nvPicPr>
          <p:cNvPr id="1026" name="Picture 2" descr="C:\Users\Administrator\Desktop\ekzmthdn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9" y="1944914"/>
            <a:ext cx="5073162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55657" y="2148114"/>
            <a:ext cx="5522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특출난</a:t>
            </a:r>
            <a:r>
              <a:rPr lang="ko-KR" altLang="en-US" dirty="0" smtClean="0"/>
              <a:t> 그래픽 효과 없이 전투에만 집중한 겨우</a:t>
            </a:r>
            <a:endParaRPr lang="en-US" altLang="ko-KR" dirty="0" smtClean="0"/>
          </a:p>
          <a:p>
            <a:r>
              <a:rPr lang="ko-KR" altLang="en-US" dirty="0" smtClean="0"/>
              <a:t>처음부터 어려운 게임난이도로 높은 진입장벽</a:t>
            </a:r>
            <a:endParaRPr lang="en-US" altLang="ko-KR" dirty="0" smtClean="0"/>
          </a:p>
          <a:p>
            <a:r>
              <a:rPr lang="ko-KR" altLang="en-US" dirty="0" smtClean="0"/>
              <a:t>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회피 세가지를 활용한 단순한 게임</a:t>
            </a:r>
            <a:endParaRPr lang="en-US" altLang="ko-KR" dirty="0" smtClean="0"/>
          </a:p>
          <a:p>
            <a:r>
              <a:rPr lang="ko-KR" altLang="en-US" dirty="0" smtClean="0"/>
              <a:t>하지만 무기와 장비를 통한 다양한 전투방식이 존재</a:t>
            </a:r>
            <a:endParaRPr lang="en-US" altLang="ko-KR" dirty="0" smtClean="0"/>
          </a:p>
          <a:p>
            <a:r>
              <a:rPr lang="ko-KR" altLang="en-US" dirty="0" err="1" smtClean="0"/>
              <a:t>모바일로</a:t>
            </a:r>
            <a:r>
              <a:rPr lang="ko-KR" altLang="en-US" dirty="0" smtClean="0"/>
              <a:t> 이식할 경우 게임 난이도의 하양이 필수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소울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라이트</a:t>
            </a:r>
            <a:r>
              <a:rPr lang="ko-KR" altLang="en-US" dirty="0" smtClean="0"/>
              <a:t> 장르로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3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DD21D6D-4ECB-414F-B3CA-E57988C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 자료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1BA2D6-8453-4423-A909-BE666EE2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23"/>
            <a:ext cx="10515600" cy="693207"/>
          </a:xfrm>
        </p:spPr>
        <p:txBody>
          <a:bodyPr/>
          <a:lstStyle/>
          <a:p>
            <a:r>
              <a:rPr lang="ko-KR" altLang="en-US" dirty="0" err="1" smtClean="0"/>
              <a:t>팔라독</a:t>
            </a:r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70167" y="5979885"/>
            <a:ext cx="552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https://www.youtube.com/watch?v=Me5ZN0qWPPI</a:t>
            </a:r>
            <a:endParaRPr lang="en-US" altLang="ko-KR" dirty="0"/>
          </a:p>
        </p:txBody>
      </p:sp>
      <p:pic>
        <p:nvPicPr>
          <p:cNvPr id="2050" name="Picture 2" descr="C:\Users\Administrator\Desktop\팔라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4" y="1839530"/>
            <a:ext cx="4864554" cy="323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5657" y="1839530"/>
            <a:ext cx="6215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디펜스 게임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주인공 캐릭터를 통해 유저가 전투에 직접 개입</a:t>
            </a:r>
            <a:endParaRPr lang="en-US" altLang="ko-KR" dirty="0"/>
          </a:p>
          <a:p>
            <a:r>
              <a:rPr lang="ko-KR" altLang="en-US" dirty="0" smtClean="0"/>
              <a:t>레벨 업 보상이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보기 중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택하는 방식</a:t>
            </a:r>
            <a:endParaRPr lang="en-US" altLang="ko-KR" dirty="0"/>
          </a:p>
          <a:p>
            <a:r>
              <a:rPr lang="ko-KR" altLang="en-US" dirty="0" smtClean="0"/>
              <a:t>무기를 수집해 강화하고 전투에 적극적으로 활용하는 방식</a:t>
            </a:r>
            <a:endParaRPr lang="en-US" altLang="ko-KR" dirty="0" smtClean="0"/>
          </a:p>
          <a:p>
            <a:r>
              <a:rPr lang="ko-KR" altLang="en-US" dirty="0" smtClean="0"/>
              <a:t>도전모드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서바이벌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노멀모드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분리</a:t>
            </a:r>
            <a:endParaRPr lang="en-US" altLang="ko-KR" dirty="0" smtClean="0"/>
          </a:p>
          <a:p>
            <a:r>
              <a:rPr lang="en-US" altLang="ko-KR" dirty="0" err="1" smtClean="0"/>
              <a:t>Sns</a:t>
            </a:r>
            <a:r>
              <a:rPr lang="ko-KR" altLang="en-US" dirty="0" smtClean="0"/>
              <a:t>를 이용해 도전모드에서 달성한 점수를 친구들과 공유</a:t>
            </a:r>
            <a:endParaRPr lang="en-US" altLang="ko-KR" dirty="0" smtClean="0"/>
          </a:p>
          <a:p>
            <a:r>
              <a:rPr lang="en-US" altLang="ko-KR" dirty="0" smtClean="0"/>
              <a:t>3, 6, 9 </a:t>
            </a:r>
            <a:r>
              <a:rPr lang="ko-KR" altLang="en-US" dirty="0" smtClean="0"/>
              <a:t>스테이지마다 새로운 게임 플레이 방식 도입 </a:t>
            </a:r>
            <a:endParaRPr lang="en-US" altLang="ko-KR" dirty="0" smtClean="0"/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미니게임 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3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408</Words>
  <Application>Microsoft Office PowerPoint</Application>
  <PresentationFormat>사용자 지정</PresentationFormat>
  <Paragraphs>87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RPG 아이디어  제안서</vt:lpstr>
      <vt:lpstr>목차</vt:lpstr>
      <vt:lpstr>RPG의 구성요소</vt:lpstr>
      <vt:lpstr>RPG의 구성요소</vt:lpstr>
      <vt:lpstr>RPG의 구성요소</vt:lpstr>
      <vt:lpstr>RPG의 구성요소</vt:lpstr>
      <vt:lpstr>RPG의 구성요소</vt:lpstr>
      <vt:lpstr>조사 자료 소개</vt:lpstr>
      <vt:lpstr>조사 자료 소개</vt:lpstr>
      <vt:lpstr>조사 자료 소개</vt:lpstr>
      <vt:lpstr>조사 자료 소개</vt:lpstr>
      <vt:lpstr>조사 자료 소개</vt:lpstr>
      <vt:lpstr>조사 자료 소개</vt:lpstr>
      <vt:lpstr>조사 자료 소개</vt:lpstr>
      <vt:lpstr>마무리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장르 분석</dc:title>
  <dc:creator>정 재호</dc:creator>
  <cp:lastModifiedBy>FullName</cp:lastModifiedBy>
  <cp:revision>73</cp:revision>
  <dcterms:created xsi:type="dcterms:W3CDTF">2019-08-29T06:52:50Z</dcterms:created>
  <dcterms:modified xsi:type="dcterms:W3CDTF">2019-09-02T06:08:59Z</dcterms:modified>
</cp:coreProperties>
</file>