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03E813-0739-40A0-816F-1B85936D67EB}">
  <a:tblStyle styleId="{E003E813-0739-40A0-816F-1B85936D67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5870dc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5870dc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55870dcc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55870dcc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55870dcc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55870dcc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룰 설명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135950" y="2090075"/>
            <a:ext cx="6455700" cy="824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-14100" y="2216150"/>
            <a:ext cx="888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덱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270000" y="2216150"/>
            <a:ext cx="888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554100" y="2216150"/>
            <a:ext cx="888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838200" y="2216150"/>
            <a:ext cx="888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122300" y="2216150"/>
            <a:ext cx="888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6406400" y="2216150"/>
            <a:ext cx="888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-14100" y="2914913"/>
            <a:ext cx="888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무덤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4100" y="1517363"/>
            <a:ext cx="888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조커 덱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135950" y="2972025"/>
            <a:ext cx="6455700" cy="1784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135950" y="248725"/>
            <a:ext cx="6455700" cy="1784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7690500" y="2265488"/>
            <a:ext cx="395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조커 존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8247525" y="2440775"/>
            <a:ext cx="1229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플레이어 존</a:t>
            </a:r>
            <a:endParaRPr/>
          </a:p>
        </p:txBody>
      </p:sp>
      <p:cxnSp>
        <p:nvCxnSpPr>
          <p:cNvPr id="73" name="Google Shape;73;p14"/>
          <p:cNvCxnSpPr>
            <a:stCxn id="70" idx="3"/>
            <a:endCxn id="72" idx="0"/>
          </p:cNvCxnSpPr>
          <p:nvPr/>
        </p:nvCxnSpPr>
        <p:spPr>
          <a:xfrm>
            <a:off x="7591650" y="1140775"/>
            <a:ext cx="1270800" cy="129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>
            <a:stCxn id="69" idx="3"/>
            <a:endCxn id="72" idx="2"/>
          </p:cNvCxnSpPr>
          <p:nvPr/>
        </p:nvCxnSpPr>
        <p:spPr>
          <a:xfrm flipH="1" rot="10800000">
            <a:off x="7591650" y="2914875"/>
            <a:ext cx="1270800" cy="949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>
            <a:stCxn id="60" idx="3"/>
            <a:endCxn id="71" idx="1"/>
          </p:cNvCxnSpPr>
          <p:nvPr/>
        </p:nvCxnSpPr>
        <p:spPr>
          <a:xfrm>
            <a:off x="7591650" y="2502425"/>
            <a:ext cx="9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위치에 따른 설명</a:t>
            </a:r>
            <a:endParaRPr/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311700" y="108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{E003E813-0739-40A0-816F-1B85936D67EB}</a:tableStyleId>
              </a:tblPr>
              <a:tblGrid>
                <a:gridCol w="946150"/>
                <a:gridCol w="387985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종류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명칭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덱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조커 덱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덱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공용 덱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필드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조커 </a:t>
                      </a:r>
                      <a:r>
                        <a:rPr lang="ko" sz="1000"/>
                        <a:t>필드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덱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묘지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각 플레이어가 버린 카드를 모아둔다.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0516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룰 추가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알파벳 카드를 버렸을 때 각 알파벳 마다 특수 행동(가칭)을 할 수 있다.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K는 상대방이 뒤집어 놓은 카드 한 장을 앞면으로 놓는다.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Q는 한장의 카드를 같은 행이나 같은 열의 위치에 옮겨놓을 수 있다. 해당 위치에 카드가 있을 경우 해당 카드와 자리를 바꾼다. 상대 필드와 자신의 필드 모두 해당된다.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j는 2가지 특수 행동 중 한 가지를 선택 할 수 있다.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ko"/>
              <a:t>묘지에 있는 모든 카드 중 한 장을 필드의 빈 공간에 놓을 수 있다.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ko"/>
              <a:t>공용 덱을 보고 공용 덱 안에 있는 카드 중 한 장을 묘지로 보낼 수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각 플레이어는 턴을 시작 할 때 공용 덱에서 2장을 드로우 하거나 묘지의 맨 위에 있는 카드 한 장을 필드의 빈 공간에 놓는다.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카드를 드로우  한 경우, 드로우한 뒤 패에 있는 카드 한 장을 묘지에 버려야 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버려진 카드가 알파벳일 경우 위의 1번 룰 대로 진행한 뒤 다음 액션을 할수 있다.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