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409b248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409b248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35b107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35b107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35b107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35b107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35b10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35b10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5b107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5b107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409b248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409b248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409b248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9409b248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409b248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409b248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409b248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9409b248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[Untitled] Pizza Online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Nathan Wemmer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Hanchett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Cochran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how to use AWS and all its features are a skill all in itself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can be used in every aspect of the webpage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can change the complete feel of the website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400" y="1438275"/>
            <a:ext cx="59436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order page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486" y="1314025"/>
            <a:ext cx="4603029" cy="36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as a Service (SaaS)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58800"/>
            <a:ext cx="5943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 (AWS)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5" y="1323150"/>
            <a:ext cx="6439775" cy="33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682500" y="1377000"/>
            <a:ext cx="23388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AWS Management 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 you deploy new versions of the application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 you establish a connection to your database over the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Restart environment (host system)/ Shutdown or Terminate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page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42" y="1489825"/>
            <a:ext cx="7774667" cy="29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page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75" y="1257775"/>
            <a:ext cx="7406250" cy="36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setup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324266"/>
            <a:ext cx="8368200" cy="75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87" y="2255400"/>
            <a:ext cx="7869476" cy="25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work..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elements to the admin page (ex. ‘Contact Us’ page)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order page more user friendly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about AWS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