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4" r:id="rId4"/>
    <p:sldId id="275" r:id="rId5"/>
    <p:sldId id="276" r:id="rId6"/>
    <p:sldId id="279" r:id="rId7"/>
    <p:sldId id="268" r:id="rId8"/>
    <p:sldId id="265" r:id="rId9"/>
    <p:sldId id="274" r:id="rId10"/>
    <p:sldId id="269" r:id="rId11"/>
    <p:sldId id="270" r:id="rId12"/>
    <p:sldId id="280" r:id="rId13"/>
    <p:sldId id="277" r:id="rId14"/>
    <p:sldId id="278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FF"/>
    <a:srgbClr val="66FFFF"/>
    <a:srgbClr val="FF00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83707-3C25-4769-98F2-133F7F4BA167}" type="doc">
      <dgm:prSet loTypeId="urn:microsoft.com/office/officeart/2005/8/layout/chevron2" loCatId="list" qsTypeId="urn:microsoft.com/office/officeart/2005/8/quickstyle/3d2#1" qsCatId="3D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2C614EDD-2074-4B62-A8C4-AE97BE31CC6B}">
      <dgm:prSet phldrT="[文本]"/>
      <dgm:spPr>
        <a:gradFill rotWithShape="0">
          <a:gsLst>
            <a:gs pos="0">
              <a:srgbClr val="00B0F0"/>
            </a:gs>
            <a:gs pos="80000">
              <a:srgbClr val="0070C0"/>
            </a:gs>
            <a:gs pos="100000">
              <a:srgbClr val="00B0F0"/>
            </a:gs>
          </a:gsLst>
        </a:gradFill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1</a:t>
          </a:r>
          <a:endParaRPr lang="zh-CN" altLang="en-US" dirty="0">
            <a:solidFill>
              <a:schemeClr val="tx1"/>
            </a:solidFill>
          </a:endParaRPr>
        </a:p>
      </dgm:t>
    </dgm:pt>
    <dgm:pt modelId="{BC5A3D07-1B73-4FF8-B07E-CBD0B2DD895B}" type="parTrans" cxnId="{8589CFB7-C5D6-4082-9100-F9328B3DA1C6}">
      <dgm:prSet/>
      <dgm:spPr/>
      <dgm:t>
        <a:bodyPr/>
        <a:lstStyle/>
        <a:p>
          <a:endParaRPr lang="zh-CN" altLang="en-US"/>
        </a:p>
      </dgm:t>
    </dgm:pt>
    <dgm:pt modelId="{255EE7DD-CCAF-48CE-9B9A-42E94EBE2360}" type="sibTrans" cxnId="{8589CFB7-C5D6-4082-9100-F9328B3DA1C6}">
      <dgm:prSet/>
      <dgm:spPr/>
      <dgm:t>
        <a:bodyPr/>
        <a:lstStyle/>
        <a:p>
          <a:endParaRPr lang="zh-CN" altLang="en-US"/>
        </a:p>
      </dgm:t>
    </dgm:pt>
    <dgm:pt modelId="{1C23287E-D75B-437D-86D1-19EE2BB9D72F}">
      <dgm:prSet phldrT="[文本]" custT="1"/>
      <dgm:spPr/>
      <dgm:t>
        <a:bodyPr/>
        <a:lstStyle/>
        <a:p>
          <a:pPr algn="l"/>
          <a:r>
            <a:rPr lang="zh-CN" altLang="en-US" sz="2400" b="0" dirty="0" smtClean="0">
              <a:latin typeface="楷体" panose="02010609060101010101" pitchFamily="49" charset="-122"/>
              <a:ea typeface="楷体" panose="02010609060101010101" pitchFamily="49" charset="-122"/>
            </a:rPr>
            <a:t>姓名：韩升</a:t>
          </a:r>
          <a:endParaRPr lang="zh-CN" altLang="en-US" sz="2400" b="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A6DD9E8-6127-422D-8E3A-1209FEC24DCA}" type="parTrans" cxnId="{EB556C04-15F2-4C78-BAFD-4BDDB423C867}">
      <dgm:prSet/>
      <dgm:spPr/>
      <dgm:t>
        <a:bodyPr/>
        <a:lstStyle/>
        <a:p>
          <a:endParaRPr lang="zh-CN" altLang="en-US"/>
        </a:p>
      </dgm:t>
    </dgm:pt>
    <dgm:pt modelId="{AC5C3A43-B1D6-4CF1-A5F7-2925F34D3B01}" type="sibTrans" cxnId="{EB556C04-15F2-4C78-BAFD-4BDDB423C867}">
      <dgm:prSet/>
      <dgm:spPr/>
      <dgm:t>
        <a:bodyPr/>
        <a:lstStyle/>
        <a:p>
          <a:endParaRPr lang="zh-CN" altLang="en-US"/>
        </a:p>
      </dgm:t>
    </dgm:pt>
    <dgm:pt modelId="{C9D11B92-A063-4260-B376-0E76542BB226}">
      <dgm:prSet phldrT="[文本]"/>
      <dgm:spPr>
        <a:gradFill rotWithShape="0">
          <a:gsLst>
            <a:gs pos="0">
              <a:srgbClr val="FF6699"/>
            </a:gs>
            <a:gs pos="80000">
              <a:srgbClr val="FF0000"/>
            </a:gs>
            <a:gs pos="100000">
              <a:srgbClr val="FF0000"/>
            </a:gs>
          </a:gsLst>
        </a:gradFill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2</a:t>
          </a:r>
          <a:endParaRPr lang="zh-CN" altLang="en-US" dirty="0">
            <a:solidFill>
              <a:schemeClr val="tx1"/>
            </a:solidFill>
          </a:endParaRPr>
        </a:p>
      </dgm:t>
    </dgm:pt>
    <dgm:pt modelId="{A73BF439-AA01-461B-BFA3-9B0BC888A55C}" type="parTrans" cxnId="{B1C5D5B7-AE80-4E0C-8052-A9AB0B55CC12}">
      <dgm:prSet/>
      <dgm:spPr/>
      <dgm:t>
        <a:bodyPr/>
        <a:lstStyle/>
        <a:p>
          <a:endParaRPr lang="zh-CN" altLang="en-US"/>
        </a:p>
      </dgm:t>
    </dgm:pt>
    <dgm:pt modelId="{CB4A95C2-2456-4CEC-BF60-DF89619C1296}" type="sibTrans" cxnId="{B1C5D5B7-AE80-4E0C-8052-A9AB0B55CC12}">
      <dgm:prSet/>
      <dgm:spPr/>
      <dgm:t>
        <a:bodyPr/>
        <a:lstStyle/>
        <a:p>
          <a:endParaRPr lang="zh-CN" altLang="en-US"/>
        </a:p>
      </dgm:t>
    </dgm:pt>
    <dgm:pt modelId="{CB00E933-3BFE-4DF5-9EF3-E15A03FA1F63}">
      <dgm:prSet phldrT="[文本]" custT="1"/>
      <dgm:spPr/>
      <dgm:t>
        <a:bodyPr/>
        <a:lstStyle/>
        <a:p>
          <a:pPr algn="l"/>
          <a:r>
            <a: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rPr>
            <a:t>Email</a:t>
          </a:r>
          <a:r>
            <a:rPr lang="zh-CN" altLang="en-US" sz="2400" b="0" dirty="0" smtClean="0">
              <a:latin typeface="楷体" panose="02010609060101010101" pitchFamily="49" charset="-122"/>
              <a:ea typeface="楷体" panose="02010609060101010101" pitchFamily="49" charset="-122"/>
            </a:rPr>
            <a:t>：</a:t>
          </a:r>
          <a:r>
            <a: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rPr>
            <a:t>shhan@bjtu.edu.cn</a:t>
          </a:r>
          <a:endParaRPr lang="zh-CN" altLang="en-US" sz="2400" b="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7E11BB65-AF7A-4BCA-A653-68B994068471}" type="parTrans" cxnId="{831A28B0-75FC-43F7-A63F-5DFA5EA6A953}">
      <dgm:prSet/>
      <dgm:spPr/>
      <dgm:t>
        <a:bodyPr/>
        <a:lstStyle/>
        <a:p>
          <a:endParaRPr lang="zh-CN" altLang="en-US"/>
        </a:p>
      </dgm:t>
    </dgm:pt>
    <dgm:pt modelId="{8F7A86F3-29B4-465C-A441-99A8FFF8E367}" type="sibTrans" cxnId="{831A28B0-75FC-43F7-A63F-5DFA5EA6A953}">
      <dgm:prSet/>
      <dgm:spPr/>
      <dgm:t>
        <a:bodyPr/>
        <a:lstStyle/>
        <a:p>
          <a:endParaRPr lang="zh-CN" altLang="en-US"/>
        </a:p>
      </dgm:t>
    </dgm:pt>
    <dgm:pt modelId="{A1B8ADCC-E034-422F-8502-2211F69F73F4}">
      <dgm:prSet phldrT="[文本]" custT="1"/>
      <dgm:spPr/>
      <dgm:t>
        <a:bodyPr/>
        <a:lstStyle/>
        <a:p>
          <a:pPr algn="ctr"/>
          <a:r>
            <a:rPr lang="en-US" altLang="zh-CN" sz="1400" b="1" dirty="0" smtClean="0">
              <a:solidFill>
                <a:schemeClr val="tx1"/>
              </a:solidFill>
              <a:latin typeface="+mj-lt"/>
              <a:ea typeface="华文新魏" panose="02010800040101010101" pitchFamily="2" charset="-122"/>
            </a:rPr>
            <a:t>3</a:t>
          </a:r>
          <a:endParaRPr lang="zh-CN" altLang="en-US" sz="1400" b="1" dirty="0">
            <a:solidFill>
              <a:schemeClr val="tx1"/>
            </a:solidFill>
            <a:latin typeface="+mj-lt"/>
            <a:ea typeface="华文新魏" panose="02010800040101010101" pitchFamily="2" charset="-122"/>
          </a:endParaRPr>
        </a:p>
      </dgm:t>
    </dgm:pt>
    <dgm:pt modelId="{0D837891-BAF6-4645-BFA0-49BBFA8D548F}" type="parTrans" cxnId="{0EF7BEDB-BCB7-454D-9510-5DA06B40925B}">
      <dgm:prSet/>
      <dgm:spPr/>
      <dgm:t>
        <a:bodyPr/>
        <a:lstStyle/>
        <a:p>
          <a:endParaRPr lang="zh-CN" altLang="en-US"/>
        </a:p>
      </dgm:t>
    </dgm:pt>
    <dgm:pt modelId="{8ECA9AC9-6E18-47F2-BABA-2C44DDF5A279}" type="sibTrans" cxnId="{0EF7BEDB-BCB7-454D-9510-5DA06B40925B}">
      <dgm:prSet/>
      <dgm:spPr/>
      <dgm:t>
        <a:bodyPr/>
        <a:lstStyle/>
        <a:p>
          <a:endParaRPr lang="zh-CN" altLang="en-US"/>
        </a:p>
      </dgm:t>
    </dgm:pt>
    <dgm:pt modelId="{2D90622C-3525-4421-90D9-BECF7A2404C7}">
      <dgm:prSet phldrT="[文本]" custT="1"/>
      <dgm:spPr/>
      <dgm:t>
        <a:bodyPr/>
        <a:lstStyle/>
        <a:p>
          <a:pPr algn="ctr"/>
          <a:r>
            <a:rPr lang="en-US" altLang="zh-CN" sz="1400" b="1" dirty="0" smtClean="0">
              <a:solidFill>
                <a:schemeClr val="tx1"/>
              </a:solidFill>
              <a:latin typeface="+mj-lt"/>
              <a:ea typeface="华文新魏" panose="02010800040101010101" pitchFamily="2" charset="-122"/>
            </a:rPr>
            <a:t>4</a:t>
          </a:r>
          <a:endParaRPr lang="zh-CN" altLang="en-US" sz="1400" b="1" dirty="0">
            <a:solidFill>
              <a:schemeClr val="tx1"/>
            </a:solidFill>
            <a:latin typeface="+mj-lt"/>
            <a:ea typeface="华文新魏" panose="02010800040101010101" pitchFamily="2" charset="-122"/>
          </a:endParaRPr>
        </a:p>
      </dgm:t>
    </dgm:pt>
    <dgm:pt modelId="{E6393029-7B30-438E-8E77-CD63F539088A}" type="parTrans" cxnId="{9526D03A-AF45-43A5-802F-21E6D9BFEAE4}">
      <dgm:prSet/>
      <dgm:spPr/>
      <dgm:t>
        <a:bodyPr/>
        <a:lstStyle/>
        <a:p>
          <a:endParaRPr lang="zh-CN" altLang="en-US"/>
        </a:p>
      </dgm:t>
    </dgm:pt>
    <dgm:pt modelId="{8195EA26-0877-49AD-A08F-A921A55FB969}" type="sibTrans" cxnId="{9526D03A-AF45-43A5-802F-21E6D9BFEAE4}">
      <dgm:prSet/>
      <dgm:spPr/>
      <dgm:t>
        <a:bodyPr/>
        <a:lstStyle/>
        <a:p>
          <a:endParaRPr lang="zh-CN" altLang="en-US"/>
        </a:p>
      </dgm:t>
    </dgm:pt>
    <dgm:pt modelId="{F13C7DB6-BCFC-40F6-B541-E336074A1126}">
      <dgm:prSet phldrT="[文本]" custT="1"/>
      <dgm:spPr/>
      <dgm:t>
        <a:bodyPr/>
        <a:lstStyle/>
        <a:p>
          <a:pPr algn="l"/>
          <a:r>
            <a:rPr lang="zh-CN" altLang="en-US" sz="2400" b="0" dirty="0" smtClean="0">
              <a:latin typeface="楷体" panose="02010609060101010101" pitchFamily="49" charset="-122"/>
              <a:ea typeface="楷体" panose="02010609060101010101" pitchFamily="49" charset="-122"/>
            </a:rPr>
            <a:t>办公电话：</a:t>
          </a:r>
          <a:r>
            <a: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rPr>
            <a:t>51683622</a:t>
          </a:r>
          <a:endParaRPr lang="zh-CN" altLang="en-US" sz="2400" b="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091E0E1-6155-4111-A26B-989FEEFDC65F}" type="parTrans" cxnId="{446BEFBB-9698-4642-817E-87691C4454C2}">
      <dgm:prSet/>
      <dgm:spPr/>
      <dgm:t>
        <a:bodyPr/>
        <a:lstStyle/>
        <a:p>
          <a:endParaRPr lang="zh-CN" altLang="en-US"/>
        </a:p>
      </dgm:t>
    </dgm:pt>
    <dgm:pt modelId="{2155A458-3F80-46A2-A714-686205634E0E}" type="sibTrans" cxnId="{446BEFBB-9698-4642-817E-87691C4454C2}">
      <dgm:prSet/>
      <dgm:spPr/>
      <dgm:t>
        <a:bodyPr/>
        <a:lstStyle/>
        <a:p>
          <a:endParaRPr lang="zh-CN" altLang="en-US"/>
        </a:p>
      </dgm:t>
    </dgm:pt>
    <dgm:pt modelId="{0A3D6597-4C51-4013-A16C-3713EE4BD4F6}">
      <dgm:prSet phldrT="[文本]" custT="1"/>
      <dgm:spPr/>
      <dgm:t>
        <a:bodyPr/>
        <a:lstStyle/>
        <a:p>
          <a:pPr algn="ctr"/>
          <a:r>
            <a:rPr lang="en-US" altLang="zh-CN" sz="1400" b="1" dirty="0" smtClean="0">
              <a:solidFill>
                <a:schemeClr val="tx1"/>
              </a:solidFill>
              <a:latin typeface="+mj-lt"/>
              <a:ea typeface="华文新魏" panose="02010800040101010101" pitchFamily="2" charset="-122"/>
            </a:rPr>
            <a:t>5</a:t>
          </a:r>
          <a:endParaRPr lang="zh-CN" altLang="en-US" sz="1400" b="1" dirty="0">
            <a:solidFill>
              <a:schemeClr val="tx1"/>
            </a:solidFill>
            <a:latin typeface="+mj-lt"/>
            <a:ea typeface="华文新魏" panose="02010800040101010101" pitchFamily="2" charset="-122"/>
          </a:endParaRPr>
        </a:p>
      </dgm:t>
    </dgm:pt>
    <dgm:pt modelId="{BFDB4903-072E-4E66-A3F5-5CAB2A3BF798}" type="parTrans" cxnId="{C7A9CC81-4424-4006-A570-5A1A771A23E9}">
      <dgm:prSet/>
      <dgm:spPr/>
      <dgm:t>
        <a:bodyPr/>
        <a:lstStyle/>
        <a:p>
          <a:endParaRPr lang="zh-CN" altLang="en-US"/>
        </a:p>
      </dgm:t>
    </dgm:pt>
    <dgm:pt modelId="{4962A4AF-B885-4AD0-B03D-37EA113B40C9}" type="sibTrans" cxnId="{C7A9CC81-4424-4006-A570-5A1A771A23E9}">
      <dgm:prSet/>
      <dgm:spPr/>
      <dgm:t>
        <a:bodyPr/>
        <a:lstStyle/>
        <a:p>
          <a:endParaRPr lang="zh-CN" altLang="en-US"/>
        </a:p>
      </dgm:t>
    </dgm:pt>
    <dgm:pt modelId="{6553A259-5103-432E-B2F0-F28DAF8DA46D}">
      <dgm:prSet phldrT="[文本]" custT="1"/>
      <dgm:spPr/>
      <dgm:t>
        <a:bodyPr/>
        <a:lstStyle/>
        <a:p>
          <a:pPr algn="l"/>
          <a:r>
            <a:rPr lang="zh-CN" altLang="en-US" sz="2400" b="0" dirty="0" smtClean="0">
              <a:latin typeface="楷体" panose="02010609060101010101" pitchFamily="49" charset="-122"/>
              <a:ea typeface="楷体" panose="02010609060101010101" pitchFamily="49" charset="-122"/>
            </a:rPr>
            <a:t>手机：</a:t>
          </a:r>
          <a:r>
            <a: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rPr>
            <a:t>13810597862</a:t>
          </a:r>
          <a:endParaRPr lang="zh-CN" altLang="en-US" sz="2400" b="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A74984B0-31C3-4BE5-8754-9D33A4AF50D7}" type="parTrans" cxnId="{F55C71A2-9841-4139-8CF3-7B9095970D99}">
      <dgm:prSet/>
      <dgm:spPr/>
      <dgm:t>
        <a:bodyPr/>
        <a:lstStyle/>
        <a:p>
          <a:endParaRPr lang="zh-CN" altLang="en-US"/>
        </a:p>
      </dgm:t>
    </dgm:pt>
    <dgm:pt modelId="{E94D5CB5-EC3D-4A5E-9B22-A49DDBBC1E58}" type="sibTrans" cxnId="{F55C71A2-9841-4139-8CF3-7B9095970D99}">
      <dgm:prSet/>
      <dgm:spPr/>
      <dgm:t>
        <a:bodyPr/>
        <a:lstStyle/>
        <a:p>
          <a:endParaRPr lang="zh-CN" altLang="en-US"/>
        </a:p>
      </dgm:t>
    </dgm:pt>
    <dgm:pt modelId="{B2A6B4A7-A04E-4C4D-98A3-78B5526468AB}">
      <dgm:prSet phldrT="[文本]" custT="1"/>
      <dgm:spPr/>
      <dgm:t>
        <a:bodyPr/>
        <a:lstStyle/>
        <a:p>
          <a:pPr algn="l"/>
          <a:r>
            <a:rPr lang="zh-CN" altLang="en-US" sz="2400" b="0" dirty="0" smtClean="0">
              <a:latin typeface="楷体" panose="02010609060101010101" pitchFamily="49" charset="-122"/>
              <a:ea typeface="楷体" panose="02010609060101010101" pitchFamily="49" charset="-122"/>
            </a:rPr>
            <a:t>办公室：科技大厦</a:t>
          </a:r>
          <a:r>
            <a: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rPr>
            <a:t>9013</a:t>
          </a:r>
          <a:endParaRPr lang="zh-CN" altLang="en-US" sz="2400" b="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6C429BD7-592B-4522-8084-999DE8176CE3}" type="parTrans" cxnId="{98E6D050-4142-4CCC-9DC8-1C7B6BE326F8}">
      <dgm:prSet/>
      <dgm:spPr/>
      <dgm:t>
        <a:bodyPr/>
        <a:lstStyle/>
        <a:p>
          <a:endParaRPr lang="zh-CN" altLang="en-US"/>
        </a:p>
      </dgm:t>
    </dgm:pt>
    <dgm:pt modelId="{4E308DD2-DE68-48EE-8B43-FBFD5B7E09F5}" type="sibTrans" cxnId="{98E6D050-4142-4CCC-9DC8-1C7B6BE326F8}">
      <dgm:prSet/>
      <dgm:spPr/>
      <dgm:t>
        <a:bodyPr/>
        <a:lstStyle/>
        <a:p>
          <a:endParaRPr lang="zh-CN" altLang="en-US"/>
        </a:p>
      </dgm:t>
    </dgm:pt>
    <dgm:pt modelId="{A16F0FC5-6E5D-40C2-B924-57D83FAAE2F0}">
      <dgm:prSet phldrT="[文本]" custT="1"/>
      <dgm:spPr/>
      <dgm:t>
        <a:bodyPr/>
        <a:lstStyle/>
        <a:p>
          <a:pPr algn="ctr"/>
          <a:r>
            <a:rPr lang="en-US" altLang="zh-CN" sz="1400" b="1" dirty="0" smtClean="0">
              <a:solidFill>
                <a:schemeClr val="tx1"/>
              </a:solidFill>
              <a:latin typeface="+mj-lt"/>
              <a:ea typeface="华文新魏" panose="02010800040101010101" pitchFamily="2" charset="-122"/>
            </a:rPr>
            <a:t>6</a:t>
          </a:r>
          <a:endParaRPr lang="zh-CN" altLang="en-US" sz="1400" b="1" dirty="0">
            <a:solidFill>
              <a:schemeClr val="tx1"/>
            </a:solidFill>
            <a:latin typeface="+mj-lt"/>
            <a:ea typeface="华文新魏" panose="02010800040101010101" pitchFamily="2" charset="-122"/>
          </a:endParaRPr>
        </a:p>
      </dgm:t>
    </dgm:pt>
    <dgm:pt modelId="{7E526297-C0E1-4011-A132-92BC075684A3}" type="parTrans" cxnId="{650DB2F9-C38F-4487-90E7-06C0683B428A}">
      <dgm:prSet/>
      <dgm:spPr/>
      <dgm:t>
        <a:bodyPr/>
        <a:lstStyle/>
        <a:p>
          <a:endParaRPr lang="zh-CN" altLang="en-US"/>
        </a:p>
      </dgm:t>
    </dgm:pt>
    <dgm:pt modelId="{2B09D167-B572-4CAA-9F08-5912FBB79187}" type="sibTrans" cxnId="{650DB2F9-C38F-4487-90E7-06C0683B428A}">
      <dgm:prSet/>
      <dgm:spPr/>
      <dgm:t>
        <a:bodyPr/>
        <a:lstStyle/>
        <a:p>
          <a:endParaRPr lang="zh-CN" altLang="en-US"/>
        </a:p>
      </dgm:t>
    </dgm:pt>
    <dgm:pt modelId="{53BF0193-606B-46EC-BC4A-DC206CAC3F56}">
      <dgm:prSet phldrT="[文本]" custT="1"/>
      <dgm:spPr/>
      <dgm:t>
        <a:bodyPr/>
        <a:lstStyle/>
        <a:p>
          <a:pPr algn="l"/>
          <a:r>
            <a:rPr lang="zh-CN" altLang="en-US" sz="2400" b="0" dirty="0" smtClean="0">
              <a:latin typeface="楷体" panose="02010609060101010101" pitchFamily="49" charset="-122"/>
              <a:ea typeface="楷体" panose="02010609060101010101" pitchFamily="49" charset="-122"/>
            </a:rPr>
            <a:t>微信：</a:t>
          </a:r>
          <a:r>
            <a: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rPr>
            <a:t>13810597862</a:t>
          </a:r>
          <a:endParaRPr lang="zh-CN" altLang="en-US" sz="2400" b="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ABCBD3DA-6C3B-4BE2-8CC0-5490FE0B7E89}" type="parTrans" cxnId="{DAB2F2BE-11FD-40B5-94E6-ECD0FA6832FF}">
      <dgm:prSet/>
      <dgm:spPr/>
      <dgm:t>
        <a:bodyPr/>
        <a:lstStyle/>
        <a:p>
          <a:endParaRPr lang="zh-CN" altLang="en-US"/>
        </a:p>
      </dgm:t>
    </dgm:pt>
    <dgm:pt modelId="{BF19DA2F-FD08-4C49-A71B-9EE4F873E2DD}" type="sibTrans" cxnId="{DAB2F2BE-11FD-40B5-94E6-ECD0FA6832FF}">
      <dgm:prSet/>
      <dgm:spPr/>
      <dgm:t>
        <a:bodyPr/>
        <a:lstStyle/>
        <a:p>
          <a:endParaRPr lang="zh-CN" altLang="en-US"/>
        </a:p>
      </dgm:t>
    </dgm:pt>
    <dgm:pt modelId="{8BCB68E1-EE57-4007-ACBA-A44F8AE767E5}" type="pres">
      <dgm:prSet presAssocID="{BE283707-3C25-4769-98F2-133F7F4BA16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385B09-0B1B-4827-8E48-34E5EF920A24}" type="pres">
      <dgm:prSet presAssocID="{2C614EDD-2074-4B62-A8C4-AE97BE31CC6B}" presName="composite" presStyleCnt="0"/>
      <dgm:spPr/>
    </dgm:pt>
    <dgm:pt modelId="{D46EFC78-EE86-4CCC-88EB-BE2D8F8D8D24}" type="pres">
      <dgm:prSet presAssocID="{2C614EDD-2074-4B62-A8C4-AE97BE31CC6B}" presName="parentText" presStyleLbl="alignNode1" presStyleIdx="0" presStyleCnt="6" custScaleY="1000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363DD4-2E3E-4A49-BA7C-55E7C727E124}" type="pres">
      <dgm:prSet presAssocID="{2C614EDD-2074-4B62-A8C4-AE97BE31CC6B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BA0C69-3304-4886-9677-5AC9D4DB511F}" type="pres">
      <dgm:prSet presAssocID="{255EE7DD-CCAF-48CE-9B9A-42E94EBE2360}" presName="sp" presStyleCnt="0"/>
      <dgm:spPr/>
    </dgm:pt>
    <dgm:pt modelId="{EEFC7AE5-EBCA-48E0-B023-A55E275B2EBD}" type="pres">
      <dgm:prSet presAssocID="{C9D11B92-A063-4260-B376-0E76542BB226}" presName="composite" presStyleCnt="0"/>
      <dgm:spPr/>
    </dgm:pt>
    <dgm:pt modelId="{8CC29618-F134-4FC4-9122-51459D1A0ACF}" type="pres">
      <dgm:prSet presAssocID="{C9D11B92-A063-4260-B376-0E76542BB226}" presName="parentText" presStyleLbl="alignNode1" presStyleIdx="1" presStyleCnt="6" custLinFactNeighborY="158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7BD1E0-7E1C-4873-895B-EA31B2108644}" type="pres">
      <dgm:prSet presAssocID="{C9D11B92-A063-4260-B376-0E76542BB226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27E2FF-1DF0-4330-9381-FA9F812419A1}" type="pres">
      <dgm:prSet presAssocID="{CB4A95C2-2456-4CEC-BF60-DF89619C1296}" presName="sp" presStyleCnt="0"/>
      <dgm:spPr/>
    </dgm:pt>
    <dgm:pt modelId="{F632577F-BFCE-438D-B87C-0C30C36E8121}" type="pres">
      <dgm:prSet presAssocID="{A1B8ADCC-E034-422F-8502-2211F69F73F4}" presName="composite" presStyleCnt="0"/>
      <dgm:spPr/>
    </dgm:pt>
    <dgm:pt modelId="{47F7D3C4-B8EE-45C7-8604-2118904D0F70}" type="pres">
      <dgm:prSet presAssocID="{A1B8ADCC-E034-422F-8502-2211F69F73F4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E0D2F7-9B41-4B26-AF01-1093B6AD48C5}" type="pres">
      <dgm:prSet presAssocID="{A1B8ADCC-E034-422F-8502-2211F69F73F4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F30FE6-909E-4D52-9E35-592E950309D8}" type="pres">
      <dgm:prSet presAssocID="{8ECA9AC9-6E18-47F2-BABA-2C44DDF5A279}" presName="sp" presStyleCnt="0"/>
      <dgm:spPr/>
    </dgm:pt>
    <dgm:pt modelId="{DB7A408D-C5F0-4D6B-802C-2C89331C1922}" type="pres">
      <dgm:prSet presAssocID="{2D90622C-3525-4421-90D9-BECF7A2404C7}" presName="composite" presStyleCnt="0"/>
      <dgm:spPr/>
    </dgm:pt>
    <dgm:pt modelId="{89F61E1F-5640-4374-A425-B176350D1561}" type="pres">
      <dgm:prSet presAssocID="{2D90622C-3525-4421-90D9-BECF7A2404C7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5FEF1C-9413-45CC-88F1-A66764453D17}" type="pres">
      <dgm:prSet presAssocID="{2D90622C-3525-4421-90D9-BECF7A2404C7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659B24-5A58-4705-BA69-F79826C22AD2}" type="pres">
      <dgm:prSet presAssocID="{8195EA26-0877-49AD-A08F-A921A55FB969}" presName="sp" presStyleCnt="0"/>
      <dgm:spPr/>
    </dgm:pt>
    <dgm:pt modelId="{F79A3603-A433-4579-9013-C3BD00E3F1D0}" type="pres">
      <dgm:prSet presAssocID="{0A3D6597-4C51-4013-A16C-3713EE4BD4F6}" presName="composite" presStyleCnt="0"/>
      <dgm:spPr/>
    </dgm:pt>
    <dgm:pt modelId="{64DFBD1F-AFF6-49C9-A246-EFC417662600}" type="pres">
      <dgm:prSet presAssocID="{0A3D6597-4C51-4013-A16C-3713EE4BD4F6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544763-E390-423D-9BDF-EE34911818C7}" type="pres">
      <dgm:prSet presAssocID="{0A3D6597-4C51-4013-A16C-3713EE4BD4F6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25A4AF-C133-44B0-8A79-DB890DC8F6EA}" type="pres">
      <dgm:prSet presAssocID="{4962A4AF-B885-4AD0-B03D-37EA113B40C9}" presName="sp" presStyleCnt="0"/>
      <dgm:spPr/>
    </dgm:pt>
    <dgm:pt modelId="{7E730FD4-FF5E-4610-B7F2-B42503D3F8F5}" type="pres">
      <dgm:prSet presAssocID="{A16F0FC5-6E5D-40C2-B924-57D83FAAE2F0}" presName="composite" presStyleCnt="0"/>
      <dgm:spPr/>
    </dgm:pt>
    <dgm:pt modelId="{8B77F148-779B-46A7-BCD2-32196F555247}" type="pres">
      <dgm:prSet presAssocID="{A16F0FC5-6E5D-40C2-B924-57D83FAAE2F0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FB88D8-CBC2-448A-8ED2-045EB0081EBB}" type="pres">
      <dgm:prSet presAssocID="{A16F0FC5-6E5D-40C2-B924-57D83FAAE2F0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774BFB6-B76D-4E24-A320-051CA4864DE9}" type="presOf" srcId="{BE283707-3C25-4769-98F2-133F7F4BA167}" destId="{8BCB68E1-EE57-4007-ACBA-A44F8AE767E5}" srcOrd="0" destOrd="0" presId="urn:microsoft.com/office/officeart/2005/8/layout/chevron2"/>
    <dgm:cxn modelId="{0EF7BEDB-BCB7-454D-9510-5DA06B40925B}" srcId="{BE283707-3C25-4769-98F2-133F7F4BA167}" destId="{A1B8ADCC-E034-422F-8502-2211F69F73F4}" srcOrd="2" destOrd="0" parTransId="{0D837891-BAF6-4645-BFA0-49BBFA8D548F}" sibTransId="{8ECA9AC9-6E18-47F2-BABA-2C44DDF5A279}"/>
    <dgm:cxn modelId="{EB556C04-15F2-4C78-BAFD-4BDDB423C867}" srcId="{2C614EDD-2074-4B62-A8C4-AE97BE31CC6B}" destId="{1C23287E-D75B-437D-86D1-19EE2BB9D72F}" srcOrd="0" destOrd="0" parTransId="{DA6DD9E8-6127-422D-8E3A-1209FEC24DCA}" sibTransId="{AC5C3A43-B1D6-4CF1-A5F7-2925F34D3B01}"/>
    <dgm:cxn modelId="{C7A9CC81-4424-4006-A570-5A1A771A23E9}" srcId="{BE283707-3C25-4769-98F2-133F7F4BA167}" destId="{0A3D6597-4C51-4013-A16C-3713EE4BD4F6}" srcOrd="4" destOrd="0" parTransId="{BFDB4903-072E-4E66-A3F5-5CAB2A3BF798}" sibTransId="{4962A4AF-B885-4AD0-B03D-37EA113B40C9}"/>
    <dgm:cxn modelId="{9526D03A-AF45-43A5-802F-21E6D9BFEAE4}" srcId="{BE283707-3C25-4769-98F2-133F7F4BA167}" destId="{2D90622C-3525-4421-90D9-BECF7A2404C7}" srcOrd="3" destOrd="0" parTransId="{E6393029-7B30-438E-8E77-CD63F539088A}" sibTransId="{8195EA26-0877-49AD-A08F-A921A55FB969}"/>
    <dgm:cxn modelId="{C4EEB25D-F9AC-4954-9EC8-BA89FB5250FC}" type="presOf" srcId="{2D90622C-3525-4421-90D9-BECF7A2404C7}" destId="{89F61E1F-5640-4374-A425-B176350D1561}" srcOrd="0" destOrd="0" presId="urn:microsoft.com/office/officeart/2005/8/layout/chevron2"/>
    <dgm:cxn modelId="{F40BB1ED-6055-4715-B2A7-CE03E225CE53}" type="presOf" srcId="{A1B8ADCC-E034-422F-8502-2211F69F73F4}" destId="{47F7D3C4-B8EE-45C7-8604-2118904D0F70}" srcOrd="0" destOrd="0" presId="urn:microsoft.com/office/officeart/2005/8/layout/chevron2"/>
    <dgm:cxn modelId="{650DB2F9-C38F-4487-90E7-06C0683B428A}" srcId="{BE283707-3C25-4769-98F2-133F7F4BA167}" destId="{A16F0FC5-6E5D-40C2-B924-57D83FAAE2F0}" srcOrd="5" destOrd="0" parTransId="{7E526297-C0E1-4011-A132-92BC075684A3}" sibTransId="{2B09D167-B572-4CAA-9F08-5912FBB79187}"/>
    <dgm:cxn modelId="{8589CFB7-C5D6-4082-9100-F9328B3DA1C6}" srcId="{BE283707-3C25-4769-98F2-133F7F4BA167}" destId="{2C614EDD-2074-4B62-A8C4-AE97BE31CC6B}" srcOrd="0" destOrd="0" parTransId="{BC5A3D07-1B73-4FF8-B07E-CBD0B2DD895B}" sibTransId="{255EE7DD-CCAF-48CE-9B9A-42E94EBE2360}"/>
    <dgm:cxn modelId="{DE57AD75-7DA2-435D-B70D-8211439857F7}" type="presOf" srcId="{A16F0FC5-6E5D-40C2-B924-57D83FAAE2F0}" destId="{8B77F148-779B-46A7-BCD2-32196F555247}" srcOrd="0" destOrd="0" presId="urn:microsoft.com/office/officeart/2005/8/layout/chevron2"/>
    <dgm:cxn modelId="{446BEFBB-9698-4642-817E-87691C4454C2}" srcId="{A1B8ADCC-E034-422F-8502-2211F69F73F4}" destId="{F13C7DB6-BCFC-40F6-B541-E336074A1126}" srcOrd="0" destOrd="0" parTransId="{2091E0E1-6155-4111-A26B-989FEEFDC65F}" sibTransId="{2155A458-3F80-46A2-A714-686205634E0E}"/>
    <dgm:cxn modelId="{B1C5D5B7-AE80-4E0C-8052-A9AB0B55CC12}" srcId="{BE283707-3C25-4769-98F2-133F7F4BA167}" destId="{C9D11B92-A063-4260-B376-0E76542BB226}" srcOrd="1" destOrd="0" parTransId="{A73BF439-AA01-461B-BFA3-9B0BC888A55C}" sibTransId="{CB4A95C2-2456-4CEC-BF60-DF89619C1296}"/>
    <dgm:cxn modelId="{DA745DE4-37C7-4E80-B0E8-1833F5FA0F2E}" type="presOf" srcId="{6553A259-5103-432E-B2F0-F28DAF8DA46D}" destId="{FA5FEF1C-9413-45CC-88F1-A66764453D17}" srcOrd="0" destOrd="0" presId="urn:microsoft.com/office/officeart/2005/8/layout/chevron2"/>
    <dgm:cxn modelId="{B55BF8BB-6CA4-4DDB-A274-C677A65EA0D5}" type="presOf" srcId="{53BF0193-606B-46EC-BC4A-DC206CAC3F56}" destId="{26FB88D8-CBC2-448A-8ED2-045EB0081EBB}" srcOrd="0" destOrd="0" presId="urn:microsoft.com/office/officeart/2005/8/layout/chevron2"/>
    <dgm:cxn modelId="{A52DF904-8C4F-4A08-A814-75AC3C05CBD1}" type="presOf" srcId="{B2A6B4A7-A04E-4C4D-98A3-78B5526468AB}" destId="{93544763-E390-423D-9BDF-EE34911818C7}" srcOrd="0" destOrd="0" presId="urn:microsoft.com/office/officeart/2005/8/layout/chevron2"/>
    <dgm:cxn modelId="{00BAFCDF-0EC1-4F7C-B4E8-357773808B6C}" type="presOf" srcId="{1C23287E-D75B-437D-86D1-19EE2BB9D72F}" destId="{B2363DD4-2E3E-4A49-BA7C-55E7C727E124}" srcOrd="0" destOrd="0" presId="urn:microsoft.com/office/officeart/2005/8/layout/chevron2"/>
    <dgm:cxn modelId="{977495E0-BFB4-41E7-9C8F-B31BBB397F73}" type="presOf" srcId="{F13C7DB6-BCFC-40F6-B541-E336074A1126}" destId="{E0E0D2F7-9B41-4B26-AF01-1093B6AD48C5}" srcOrd="0" destOrd="0" presId="urn:microsoft.com/office/officeart/2005/8/layout/chevron2"/>
    <dgm:cxn modelId="{637844B4-4E26-4FED-A706-2EC65751F61C}" type="presOf" srcId="{0A3D6597-4C51-4013-A16C-3713EE4BD4F6}" destId="{64DFBD1F-AFF6-49C9-A246-EFC417662600}" srcOrd="0" destOrd="0" presId="urn:microsoft.com/office/officeart/2005/8/layout/chevron2"/>
    <dgm:cxn modelId="{F55C71A2-9841-4139-8CF3-7B9095970D99}" srcId="{2D90622C-3525-4421-90D9-BECF7A2404C7}" destId="{6553A259-5103-432E-B2F0-F28DAF8DA46D}" srcOrd="0" destOrd="0" parTransId="{A74984B0-31C3-4BE5-8754-9D33A4AF50D7}" sibTransId="{E94D5CB5-EC3D-4A5E-9B22-A49DDBBC1E58}"/>
    <dgm:cxn modelId="{65537FCA-71C2-43C6-B518-C47E392FB6C2}" type="presOf" srcId="{C9D11B92-A063-4260-B376-0E76542BB226}" destId="{8CC29618-F134-4FC4-9122-51459D1A0ACF}" srcOrd="0" destOrd="0" presId="urn:microsoft.com/office/officeart/2005/8/layout/chevron2"/>
    <dgm:cxn modelId="{9D5711B5-EEDE-47E8-A1D9-CDBDB4566AB6}" type="presOf" srcId="{CB00E933-3BFE-4DF5-9EF3-E15A03FA1F63}" destId="{2F7BD1E0-7E1C-4873-895B-EA31B2108644}" srcOrd="0" destOrd="0" presId="urn:microsoft.com/office/officeart/2005/8/layout/chevron2"/>
    <dgm:cxn modelId="{831A28B0-75FC-43F7-A63F-5DFA5EA6A953}" srcId="{C9D11B92-A063-4260-B376-0E76542BB226}" destId="{CB00E933-3BFE-4DF5-9EF3-E15A03FA1F63}" srcOrd="0" destOrd="0" parTransId="{7E11BB65-AF7A-4BCA-A653-68B994068471}" sibTransId="{8F7A86F3-29B4-465C-A441-99A8FFF8E367}"/>
    <dgm:cxn modelId="{DAB2F2BE-11FD-40B5-94E6-ECD0FA6832FF}" srcId="{A16F0FC5-6E5D-40C2-B924-57D83FAAE2F0}" destId="{53BF0193-606B-46EC-BC4A-DC206CAC3F56}" srcOrd="0" destOrd="0" parTransId="{ABCBD3DA-6C3B-4BE2-8CC0-5490FE0B7E89}" sibTransId="{BF19DA2F-FD08-4C49-A71B-9EE4F873E2DD}"/>
    <dgm:cxn modelId="{1BE7ADE8-0AE7-4C32-9419-E70587AC2022}" type="presOf" srcId="{2C614EDD-2074-4B62-A8C4-AE97BE31CC6B}" destId="{D46EFC78-EE86-4CCC-88EB-BE2D8F8D8D24}" srcOrd="0" destOrd="0" presId="urn:microsoft.com/office/officeart/2005/8/layout/chevron2"/>
    <dgm:cxn modelId="{98E6D050-4142-4CCC-9DC8-1C7B6BE326F8}" srcId="{0A3D6597-4C51-4013-A16C-3713EE4BD4F6}" destId="{B2A6B4A7-A04E-4C4D-98A3-78B5526468AB}" srcOrd="0" destOrd="0" parTransId="{6C429BD7-592B-4522-8084-999DE8176CE3}" sibTransId="{4E308DD2-DE68-48EE-8B43-FBFD5B7E09F5}"/>
    <dgm:cxn modelId="{61489892-2534-4D2F-89B1-625EDF214F8A}" type="presParOf" srcId="{8BCB68E1-EE57-4007-ACBA-A44F8AE767E5}" destId="{35385B09-0B1B-4827-8E48-34E5EF920A24}" srcOrd="0" destOrd="0" presId="urn:microsoft.com/office/officeart/2005/8/layout/chevron2"/>
    <dgm:cxn modelId="{A11FF41E-7D31-4ED0-8AC8-CB0E53940621}" type="presParOf" srcId="{35385B09-0B1B-4827-8E48-34E5EF920A24}" destId="{D46EFC78-EE86-4CCC-88EB-BE2D8F8D8D24}" srcOrd="0" destOrd="0" presId="urn:microsoft.com/office/officeart/2005/8/layout/chevron2"/>
    <dgm:cxn modelId="{DCF1382C-8971-48EF-B0B9-928B2A3C2772}" type="presParOf" srcId="{35385B09-0B1B-4827-8E48-34E5EF920A24}" destId="{B2363DD4-2E3E-4A49-BA7C-55E7C727E124}" srcOrd="1" destOrd="0" presId="urn:microsoft.com/office/officeart/2005/8/layout/chevron2"/>
    <dgm:cxn modelId="{90C48A5B-46AC-4944-8EE2-B558022E03F6}" type="presParOf" srcId="{8BCB68E1-EE57-4007-ACBA-A44F8AE767E5}" destId="{17BA0C69-3304-4886-9677-5AC9D4DB511F}" srcOrd="1" destOrd="0" presId="urn:microsoft.com/office/officeart/2005/8/layout/chevron2"/>
    <dgm:cxn modelId="{96CE3873-BA44-440B-B778-83E608C7150F}" type="presParOf" srcId="{8BCB68E1-EE57-4007-ACBA-A44F8AE767E5}" destId="{EEFC7AE5-EBCA-48E0-B023-A55E275B2EBD}" srcOrd="2" destOrd="0" presId="urn:microsoft.com/office/officeart/2005/8/layout/chevron2"/>
    <dgm:cxn modelId="{4C9CE650-152B-48B4-9185-42E6852274D3}" type="presParOf" srcId="{EEFC7AE5-EBCA-48E0-B023-A55E275B2EBD}" destId="{8CC29618-F134-4FC4-9122-51459D1A0ACF}" srcOrd="0" destOrd="0" presId="urn:microsoft.com/office/officeart/2005/8/layout/chevron2"/>
    <dgm:cxn modelId="{FE9F64DA-AB3A-462A-BF98-473A993D27AA}" type="presParOf" srcId="{EEFC7AE5-EBCA-48E0-B023-A55E275B2EBD}" destId="{2F7BD1E0-7E1C-4873-895B-EA31B2108644}" srcOrd="1" destOrd="0" presId="urn:microsoft.com/office/officeart/2005/8/layout/chevron2"/>
    <dgm:cxn modelId="{9E6AC002-0661-4115-B44D-D4A9DF132E52}" type="presParOf" srcId="{8BCB68E1-EE57-4007-ACBA-A44F8AE767E5}" destId="{F827E2FF-1DF0-4330-9381-FA9F812419A1}" srcOrd="3" destOrd="0" presId="urn:microsoft.com/office/officeart/2005/8/layout/chevron2"/>
    <dgm:cxn modelId="{B4821844-251B-4A18-A17E-D2E136C92561}" type="presParOf" srcId="{8BCB68E1-EE57-4007-ACBA-A44F8AE767E5}" destId="{F632577F-BFCE-438D-B87C-0C30C36E8121}" srcOrd="4" destOrd="0" presId="urn:microsoft.com/office/officeart/2005/8/layout/chevron2"/>
    <dgm:cxn modelId="{F7AA49C8-7F4B-4FFE-B3F4-A3121746B939}" type="presParOf" srcId="{F632577F-BFCE-438D-B87C-0C30C36E8121}" destId="{47F7D3C4-B8EE-45C7-8604-2118904D0F70}" srcOrd="0" destOrd="0" presId="urn:microsoft.com/office/officeart/2005/8/layout/chevron2"/>
    <dgm:cxn modelId="{14A0C20C-65D0-4A68-AB11-7056A0B1602B}" type="presParOf" srcId="{F632577F-BFCE-438D-B87C-0C30C36E8121}" destId="{E0E0D2F7-9B41-4B26-AF01-1093B6AD48C5}" srcOrd="1" destOrd="0" presId="urn:microsoft.com/office/officeart/2005/8/layout/chevron2"/>
    <dgm:cxn modelId="{5DAEC3D3-056E-4CD5-B915-52CDD23712AE}" type="presParOf" srcId="{8BCB68E1-EE57-4007-ACBA-A44F8AE767E5}" destId="{76F30FE6-909E-4D52-9E35-592E950309D8}" srcOrd="5" destOrd="0" presId="urn:microsoft.com/office/officeart/2005/8/layout/chevron2"/>
    <dgm:cxn modelId="{88323BD0-956D-4E35-989E-E8FD55E64090}" type="presParOf" srcId="{8BCB68E1-EE57-4007-ACBA-A44F8AE767E5}" destId="{DB7A408D-C5F0-4D6B-802C-2C89331C1922}" srcOrd="6" destOrd="0" presId="urn:microsoft.com/office/officeart/2005/8/layout/chevron2"/>
    <dgm:cxn modelId="{F40C6E70-D004-4A67-A407-BAB72FA2D176}" type="presParOf" srcId="{DB7A408D-C5F0-4D6B-802C-2C89331C1922}" destId="{89F61E1F-5640-4374-A425-B176350D1561}" srcOrd="0" destOrd="0" presId="urn:microsoft.com/office/officeart/2005/8/layout/chevron2"/>
    <dgm:cxn modelId="{04421C11-5FBA-4D9B-8462-0B80721AE46C}" type="presParOf" srcId="{DB7A408D-C5F0-4D6B-802C-2C89331C1922}" destId="{FA5FEF1C-9413-45CC-88F1-A66764453D17}" srcOrd="1" destOrd="0" presId="urn:microsoft.com/office/officeart/2005/8/layout/chevron2"/>
    <dgm:cxn modelId="{3E2A3F1A-7782-4A1E-8811-239557B1700B}" type="presParOf" srcId="{8BCB68E1-EE57-4007-ACBA-A44F8AE767E5}" destId="{4F659B24-5A58-4705-BA69-F79826C22AD2}" srcOrd="7" destOrd="0" presId="urn:microsoft.com/office/officeart/2005/8/layout/chevron2"/>
    <dgm:cxn modelId="{CDF25E9C-7988-4D1C-A32B-08D7EE403655}" type="presParOf" srcId="{8BCB68E1-EE57-4007-ACBA-A44F8AE767E5}" destId="{F79A3603-A433-4579-9013-C3BD00E3F1D0}" srcOrd="8" destOrd="0" presId="urn:microsoft.com/office/officeart/2005/8/layout/chevron2"/>
    <dgm:cxn modelId="{01877C7F-94E9-4FBD-8D9D-8CCD565E16BB}" type="presParOf" srcId="{F79A3603-A433-4579-9013-C3BD00E3F1D0}" destId="{64DFBD1F-AFF6-49C9-A246-EFC417662600}" srcOrd="0" destOrd="0" presId="urn:microsoft.com/office/officeart/2005/8/layout/chevron2"/>
    <dgm:cxn modelId="{48B5F2BE-6DBE-49E0-A80E-C7515D537064}" type="presParOf" srcId="{F79A3603-A433-4579-9013-C3BD00E3F1D0}" destId="{93544763-E390-423D-9BDF-EE34911818C7}" srcOrd="1" destOrd="0" presId="urn:microsoft.com/office/officeart/2005/8/layout/chevron2"/>
    <dgm:cxn modelId="{D74EA345-8C62-4C83-BCF2-6B1C167B9301}" type="presParOf" srcId="{8BCB68E1-EE57-4007-ACBA-A44F8AE767E5}" destId="{1A25A4AF-C133-44B0-8A79-DB890DC8F6EA}" srcOrd="9" destOrd="0" presId="urn:microsoft.com/office/officeart/2005/8/layout/chevron2"/>
    <dgm:cxn modelId="{FE1AC010-0D7B-42A3-B050-25455F530EDD}" type="presParOf" srcId="{8BCB68E1-EE57-4007-ACBA-A44F8AE767E5}" destId="{7E730FD4-FF5E-4610-B7F2-B42503D3F8F5}" srcOrd="10" destOrd="0" presId="urn:microsoft.com/office/officeart/2005/8/layout/chevron2"/>
    <dgm:cxn modelId="{F4139780-70D7-4D37-ADDE-280AAF409F63}" type="presParOf" srcId="{7E730FD4-FF5E-4610-B7F2-B42503D3F8F5}" destId="{8B77F148-779B-46A7-BCD2-32196F555247}" srcOrd="0" destOrd="0" presId="urn:microsoft.com/office/officeart/2005/8/layout/chevron2"/>
    <dgm:cxn modelId="{072FC266-390F-4274-B4FB-24D12D54978C}" type="presParOf" srcId="{7E730FD4-FF5E-4610-B7F2-B42503D3F8F5}" destId="{26FB88D8-CBC2-448A-8ED2-045EB0081EB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EFC78-EE86-4CCC-88EB-BE2D8F8D8D24}">
      <dsp:nvSpPr>
        <dsp:cNvPr id="0" name=""/>
        <dsp:cNvSpPr/>
      </dsp:nvSpPr>
      <dsp:spPr>
        <a:xfrm rot="5400000">
          <a:off x="-131054" y="132429"/>
          <a:ext cx="873694" cy="611586"/>
        </a:xfrm>
        <a:prstGeom prst="chevron">
          <a:avLst/>
        </a:prstGeom>
        <a:gradFill rotWithShape="0">
          <a:gsLst>
            <a:gs pos="0">
              <a:srgbClr val="00B0F0"/>
            </a:gs>
            <a:gs pos="80000">
              <a:srgbClr val="0070C0"/>
            </a:gs>
            <a:gs pos="100000">
              <a:srgbClr val="00B0F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solidFill>
                <a:schemeClr val="tx1"/>
              </a:solidFill>
            </a:rPr>
            <a:t>1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 rot="-5400000">
        <a:off x="0" y="307168"/>
        <a:ext cx="611586" cy="262108"/>
      </dsp:txXfrm>
    </dsp:sp>
    <dsp:sp modelId="{B2363DD4-2E3E-4A49-BA7C-55E7C727E124}">
      <dsp:nvSpPr>
        <dsp:cNvPr id="0" name=""/>
        <dsp:cNvSpPr/>
      </dsp:nvSpPr>
      <dsp:spPr>
        <a:xfrm rot="5400000">
          <a:off x="4116388" y="-3503427"/>
          <a:ext cx="567901" cy="75775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姓名：韩升</a:t>
          </a:r>
          <a:endParaRPr lang="zh-CN" altLang="en-US" sz="2400" b="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5400000">
        <a:off x="611586" y="29098"/>
        <a:ext cx="7549783" cy="512455"/>
      </dsp:txXfrm>
    </dsp:sp>
    <dsp:sp modelId="{8CC29618-F134-4FC4-9122-51459D1A0ACF}">
      <dsp:nvSpPr>
        <dsp:cNvPr id="0" name=""/>
        <dsp:cNvSpPr/>
      </dsp:nvSpPr>
      <dsp:spPr>
        <a:xfrm rot="5400000">
          <a:off x="-131054" y="921511"/>
          <a:ext cx="873694" cy="611586"/>
        </a:xfrm>
        <a:prstGeom prst="chevron">
          <a:avLst/>
        </a:prstGeom>
        <a:gradFill rotWithShape="0">
          <a:gsLst>
            <a:gs pos="0">
              <a:srgbClr val="FF6699"/>
            </a:gs>
            <a:gs pos="80000">
              <a:srgbClr val="FF0000"/>
            </a:gs>
            <a:gs pos="100000">
              <a:srgbClr val="FF00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solidFill>
                <a:schemeClr val="tx1"/>
              </a:solidFill>
            </a:rPr>
            <a:t>2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 rot="-5400000">
        <a:off x="0" y="1096250"/>
        <a:ext cx="611586" cy="262108"/>
      </dsp:txXfrm>
    </dsp:sp>
    <dsp:sp modelId="{2F7BD1E0-7E1C-4873-895B-EA31B2108644}">
      <dsp:nvSpPr>
        <dsp:cNvPr id="0" name=""/>
        <dsp:cNvSpPr/>
      </dsp:nvSpPr>
      <dsp:spPr>
        <a:xfrm rot="5400000">
          <a:off x="4116388" y="-2728210"/>
          <a:ext cx="567901" cy="75775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986775"/>
              <a:satOff val="7962"/>
              <a:lumOff val="172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b="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Email</a:t>
          </a:r>
          <a:r>
            <a:rPr lang="zh-CN" altLang="en-US" sz="2400" b="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：</a:t>
          </a:r>
          <a:r>
            <a:rPr lang="en-US" altLang="zh-CN" sz="2400" b="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shhan@bjtu.edu.cn</a:t>
          </a:r>
          <a:endParaRPr lang="zh-CN" altLang="en-US" sz="2400" b="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5400000">
        <a:off x="611586" y="804315"/>
        <a:ext cx="7549783" cy="512455"/>
      </dsp:txXfrm>
    </dsp:sp>
    <dsp:sp modelId="{47F7D3C4-B8EE-45C7-8604-2118904D0F70}">
      <dsp:nvSpPr>
        <dsp:cNvPr id="0" name=""/>
        <dsp:cNvSpPr/>
      </dsp:nvSpPr>
      <dsp:spPr>
        <a:xfrm rot="5400000">
          <a:off x="-131054" y="1682862"/>
          <a:ext cx="873694" cy="611586"/>
        </a:xfrm>
        <a:prstGeom prst="chevron">
          <a:avLst/>
        </a:prstGeom>
        <a:gradFill rotWithShape="0">
          <a:gsLst>
            <a:gs pos="0">
              <a:schemeClr val="accent5">
                <a:hueOff val="-3973551"/>
                <a:satOff val="15924"/>
                <a:lumOff val="3451"/>
                <a:alphaOff val="0"/>
                <a:shade val="51000"/>
                <a:satMod val="130000"/>
              </a:schemeClr>
            </a:gs>
            <a:gs pos="80000">
              <a:schemeClr val="accent5">
                <a:hueOff val="-3973551"/>
                <a:satOff val="15924"/>
                <a:lumOff val="3451"/>
                <a:alphaOff val="0"/>
                <a:shade val="93000"/>
                <a:satMod val="130000"/>
              </a:schemeClr>
            </a:gs>
            <a:gs pos="100000">
              <a:schemeClr val="accent5">
                <a:hueOff val="-3973551"/>
                <a:satOff val="15924"/>
                <a:lumOff val="34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chemeClr val="tx1"/>
              </a:solidFill>
              <a:latin typeface="+mj-lt"/>
              <a:ea typeface="华文新魏" panose="02010800040101010101" pitchFamily="2" charset="-122"/>
            </a:rPr>
            <a:t>3</a:t>
          </a:r>
          <a:endParaRPr lang="zh-CN" altLang="en-US" sz="1400" b="1" kern="1200" dirty="0">
            <a:solidFill>
              <a:schemeClr val="tx1"/>
            </a:solidFill>
            <a:latin typeface="+mj-lt"/>
            <a:ea typeface="华文新魏" panose="02010800040101010101" pitchFamily="2" charset="-122"/>
          </a:endParaRPr>
        </a:p>
      </dsp:txBody>
      <dsp:txXfrm rot="-5400000">
        <a:off x="0" y="1857601"/>
        <a:ext cx="611586" cy="262108"/>
      </dsp:txXfrm>
    </dsp:sp>
    <dsp:sp modelId="{E0E0D2F7-9B41-4B26-AF01-1093B6AD48C5}">
      <dsp:nvSpPr>
        <dsp:cNvPr id="0" name=""/>
        <dsp:cNvSpPr/>
      </dsp:nvSpPr>
      <dsp:spPr>
        <a:xfrm rot="5400000">
          <a:off x="4116388" y="-1952994"/>
          <a:ext cx="567901" cy="75775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973551"/>
              <a:satOff val="15924"/>
              <a:lumOff val="345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办公电话：</a:t>
          </a:r>
          <a:r>
            <a:rPr lang="en-US" altLang="zh-CN" sz="2400" b="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51683622</a:t>
          </a:r>
          <a:endParaRPr lang="zh-CN" altLang="en-US" sz="2400" b="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5400000">
        <a:off x="611586" y="1579531"/>
        <a:ext cx="7549783" cy="512455"/>
      </dsp:txXfrm>
    </dsp:sp>
    <dsp:sp modelId="{89F61E1F-5640-4374-A425-B176350D1561}">
      <dsp:nvSpPr>
        <dsp:cNvPr id="0" name=""/>
        <dsp:cNvSpPr/>
      </dsp:nvSpPr>
      <dsp:spPr>
        <a:xfrm rot="5400000">
          <a:off x="-131054" y="2458079"/>
          <a:ext cx="873694" cy="611586"/>
        </a:xfrm>
        <a:prstGeom prst="chevron">
          <a:avLst/>
        </a:prstGeom>
        <a:gradFill rotWithShape="0">
          <a:gsLst>
            <a:gs pos="0">
              <a:schemeClr val="accent5">
                <a:hueOff val="-5960326"/>
                <a:satOff val="23887"/>
                <a:lumOff val="5177"/>
                <a:alphaOff val="0"/>
                <a:shade val="51000"/>
                <a:satMod val="130000"/>
              </a:schemeClr>
            </a:gs>
            <a:gs pos="80000">
              <a:schemeClr val="accent5">
                <a:hueOff val="-5960326"/>
                <a:satOff val="23887"/>
                <a:lumOff val="5177"/>
                <a:alphaOff val="0"/>
                <a:shade val="93000"/>
                <a:satMod val="130000"/>
              </a:schemeClr>
            </a:gs>
            <a:gs pos="100000">
              <a:schemeClr val="accent5">
                <a:hueOff val="-5960326"/>
                <a:satOff val="23887"/>
                <a:lumOff val="51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chemeClr val="tx1"/>
              </a:solidFill>
              <a:latin typeface="+mj-lt"/>
              <a:ea typeface="华文新魏" panose="02010800040101010101" pitchFamily="2" charset="-122"/>
            </a:rPr>
            <a:t>4</a:t>
          </a:r>
          <a:endParaRPr lang="zh-CN" altLang="en-US" sz="1400" b="1" kern="1200" dirty="0">
            <a:solidFill>
              <a:schemeClr val="tx1"/>
            </a:solidFill>
            <a:latin typeface="+mj-lt"/>
            <a:ea typeface="华文新魏" panose="02010800040101010101" pitchFamily="2" charset="-122"/>
          </a:endParaRPr>
        </a:p>
      </dsp:txBody>
      <dsp:txXfrm rot="-5400000">
        <a:off x="0" y="2632818"/>
        <a:ext cx="611586" cy="262108"/>
      </dsp:txXfrm>
    </dsp:sp>
    <dsp:sp modelId="{FA5FEF1C-9413-45CC-88F1-A66764453D17}">
      <dsp:nvSpPr>
        <dsp:cNvPr id="0" name=""/>
        <dsp:cNvSpPr/>
      </dsp:nvSpPr>
      <dsp:spPr>
        <a:xfrm rot="5400000">
          <a:off x="4116388" y="-1177777"/>
          <a:ext cx="567901" cy="75775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5960326"/>
              <a:satOff val="23887"/>
              <a:lumOff val="517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手机：</a:t>
          </a:r>
          <a:r>
            <a:rPr lang="en-US" altLang="zh-CN" sz="2400" b="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13810597862</a:t>
          </a:r>
          <a:endParaRPr lang="zh-CN" altLang="en-US" sz="2400" b="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5400000">
        <a:off x="611586" y="2354748"/>
        <a:ext cx="7549783" cy="512455"/>
      </dsp:txXfrm>
    </dsp:sp>
    <dsp:sp modelId="{64DFBD1F-AFF6-49C9-A246-EFC417662600}">
      <dsp:nvSpPr>
        <dsp:cNvPr id="0" name=""/>
        <dsp:cNvSpPr/>
      </dsp:nvSpPr>
      <dsp:spPr>
        <a:xfrm rot="5400000">
          <a:off x="-131054" y="3233295"/>
          <a:ext cx="873694" cy="611586"/>
        </a:xfrm>
        <a:prstGeom prst="chevron">
          <a:avLst/>
        </a:prstGeom>
        <a:gradFill rotWithShape="0">
          <a:gsLst>
            <a:gs pos="0">
              <a:schemeClr val="accent5">
                <a:hueOff val="-7947101"/>
                <a:satOff val="31849"/>
                <a:lumOff val="6902"/>
                <a:alphaOff val="0"/>
                <a:shade val="51000"/>
                <a:satMod val="130000"/>
              </a:schemeClr>
            </a:gs>
            <a:gs pos="80000">
              <a:schemeClr val="accent5">
                <a:hueOff val="-7947101"/>
                <a:satOff val="31849"/>
                <a:lumOff val="6902"/>
                <a:alphaOff val="0"/>
                <a:shade val="93000"/>
                <a:satMod val="130000"/>
              </a:schemeClr>
            </a:gs>
            <a:gs pos="100000">
              <a:schemeClr val="accent5">
                <a:hueOff val="-7947101"/>
                <a:satOff val="31849"/>
                <a:lumOff val="69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chemeClr val="tx1"/>
              </a:solidFill>
              <a:latin typeface="+mj-lt"/>
              <a:ea typeface="华文新魏" panose="02010800040101010101" pitchFamily="2" charset="-122"/>
            </a:rPr>
            <a:t>5</a:t>
          </a:r>
          <a:endParaRPr lang="zh-CN" altLang="en-US" sz="1400" b="1" kern="1200" dirty="0">
            <a:solidFill>
              <a:schemeClr val="tx1"/>
            </a:solidFill>
            <a:latin typeface="+mj-lt"/>
            <a:ea typeface="华文新魏" panose="02010800040101010101" pitchFamily="2" charset="-122"/>
          </a:endParaRPr>
        </a:p>
      </dsp:txBody>
      <dsp:txXfrm rot="-5400000">
        <a:off x="0" y="3408034"/>
        <a:ext cx="611586" cy="262108"/>
      </dsp:txXfrm>
    </dsp:sp>
    <dsp:sp modelId="{93544763-E390-423D-9BDF-EE34911818C7}">
      <dsp:nvSpPr>
        <dsp:cNvPr id="0" name=""/>
        <dsp:cNvSpPr/>
      </dsp:nvSpPr>
      <dsp:spPr>
        <a:xfrm rot="5400000">
          <a:off x="4116388" y="-402561"/>
          <a:ext cx="567901" cy="75775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7947101"/>
              <a:satOff val="31849"/>
              <a:lumOff val="690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办公室：科技大厦</a:t>
          </a:r>
          <a:r>
            <a:rPr lang="en-US" altLang="zh-CN" sz="2400" b="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9013</a:t>
          </a:r>
          <a:endParaRPr lang="zh-CN" altLang="en-US" sz="2400" b="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5400000">
        <a:off x="611586" y="3129964"/>
        <a:ext cx="7549783" cy="512455"/>
      </dsp:txXfrm>
    </dsp:sp>
    <dsp:sp modelId="{8B77F148-779B-46A7-BCD2-32196F555247}">
      <dsp:nvSpPr>
        <dsp:cNvPr id="0" name=""/>
        <dsp:cNvSpPr/>
      </dsp:nvSpPr>
      <dsp:spPr>
        <a:xfrm rot="5400000">
          <a:off x="-131054" y="4008511"/>
          <a:ext cx="873694" cy="611586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chemeClr val="tx1"/>
              </a:solidFill>
              <a:latin typeface="+mj-lt"/>
              <a:ea typeface="华文新魏" panose="02010800040101010101" pitchFamily="2" charset="-122"/>
            </a:rPr>
            <a:t>6</a:t>
          </a:r>
          <a:endParaRPr lang="zh-CN" altLang="en-US" sz="1400" b="1" kern="1200" dirty="0">
            <a:solidFill>
              <a:schemeClr val="tx1"/>
            </a:solidFill>
            <a:latin typeface="+mj-lt"/>
            <a:ea typeface="华文新魏" panose="02010800040101010101" pitchFamily="2" charset="-122"/>
          </a:endParaRPr>
        </a:p>
      </dsp:txBody>
      <dsp:txXfrm rot="-5400000">
        <a:off x="0" y="4183250"/>
        <a:ext cx="611586" cy="262108"/>
      </dsp:txXfrm>
    </dsp:sp>
    <dsp:sp modelId="{26FB88D8-CBC2-448A-8ED2-045EB0081EBB}">
      <dsp:nvSpPr>
        <dsp:cNvPr id="0" name=""/>
        <dsp:cNvSpPr/>
      </dsp:nvSpPr>
      <dsp:spPr>
        <a:xfrm rot="5400000">
          <a:off x="4116388" y="372655"/>
          <a:ext cx="567901" cy="75775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微信：</a:t>
          </a:r>
          <a:r>
            <a:rPr lang="en-US" altLang="zh-CN" sz="2400" b="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13810597862</a:t>
          </a:r>
          <a:endParaRPr lang="zh-CN" altLang="en-US" sz="2400" b="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-5400000">
        <a:off x="611586" y="3905181"/>
        <a:ext cx="7549783" cy="512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21D3F-3492-430E-A293-1783706DBF4C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590C1-BDBA-4336-8BDE-4ED26BBE2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60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590C1-BDBA-4336-8BDE-4ED26BBE294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D:\资料文件\PPT素材，含模板、照片、曾用等\未命名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9" t="21037" r="34674" b="18591"/>
          <a:stretch>
            <a:fillRect/>
          </a:stretch>
        </p:blipFill>
        <p:spPr bwMode="auto">
          <a:xfrm>
            <a:off x="4644008" y="2268000"/>
            <a:ext cx="4488729" cy="460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95736" y="862112"/>
            <a:ext cx="2808312" cy="8737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C:\Users\bjtuxb711-2\Desktop\北京交通大学ppt角标图案（左）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360" y="436244"/>
            <a:ext cx="1965960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228184" y="6328238"/>
            <a:ext cx="2458616" cy="365125"/>
          </a:xfrm>
        </p:spPr>
        <p:txBody>
          <a:bodyPr/>
          <a:lstStyle>
            <a:lvl1pPr>
              <a:defRPr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程序设计基础训练课程组，</a:t>
            </a:r>
            <a:fld id="{0C913308-F349-4B6D-A68A-DD1791B4A57B}" type="slidenum">
              <a:rPr lang="zh-CN" altLang="en-US" dirty="0" smtClean="0"/>
              <a:t>‹#›</a:t>
            </a:fld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95536" y="993175"/>
            <a:ext cx="8496944" cy="609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rot="10800000">
            <a:off x="3491880" y="6597351"/>
            <a:ext cx="5652120" cy="8738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D:\资料文件\PPT素材，含模板、照片、曾用等\未命名.JPG"/>
          <p:cNvPicPr>
            <a:picLocks noChangeAspect="1" noChangeArrowheads="1"/>
          </p:cNvPicPr>
          <p:nvPr userDrawn="1"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09" t="21037" r="29475" b="12969"/>
          <a:stretch>
            <a:fillRect/>
          </a:stretch>
        </p:blipFill>
        <p:spPr bwMode="auto">
          <a:xfrm>
            <a:off x="2419350" y="1128563"/>
            <a:ext cx="5123306" cy="5029445"/>
          </a:xfrm>
          <a:prstGeom prst="rect">
            <a:avLst/>
          </a:prstGeom>
          <a:blipFill dpi="0" rotWithShape="1">
            <a:blip r:embed="rId4">
              <a:alphaModFix amt="0"/>
              <a:grayscl/>
            </a:blip>
            <a:srcRect/>
            <a:stretch>
              <a:fillRect/>
            </a:stretch>
          </a:blipFill>
          <a:ln>
            <a:noFill/>
          </a:ln>
        </p:spPr>
      </p:pic>
      <p:pic>
        <p:nvPicPr>
          <p:cNvPr id="3074" name="Picture 2" descr="C:\Users\bjtuxb711-2\Desktop\北京交通大学ppt角标图案（右）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497" y="508252"/>
            <a:ext cx="1986742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95536" y="993175"/>
            <a:ext cx="8496944" cy="609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rot="10800000">
            <a:off x="3491880" y="6597351"/>
            <a:ext cx="5652120" cy="8738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C:\Users\bjtuxb711-2\Desktop\北京交通大学ppt角标图案（右）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498" y="504000"/>
            <a:ext cx="1986742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282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282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jwc.bjtu.edu.c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060848"/>
            <a:ext cx="8136904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程序设计基础训练课程简介</a:t>
            </a:r>
            <a:endParaRPr lang="zh-CN" altLang="en-US" sz="4800" dirty="0">
              <a:solidFill>
                <a:srgbClr val="C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9" y="4069648"/>
            <a:ext cx="5400600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北京交通大学计算机科学与信息技术学院</a:t>
            </a:r>
            <a:endParaRPr lang="en-US" altLang="zh-CN" sz="2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授课人：韩    升</a:t>
            </a:r>
            <a:endParaRPr lang="en-US" altLang="zh-CN" sz="2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纪律要求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755576" y="1546696"/>
            <a:ext cx="5410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4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</a:lstStyle>
          <a:p>
            <a:r>
              <a:rPr lang="zh-CN" altLang="en-US" dirty="0"/>
              <a:t>教师采用不同方式进行考勤</a:t>
            </a:r>
          </a:p>
          <a:p>
            <a:r>
              <a:rPr lang="zh-CN" altLang="en-US" dirty="0"/>
              <a:t>无正当理由，旷课三次，不给成绩</a:t>
            </a:r>
          </a:p>
          <a:p>
            <a:r>
              <a:rPr lang="zh-CN" altLang="en-US" dirty="0"/>
              <a:t>迟到</a:t>
            </a:r>
            <a:r>
              <a:rPr lang="en-US" altLang="zh-CN" dirty="0"/>
              <a:t>3</a:t>
            </a:r>
            <a:r>
              <a:rPr lang="zh-CN" altLang="en-US" dirty="0"/>
              <a:t>次，算一次旷课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交付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物要求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340768"/>
            <a:ext cx="84167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各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实验交付物按实验具体要求以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电子版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方式提交到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课程平台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交付物命名规范详见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《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程序设计基础训练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实验文档命名规范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》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请务必严格按照规范命名及打包实验交付物，否则教师可以将不按规范提交的实验交付物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视同未提交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处理；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规范性要求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755576" y="1546696"/>
            <a:ext cx="6696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4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</a:lstStyle>
          <a:p>
            <a:r>
              <a:rPr lang="zh-CN" altLang="en-US" dirty="0" smtClean="0"/>
              <a:t>编写的程序需要遵从编程规范；</a:t>
            </a:r>
            <a:endParaRPr lang="en-US" altLang="zh-CN" dirty="0" smtClean="0"/>
          </a:p>
          <a:p>
            <a:r>
              <a:rPr lang="zh-CN" altLang="en-US" dirty="0" smtClean="0"/>
              <a:t>编写程序是需要遵循程序注释规范；</a:t>
            </a:r>
            <a:endParaRPr lang="en-US" altLang="zh-CN" dirty="0" smtClean="0"/>
          </a:p>
          <a:p>
            <a:r>
              <a:rPr lang="zh-CN" altLang="en-US" dirty="0" smtClean="0"/>
              <a:t>编制文档需要遵循文档编写规范；</a:t>
            </a:r>
            <a:endParaRPr lang="zh-CN" altLang="en-US" dirty="0"/>
          </a:p>
          <a:p>
            <a:r>
              <a:rPr lang="zh-CN" altLang="en-US" dirty="0" smtClean="0"/>
              <a:t>电子文件命名需要遵循文档命名规范；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交付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物命名规范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052736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工程文件夹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需要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使用压缩工具打包后提交，压缩包文件的命名方式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见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程序设计基础训练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实验文档命名规范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》 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若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实验交付物中包含文档，则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文档名称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必须按照本要求规定的方式进行命名，具体命名规范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见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程序设计基础训练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实验文档命名规范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》 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若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实验交付物只要求提交一份文档，则可以直接提交按照规范命名好的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文档，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不需要压缩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若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实验交付物要求提交多个项目（多份文档或文档加源代码），则需要将多个项目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拷贝到一个文件夹下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，将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文件夹压缩打包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后，提交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规范命名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好压缩包文件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软件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编程规范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755576" y="1196752"/>
            <a:ext cx="7704856" cy="4948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4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</a:lstStyle>
          <a:p>
            <a:r>
              <a:rPr lang="zh-CN" altLang="en-US" sz="3600" dirty="0" smtClean="0"/>
              <a:t>变量和函数等标识符如何命名？</a:t>
            </a:r>
            <a:endParaRPr lang="en-US" altLang="zh-CN" sz="3600" dirty="0" smtClean="0"/>
          </a:p>
          <a:p>
            <a:r>
              <a:rPr lang="zh-CN" altLang="en-US" sz="3600" dirty="0" smtClean="0"/>
              <a:t>什么地方加空格，什么地方不加？</a:t>
            </a:r>
            <a:endParaRPr lang="en-US" altLang="zh-CN" sz="3600" dirty="0" smtClean="0"/>
          </a:p>
          <a:p>
            <a:r>
              <a:rPr lang="zh-CN" altLang="en-US" sz="3600" dirty="0" smtClean="0"/>
              <a:t>如何空行？</a:t>
            </a:r>
            <a:endParaRPr lang="en-US" altLang="zh-CN" sz="3600" dirty="0" smtClean="0"/>
          </a:p>
          <a:p>
            <a:r>
              <a:rPr lang="zh-CN" altLang="en-US" sz="3600" dirty="0" smtClean="0"/>
              <a:t>如何加注释？</a:t>
            </a:r>
            <a:endParaRPr lang="en-US" altLang="zh-CN" sz="3600" dirty="0" smtClean="0"/>
          </a:p>
          <a:p>
            <a:r>
              <a:rPr lang="zh-CN" altLang="en-US" sz="3600" dirty="0" smtClean="0"/>
              <a:t>代码如何缩进？</a:t>
            </a:r>
            <a:endParaRPr lang="en-US" altLang="zh-CN" sz="3600" dirty="0" smtClean="0"/>
          </a:p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课程考核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755576" y="1546696"/>
            <a:ext cx="784887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4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</a:lstStyle>
          <a:p>
            <a:r>
              <a:rPr lang="zh-CN" altLang="en-US" dirty="0" smtClean="0"/>
              <a:t>成绩构成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实验成绩：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60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%</a:t>
            </a:r>
            <a:endParaRPr lang="en-US" altLang="zh-CN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平时成绩：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考试：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30%</a:t>
            </a:r>
          </a:p>
          <a:p>
            <a:r>
              <a:rPr lang="zh-CN" altLang="en-US" dirty="0" smtClean="0"/>
              <a:t>评定标准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实验成绩的评分标准参见各实验说明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文档；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平时成绩主要考察出勤情况和课堂表现；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考试以试题要求为准；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r>
              <a:rPr lang="zh-CN" altLang="en-US" dirty="0" smtClean="0"/>
              <a:t>最终成绩形式</a:t>
            </a:r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五级十一段制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资料获取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755576" y="1546696"/>
            <a:ext cx="78488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4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</a:lstStyle>
          <a:p>
            <a:r>
              <a:rPr lang="zh-CN" altLang="en-US" dirty="0" smtClean="0"/>
              <a:t>教务处网站课程平台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hlinkClick r:id="rId2"/>
              </a:rPr>
              <a:t>http://jwc.bjtu.edu.cn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用学号登录，登录后进“课程平台”找到“程序设计基础训练”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进入课程页面下载相关课程资料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r>
              <a:rPr lang="zh-CN" altLang="en-US" dirty="0"/>
              <a:t>截</a:t>
            </a:r>
            <a:r>
              <a:rPr lang="zh-CN" altLang="en-US" dirty="0" smtClean="0"/>
              <a:t>图说明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1026" name="Picture 2" descr="F:\工作相关\教学\（2018.3~2018.7）程序设计基础训练\实验材料（教师版） - 2\授课1\素材\菜单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162" y="2924944"/>
            <a:ext cx="1987278" cy="339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工作相关\教学\（2018.3~2018.7）程序设计基础训练\实验材料（教师版） - 2\授课1\素材\登录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876" y="3997390"/>
            <a:ext cx="2172276" cy="25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工作相关\教学\（2018.3~2018.7）程序设计基础训练\实验材料（教师版） - 2\授课1\素材\教务处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47" y="4149080"/>
            <a:ext cx="2179946" cy="225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箭头 3"/>
          <p:cNvSpPr/>
          <p:nvPr/>
        </p:nvSpPr>
        <p:spPr>
          <a:xfrm>
            <a:off x="3332801" y="5157192"/>
            <a:ext cx="4200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6024196" y="5157192"/>
            <a:ext cx="4200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7744" y="2058012"/>
            <a:ext cx="6480720" cy="324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希望同学们与老师一起</a:t>
            </a:r>
            <a:endParaRPr lang="en-US" altLang="zh-CN" sz="4800" dirty="0" smtClean="0">
              <a:solidFill>
                <a:srgbClr val="C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努力</a:t>
            </a:r>
            <a:r>
              <a:rPr lang="zh-CN" altLang="en-US" sz="4800" dirty="0" smtClean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</a:t>
            </a:r>
            <a:endParaRPr lang="en-US" altLang="zh-CN" sz="4800" dirty="0" smtClean="0">
              <a:solidFill>
                <a:srgbClr val="C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收获知识与成功体验！</a:t>
            </a:r>
            <a:endParaRPr lang="zh-CN" altLang="en-US" sz="4800" dirty="0">
              <a:solidFill>
                <a:srgbClr val="C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6" name="Picture 2" descr="C:\Users\bjtuxb711-2\Desktop\宁校长ppt\图片素材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75755"/>
            <a:ext cx="1826472" cy="346561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45267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教师信息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559371" y="1340769"/>
          <a:ext cx="8189093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课程简介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844238"/>
            <a:ext cx="84249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本课程是《</a:t>
            </a:r>
            <a:r>
              <a:rPr lang="en-US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语言程序设计》的后续</a:t>
            </a:r>
            <a:r>
              <a:rPr lang="zh-CN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课程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课程性质：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实践性质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专业基础必修课</a:t>
            </a:r>
            <a:endParaRPr lang="en-US" altLang="zh-CN" sz="24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课程总体目标：在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《C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语言程序设计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》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课程学习结束后，对程序设计语言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基础知识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、程序设计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基础能力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进行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强化训练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课程目标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052736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通过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高强度训练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加深对</a:t>
            </a: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语言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及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计算机程序设计理论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及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机制机理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的理解和掌握；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熟练掌握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语言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集成开发环境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，了解和熟悉程序设计开发过程中的各类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辅助工具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的使用；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强化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分析问题，解决问题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的能力，了解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程序设计流程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、熟练掌握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调试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文档编写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等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程序设计能力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掌握基于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语言及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模块化程序设计思想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解决中大型问题的能力；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训练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抽象与逻辑思维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能力、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总结与表达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能力；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培养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自学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能力及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文献检索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能力。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课程简介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8313" y="1124744"/>
            <a:ext cx="828675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授课方式：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上机训练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为主，课堂教学为辅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在教师指导下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完成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独立的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程序设计实验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，通过解决多个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实际程序设计问题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，完成对课程目标的达成，并在课程过程中锻炼学生的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自学能力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问题分析解决能力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总结及文字表达能力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交流与沟通能力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。同时，通过课程教学，获得开发和编程成功体验，培养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专业兴趣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信心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，为后续课程学习打下基础。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课程简介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8313" y="1124744"/>
            <a:ext cx="82867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重要提醒：</a:t>
            </a:r>
            <a:endParaRPr lang="en-US" altLang="zh-CN" sz="32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本学期教学形式与上学期</a:t>
            </a: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语言程序设计课程会有较大差别，请同学们做好适应新的学习模式的生理和心理准备；</a:t>
            </a:r>
            <a:endParaRPr lang="en-US" altLang="zh-CN" sz="28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充分利用教师与助教资源，主动与教师互动、交流、沟通；</a:t>
            </a:r>
            <a:endParaRPr lang="en-US" altLang="zh-CN" sz="28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做好时间管理，加强自律与进度把控。</a:t>
            </a:r>
            <a:endParaRPr lang="zh-CN" altLang="en-US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学时安排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理论课（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6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学时）：课堂授课，讲解相关知识；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习题课（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6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学时）：课堂授课，讲解习题及讨论，答疑；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训练课（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36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学时）：上机训练，教师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与同学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互动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监督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提问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答疑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进度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检查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课外学时：视个人课程进度动态投入；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开课周期：第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周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第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16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周；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上课地点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SY105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上机地点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：逸夫楼二层机房南侧实验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区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课程训练环节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556792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：程序调试能力强化训练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学时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  <a:endParaRPr lang="en-US" altLang="zh-CN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：文件读写基础编程训练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学时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：程序逻辑及健壮性强化训练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6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学时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  <a:endParaRPr lang="en-US" altLang="zh-CN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：程序计时及不同格式文件读写训练（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6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学时）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：数据内存组织与文件读写训练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12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学时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6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：排序与程序综合性设计训练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2400" b="1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9</a:t>
            </a:r>
            <a:r>
              <a:rPr lang="zh-CN" altLang="en-US" sz="2400" b="1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学时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7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：综合程序设计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训练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（选作）</a:t>
            </a:r>
            <a:endParaRPr lang="en-US" altLang="zh-CN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课程安排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179512" y="5929558"/>
            <a:ext cx="737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4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具体上课地点参见课程安排表或留意教师通知！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/>
          <p:nvPr>
            <p:extLst>
              <p:ext uri="{D42A27DB-BD31-4B8C-83A1-F6EECF244321}">
                <p14:modId xmlns:p14="http://schemas.microsoft.com/office/powerpoint/2010/main" val="1639615181"/>
              </p:ext>
            </p:extLst>
          </p:nvPr>
        </p:nvGraphicFramePr>
        <p:xfrm>
          <a:off x="59055" y="1244600"/>
          <a:ext cx="8984615" cy="4758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710"/>
                <a:gridCol w="501015"/>
                <a:gridCol w="500380"/>
                <a:gridCol w="499745"/>
                <a:gridCol w="510540"/>
                <a:gridCol w="490855"/>
                <a:gridCol w="501650"/>
                <a:gridCol w="501015"/>
                <a:gridCol w="500380"/>
                <a:gridCol w="482600"/>
                <a:gridCol w="518160"/>
                <a:gridCol w="500380"/>
                <a:gridCol w="501015"/>
                <a:gridCol w="461645"/>
                <a:gridCol w="538480"/>
                <a:gridCol w="501015"/>
                <a:gridCol w="501015"/>
                <a:gridCol w="501015"/>
              </a:tblGrid>
              <a:tr h="5067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 err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月份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0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9月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10月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11月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12月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073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周次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休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13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星期一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23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30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21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28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18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25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23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星期二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24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22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29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19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26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24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</a:tr>
              <a:tr h="5073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星期三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18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25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23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30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13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27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18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25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060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星期四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19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26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24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31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21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28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19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26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7035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星期五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授课SY105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13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实验2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YF2</a:t>
                      </a:r>
                      <a:r>
                        <a:rPr lang="zh-CN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南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27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实验2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YF2</a:t>
                      </a:r>
                      <a:r>
                        <a:rPr lang="zh-CN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南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实验3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YF2</a:t>
                      </a:r>
                      <a:r>
                        <a:rPr lang="zh-CN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南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18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实验3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YF2</a:t>
                      </a:r>
                      <a:r>
                        <a:rPr lang="zh-CN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南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25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实验4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YF2</a:t>
                      </a:r>
                      <a:r>
                        <a:rPr lang="zh-CN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南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实验4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YF2</a:t>
                      </a:r>
                      <a:r>
                        <a:rPr lang="zh-CN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南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实验5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YF2</a:t>
                      </a:r>
                      <a:r>
                        <a:rPr lang="zh-CN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南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实验5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YF2</a:t>
                      </a:r>
                      <a:r>
                        <a:rPr lang="zh-CN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南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22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实验5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YF2</a:t>
                      </a:r>
                      <a:r>
                        <a:rPr lang="zh-CN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南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29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实验5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YF2</a:t>
                      </a:r>
                      <a:r>
                        <a:rPr lang="zh-CN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南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实验6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YF2</a:t>
                      </a:r>
                      <a:r>
                        <a:rPr lang="zh-CN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南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13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实验6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YF2</a:t>
                      </a:r>
                      <a:r>
                        <a:rPr lang="zh-CN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南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000" b="1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实验6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YF2</a:t>
                      </a:r>
                      <a:r>
                        <a:rPr lang="zh-CN" altLang="en-US" sz="1000" b="1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南</a:t>
                      </a:r>
                      <a:endParaRPr lang="en-US" altLang="en-US" sz="1000" b="1" dirty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27</a:t>
                      </a:r>
                    </a:p>
                    <a:p>
                      <a:pPr indent="0" algn="ctr">
                        <a:buNone/>
                      </a:pPr>
                      <a:endParaRPr 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考试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B"/>
                    </a:solidFill>
                  </a:tcPr>
                </a:tc>
              </a:tr>
              <a:tr h="5073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星期六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21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28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19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26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23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30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21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28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星期日</a:t>
                      </a:r>
                      <a:endParaRPr lang="en-US" altLang="en-US" sz="10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22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29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13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27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24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22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29</a:t>
                      </a:r>
                      <a:endParaRPr lang="en-US" altLang="en-US" sz="1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北京交通大学ppt主题1</Template>
  <TotalTime>2</TotalTime>
  <Words>1224</Words>
  <Application>Microsoft Office PowerPoint</Application>
  <PresentationFormat>全屏显示(4:3)</PresentationFormat>
  <Paragraphs>294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bjtuxb711-2</dc:creator>
  <cp:lastModifiedBy>lenovo</cp:lastModifiedBy>
  <cp:revision>118</cp:revision>
  <dcterms:created xsi:type="dcterms:W3CDTF">2016-04-25T07:27:00Z</dcterms:created>
  <dcterms:modified xsi:type="dcterms:W3CDTF">2019-09-09T13:28:42Z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2052-11.3.0.8742</vt:lpwstr>
  </property>
</Properties>
</file>