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62" r:id="rId5"/>
    <p:sldId id="26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wIQ+qe9SIRXDeOIZQnUnwJPl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E186E-6B7B-459E-B10A-025FAF3DB2C9}">
  <a:tblStyle styleId="{2CDE186E-6B7B-459E-B10A-025FAF3DB2C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성제" userId="90c0356d-c9ff-4a6e-bdd4-f406fb461268" providerId="ADAL" clId="{317FBE07-FF39-4F19-BEE6-2D93C19BD266}"/>
    <pc:docChg chg="modSld">
      <pc:chgData name="이성제" userId="90c0356d-c9ff-4a6e-bdd4-f406fb461268" providerId="ADAL" clId="{317FBE07-FF39-4F19-BEE6-2D93C19BD266}" dt="2022-11-29T12:02:59.116" v="0"/>
      <pc:docMkLst>
        <pc:docMk/>
      </pc:docMkLst>
      <pc:sldChg chg="modSp mod">
        <pc:chgData name="이성제" userId="90c0356d-c9ff-4a6e-bdd4-f406fb461268" providerId="ADAL" clId="{317FBE07-FF39-4F19-BEE6-2D93C19BD266}" dt="2022-11-29T12:02:59.116" v="0"/>
        <pc:sldMkLst>
          <pc:docMk/>
          <pc:sldMk cId="3902809513" sldId="268"/>
        </pc:sldMkLst>
        <pc:spChg chg="mod">
          <ac:chgData name="이성제" userId="90c0356d-c9ff-4a6e-bdd4-f406fb461268" providerId="ADAL" clId="{317FBE07-FF39-4F19-BEE6-2D93C19BD266}" dt="2022-11-29T12:02:59.116" v="0"/>
          <ac:spMkLst>
            <pc:docMk/>
            <pc:sldMk cId="3902809513" sldId="268"/>
            <ac:spMk id="95" creationId="{00000000-0000-0000-0000-000000000000}"/>
          </ac:spMkLst>
        </pc:spChg>
      </pc:sldChg>
    </pc:docChg>
  </pc:docChgLst>
  <pc:docChgLst>
    <pc:chgData name="이성제" userId="90c0356d-c9ff-4a6e-bdd4-f406fb461268" providerId="ADAL" clId="{8900EFFD-9448-46C1-A111-F758A666D22D}"/>
    <pc:docChg chg="undo custSel addSld delSld modSld">
      <pc:chgData name="이성제" userId="90c0356d-c9ff-4a6e-bdd4-f406fb461268" providerId="ADAL" clId="{8900EFFD-9448-46C1-A111-F758A666D22D}" dt="2022-11-03T04:24:02.536" v="1181" actId="20577"/>
      <pc:docMkLst>
        <pc:docMk/>
      </pc:docMkLst>
      <pc:sldChg chg="delSp modSp mod">
        <pc:chgData name="이성제" userId="90c0356d-c9ff-4a6e-bdd4-f406fb461268" providerId="ADAL" clId="{8900EFFD-9448-46C1-A111-F758A666D22D}" dt="2022-11-02T22:15:41.857" v="529" actId="404"/>
        <pc:sldMkLst>
          <pc:docMk/>
          <pc:sldMk cId="0" sldId="256"/>
        </pc:sldMkLst>
        <pc:spChg chg="mod">
          <ac:chgData name="이성제" userId="90c0356d-c9ff-4a6e-bdd4-f406fb461268" providerId="ADAL" clId="{8900EFFD-9448-46C1-A111-F758A666D22D}" dt="2022-11-02T22:15:41.857" v="529" actId="404"/>
          <ac:spMkLst>
            <pc:docMk/>
            <pc:sldMk cId="0" sldId="256"/>
            <ac:spMk id="84" creationId="{00000000-0000-0000-0000-000000000000}"/>
          </ac:spMkLst>
        </pc:spChg>
        <pc:spChg chg="del">
          <ac:chgData name="이성제" userId="90c0356d-c9ff-4a6e-bdd4-f406fb461268" providerId="ADAL" clId="{8900EFFD-9448-46C1-A111-F758A666D22D}" dt="2022-11-02T16:30:16.783" v="83" actId="478"/>
          <ac:spMkLst>
            <pc:docMk/>
            <pc:sldMk cId="0" sldId="256"/>
            <ac:spMk id="85" creationId="{00000000-0000-0000-0000-000000000000}"/>
          </ac:spMkLst>
        </pc:spChg>
        <pc:picChg chg="del">
          <ac:chgData name="이성제" userId="90c0356d-c9ff-4a6e-bdd4-f406fb461268" providerId="ADAL" clId="{8900EFFD-9448-46C1-A111-F758A666D22D}" dt="2022-11-02T16:30:19.362" v="84" actId="478"/>
          <ac:picMkLst>
            <pc:docMk/>
            <pc:sldMk cId="0" sldId="256"/>
            <ac:picMk id="86" creationId="{00000000-0000-0000-0000-000000000000}"/>
          </ac:picMkLst>
        </pc:picChg>
      </pc:sldChg>
      <pc:sldChg chg="delSp modSp mod">
        <pc:chgData name="이성제" userId="90c0356d-c9ff-4a6e-bdd4-f406fb461268" providerId="ADAL" clId="{8900EFFD-9448-46C1-A111-F758A666D22D}" dt="2022-11-03T04:24:02.536" v="1181" actId="20577"/>
        <pc:sldMkLst>
          <pc:docMk/>
          <pc:sldMk cId="0" sldId="257"/>
        </pc:sldMkLst>
        <pc:spChg chg="del">
          <ac:chgData name="이성제" userId="90c0356d-c9ff-4a6e-bdd4-f406fb461268" providerId="ADAL" clId="{8900EFFD-9448-46C1-A111-F758A666D22D}" dt="2022-11-02T22:40:34.110" v="690" actId="478"/>
          <ac:spMkLst>
            <pc:docMk/>
            <pc:sldMk cId="0" sldId="257"/>
            <ac:spMk id="91" creationId="{00000000-0000-0000-0000-000000000000}"/>
          </ac:spMkLst>
        </pc:spChg>
        <pc:spChg chg="del">
          <ac:chgData name="이성제" userId="90c0356d-c9ff-4a6e-bdd4-f406fb461268" providerId="ADAL" clId="{8900EFFD-9448-46C1-A111-F758A666D22D}" dt="2022-11-02T22:40:34.110" v="690" actId="478"/>
          <ac:spMkLst>
            <pc:docMk/>
            <pc:sldMk cId="0" sldId="257"/>
            <ac:spMk id="92" creationId="{00000000-0000-0000-0000-000000000000}"/>
          </ac:spMkLst>
        </pc:spChg>
        <pc:spChg chg="del">
          <ac:chgData name="이성제" userId="90c0356d-c9ff-4a6e-bdd4-f406fb461268" providerId="ADAL" clId="{8900EFFD-9448-46C1-A111-F758A666D22D}" dt="2022-11-02T22:40:34.110" v="690" actId="478"/>
          <ac:spMkLst>
            <pc:docMk/>
            <pc:sldMk cId="0" sldId="257"/>
            <ac:spMk id="93" creationId="{00000000-0000-0000-0000-000000000000}"/>
          </ac:spMkLst>
        </pc:spChg>
        <pc:spChg chg="mod">
          <ac:chgData name="이성제" userId="90c0356d-c9ff-4a6e-bdd4-f406fb461268" providerId="ADAL" clId="{8900EFFD-9448-46C1-A111-F758A666D22D}" dt="2022-11-02T22:39:16.136" v="689" actId="20577"/>
          <ac:spMkLst>
            <pc:docMk/>
            <pc:sldMk cId="0" sldId="257"/>
            <ac:spMk id="94" creationId="{00000000-0000-0000-0000-000000000000}"/>
          </ac:spMkLst>
        </pc:spChg>
        <pc:spChg chg="mod">
          <ac:chgData name="이성제" userId="90c0356d-c9ff-4a6e-bdd4-f406fb461268" providerId="ADAL" clId="{8900EFFD-9448-46C1-A111-F758A666D22D}" dt="2022-11-03T04:24:02.536" v="1181" actId="20577"/>
          <ac:spMkLst>
            <pc:docMk/>
            <pc:sldMk cId="0" sldId="257"/>
            <ac:spMk id="95" creationId="{00000000-0000-0000-0000-000000000000}"/>
          </ac:spMkLst>
        </pc:spChg>
        <pc:spChg chg="del">
          <ac:chgData name="이성제" userId="90c0356d-c9ff-4a6e-bdd4-f406fb461268" providerId="ADAL" clId="{8900EFFD-9448-46C1-A111-F758A666D22D}" dt="2022-11-02T22:40:34.110" v="690" actId="478"/>
          <ac:spMkLst>
            <pc:docMk/>
            <pc:sldMk cId="0" sldId="257"/>
            <ac:spMk id="98" creationId="{00000000-0000-0000-0000-000000000000}"/>
          </ac:spMkLst>
        </pc:spChg>
        <pc:spChg chg="del">
          <ac:chgData name="이성제" userId="90c0356d-c9ff-4a6e-bdd4-f406fb461268" providerId="ADAL" clId="{8900EFFD-9448-46C1-A111-F758A666D22D}" dt="2022-11-02T22:40:34.110" v="690" actId="478"/>
          <ac:spMkLst>
            <pc:docMk/>
            <pc:sldMk cId="0" sldId="257"/>
            <ac:spMk id="99" creationId="{00000000-0000-0000-0000-000000000000}"/>
          </ac:spMkLst>
        </pc:spChg>
        <pc:spChg chg="del">
          <ac:chgData name="이성제" userId="90c0356d-c9ff-4a6e-bdd4-f406fb461268" providerId="ADAL" clId="{8900EFFD-9448-46C1-A111-F758A666D22D}" dt="2022-11-02T22:40:34.110" v="690" actId="478"/>
          <ac:spMkLst>
            <pc:docMk/>
            <pc:sldMk cId="0" sldId="257"/>
            <ac:spMk id="100" creationId="{00000000-0000-0000-0000-000000000000}"/>
          </ac:spMkLst>
        </pc:spChg>
        <pc:spChg chg="del">
          <ac:chgData name="이성제" userId="90c0356d-c9ff-4a6e-bdd4-f406fb461268" providerId="ADAL" clId="{8900EFFD-9448-46C1-A111-F758A666D22D}" dt="2022-11-02T22:40:34.110" v="690" actId="478"/>
          <ac:spMkLst>
            <pc:docMk/>
            <pc:sldMk cId="0" sldId="257"/>
            <ac:spMk id="131" creationId="{00000000-0000-0000-0000-000000000000}"/>
          </ac:spMkLst>
        </pc:spChg>
        <pc:spChg chg="del">
          <ac:chgData name="이성제" userId="90c0356d-c9ff-4a6e-bdd4-f406fb461268" providerId="ADAL" clId="{8900EFFD-9448-46C1-A111-F758A666D22D}" dt="2022-11-02T22:40:34.110" v="690" actId="478"/>
          <ac:spMkLst>
            <pc:docMk/>
            <pc:sldMk cId="0" sldId="257"/>
            <ac:spMk id="132" creationId="{00000000-0000-0000-0000-000000000000}"/>
          </ac:spMkLst>
        </pc:spChg>
        <pc:grpChg chg="del">
          <ac:chgData name="이성제" userId="90c0356d-c9ff-4a6e-bdd4-f406fb461268" providerId="ADAL" clId="{8900EFFD-9448-46C1-A111-F758A666D22D}" dt="2022-11-02T22:40:34.110" v="690" actId="478"/>
          <ac:grpSpMkLst>
            <pc:docMk/>
            <pc:sldMk cId="0" sldId="257"/>
            <ac:grpSpMk id="101" creationId="{00000000-0000-0000-0000-000000000000}"/>
          </ac:grpSpMkLst>
        </pc:grpChg>
        <pc:grpChg chg="del">
          <ac:chgData name="이성제" userId="90c0356d-c9ff-4a6e-bdd4-f406fb461268" providerId="ADAL" clId="{8900EFFD-9448-46C1-A111-F758A666D22D}" dt="2022-11-02T22:40:34.110" v="690" actId="478"/>
          <ac:grpSpMkLst>
            <pc:docMk/>
            <pc:sldMk cId="0" sldId="257"/>
            <ac:grpSpMk id="107" creationId="{00000000-0000-0000-0000-000000000000}"/>
          </ac:grpSpMkLst>
        </pc:grpChg>
        <pc:picChg chg="del">
          <ac:chgData name="이성제" userId="90c0356d-c9ff-4a6e-bdd4-f406fb461268" providerId="ADAL" clId="{8900EFFD-9448-46C1-A111-F758A666D22D}" dt="2022-11-02T22:40:34.110" v="690" actId="478"/>
          <ac:picMkLst>
            <pc:docMk/>
            <pc:sldMk cId="0" sldId="257"/>
            <ac:picMk id="96" creationId="{00000000-0000-0000-0000-000000000000}"/>
          </ac:picMkLst>
        </pc:picChg>
        <pc:picChg chg="del">
          <ac:chgData name="이성제" userId="90c0356d-c9ff-4a6e-bdd4-f406fb461268" providerId="ADAL" clId="{8900EFFD-9448-46C1-A111-F758A666D22D}" dt="2022-11-02T22:40:34.110" v="690" actId="478"/>
          <ac:picMkLst>
            <pc:docMk/>
            <pc:sldMk cId="0" sldId="257"/>
            <ac:picMk id="97" creationId="{00000000-0000-0000-0000-000000000000}"/>
          </ac:picMkLst>
        </pc:pic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04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06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16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18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19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0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1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2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3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4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5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6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7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8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29" creationId="{00000000-0000-0000-0000-000000000000}"/>
          </ac:cxnSpMkLst>
        </pc:cxnChg>
        <pc:cxnChg chg="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30" creationId="{00000000-0000-0000-0000-000000000000}"/>
          </ac:cxnSpMkLst>
        </pc:cxnChg>
        <pc:cxnChg chg="del mod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33" creationId="{00000000-0000-0000-0000-000000000000}"/>
          </ac:cxnSpMkLst>
        </pc:cxnChg>
        <pc:cxnChg chg="del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34" creationId="{00000000-0000-0000-0000-000000000000}"/>
          </ac:cxnSpMkLst>
        </pc:cxnChg>
        <pc:cxnChg chg="del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35" creationId="{00000000-0000-0000-0000-000000000000}"/>
          </ac:cxnSpMkLst>
        </pc:cxnChg>
        <pc:cxnChg chg="del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36" creationId="{00000000-0000-0000-0000-000000000000}"/>
          </ac:cxnSpMkLst>
        </pc:cxnChg>
        <pc:cxnChg chg="del">
          <ac:chgData name="이성제" userId="90c0356d-c9ff-4a6e-bdd4-f406fb461268" providerId="ADAL" clId="{8900EFFD-9448-46C1-A111-F758A666D22D}" dt="2022-11-02T22:40:34.110" v="690" actId="478"/>
          <ac:cxnSpMkLst>
            <pc:docMk/>
            <pc:sldMk cId="0" sldId="257"/>
            <ac:cxnSpMk id="137" creationId="{00000000-0000-0000-0000-000000000000}"/>
          </ac:cxnSpMkLst>
        </pc:cxnChg>
      </pc:sldChg>
      <pc:sldChg chg="del">
        <pc:chgData name="이성제" userId="90c0356d-c9ff-4a6e-bdd4-f406fb461268" providerId="ADAL" clId="{8900EFFD-9448-46C1-A111-F758A666D22D}" dt="2022-11-02T23:10:14.147" v="802" actId="47"/>
        <pc:sldMkLst>
          <pc:docMk/>
          <pc:sldMk cId="0" sldId="258"/>
        </pc:sldMkLst>
      </pc:sldChg>
      <pc:sldChg chg="del">
        <pc:chgData name="이성제" userId="90c0356d-c9ff-4a6e-bdd4-f406fb461268" providerId="ADAL" clId="{8900EFFD-9448-46C1-A111-F758A666D22D}" dt="2022-11-02T23:10:14.147" v="802" actId="47"/>
        <pc:sldMkLst>
          <pc:docMk/>
          <pc:sldMk cId="0" sldId="259"/>
        </pc:sldMkLst>
      </pc:sldChg>
      <pc:sldChg chg="del">
        <pc:chgData name="이성제" userId="90c0356d-c9ff-4a6e-bdd4-f406fb461268" providerId="ADAL" clId="{8900EFFD-9448-46C1-A111-F758A666D22D}" dt="2022-11-02T23:10:14.147" v="802" actId="47"/>
        <pc:sldMkLst>
          <pc:docMk/>
          <pc:sldMk cId="0" sldId="260"/>
        </pc:sldMkLst>
      </pc:sldChg>
      <pc:sldChg chg="del">
        <pc:chgData name="이성제" userId="90c0356d-c9ff-4a6e-bdd4-f406fb461268" providerId="ADAL" clId="{8900EFFD-9448-46C1-A111-F758A666D22D}" dt="2022-11-02T23:10:14.147" v="802" actId="47"/>
        <pc:sldMkLst>
          <pc:docMk/>
          <pc:sldMk cId="0" sldId="261"/>
        </pc:sldMkLst>
      </pc:sldChg>
      <pc:sldChg chg="addSp delSp modSp mod">
        <pc:chgData name="이성제" userId="90c0356d-c9ff-4a6e-bdd4-f406fb461268" providerId="ADAL" clId="{8900EFFD-9448-46C1-A111-F758A666D22D}" dt="2022-11-02T22:19:36.483" v="587" actId="20577"/>
        <pc:sldMkLst>
          <pc:docMk/>
          <pc:sldMk cId="0" sldId="262"/>
        </pc:sldMkLst>
        <pc:spChg chg="add del mod">
          <ac:chgData name="이성제" userId="90c0356d-c9ff-4a6e-bdd4-f406fb461268" providerId="ADAL" clId="{8900EFFD-9448-46C1-A111-F758A666D22D}" dt="2022-11-02T21:50:15.345" v="159"/>
          <ac:spMkLst>
            <pc:docMk/>
            <pc:sldMk cId="0" sldId="262"/>
            <ac:spMk id="2" creationId="{2D46E1DE-7FB8-0529-EAF1-FE96B87175E4}"/>
          </ac:spMkLst>
        </pc:spChg>
        <pc:spChg chg="mod">
          <ac:chgData name="이성제" userId="90c0356d-c9ff-4a6e-bdd4-f406fb461268" providerId="ADAL" clId="{8900EFFD-9448-46C1-A111-F758A666D22D}" dt="2022-11-02T21:55:41.718" v="259" actId="20577"/>
          <ac:spMkLst>
            <pc:docMk/>
            <pc:sldMk cId="0" sldId="262"/>
            <ac:spMk id="184" creationId="{00000000-0000-0000-0000-000000000000}"/>
          </ac:spMkLst>
        </pc:spChg>
        <pc:spChg chg="mod">
          <ac:chgData name="이성제" userId="90c0356d-c9ff-4a6e-bdd4-f406fb461268" providerId="ADAL" clId="{8900EFFD-9448-46C1-A111-F758A666D22D}" dt="2022-11-02T22:19:36.483" v="587" actId="20577"/>
          <ac:spMkLst>
            <pc:docMk/>
            <pc:sldMk cId="0" sldId="262"/>
            <ac:spMk id="185" creationId="{00000000-0000-0000-0000-000000000000}"/>
          </ac:spMkLst>
        </pc:spChg>
        <pc:graphicFrameChg chg="mod modGraphic">
          <ac:chgData name="이성제" userId="90c0356d-c9ff-4a6e-bdd4-f406fb461268" providerId="ADAL" clId="{8900EFFD-9448-46C1-A111-F758A666D22D}" dt="2022-11-02T22:18:13.869" v="565" actId="20577"/>
          <ac:graphicFrameMkLst>
            <pc:docMk/>
            <pc:sldMk cId="0" sldId="262"/>
            <ac:graphicFrameMk id="186" creationId="{00000000-0000-0000-0000-000000000000}"/>
          </ac:graphicFrameMkLst>
        </pc:graphicFrameChg>
      </pc:sldChg>
      <pc:sldChg chg="addSp delSp modSp mod">
        <pc:chgData name="이성제" userId="90c0356d-c9ff-4a6e-bdd4-f406fb461268" providerId="ADAL" clId="{8900EFFD-9448-46C1-A111-F758A666D22D}" dt="2022-11-03T02:43:02.972" v="1172" actId="478"/>
        <pc:sldMkLst>
          <pc:docMk/>
          <pc:sldMk cId="0" sldId="263"/>
        </pc:sldMkLst>
        <pc:spChg chg="mod">
          <ac:chgData name="이성제" userId="90c0356d-c9ff-4a6e-bdd4-f406fb461268" providerId="ADAL" clId="{8900EFFD-9448-46C1-A111-F758A666D22D}" dt="2022-11-02T22:16:12.971" v="543" actId="20577"/>
          <ac:spMkLst>
            <pc:docMk/>
            <pc:sldMk cId="0" sldId="263"/>
            <ac:spMk id="191" creationId="{00000000-0000-0000-0000-000000000000}"/>
          </ac:spMkLst>
        </pc:spChg>
        <pc:spChg chg="mod">
          <ac:chgData name="이성제" userId="90c0356d-c9ff-4a6e-bdd4-f406fb461268" providerId="ADAL" clId="{8900EFFD-9448-46C1-A111-F758A666D22D}" dt="2022-11-02T23:14:56.793" v="861" actId="20577"/>
          <ac:spMkLst>
            <pc:docMk/>
            <pc:sldMk cId="0" sldId="263"/>
            <ac:spMk id="192" creationId="{00000000-0000-0000-0000-000000000000}"/>
          </ac:spMkLst>
        </pc:spChg>
        <pc:picChg chg="del">
          <ac:chgData name="이성제" userId="90c0356d-c9ff-4a6e-bdd4-f406fb461268" providerId="ADAL" clId="{8900EFFD-9448-46C1-A111-F758A666D22D}" dt="2022-11-02T22:26:25.197" v="627" actId="478"/>
          <ac:picMkLst>
            <pc:docMk/>
            <pc:sldMk cId="0" sldId="263"/>
            <ac:picMk id="193" creationId="{00000000-0000-0000-0000-000000000000}"/>
          </ac:picMkLst>
        </pc:picChg>
        <pc:picChg chg="add del mod">
          <ac:chgData name="이성제" userId="90c0356d-c9ff-4a6e-bdd4-f406fb461268" providerId="ADAL" clId="{8900EFFD-9448-46C1-A111-F758A666D22D}" dt="2022-11-03T02:43:02.972" v="1172" actId="478"/>
          <ac:picMkLst>
            <pc:docMk/>
            <pc:sldMk cId="0" sldId="263"/>
            <ac:picMk id="1026" creationId="{E42DDA5E-DA9F-C4EE-C851-A4B846C77F2A}"/>
          </ac:picMkLst>
        </pc:picChg>
      </pc:sldChg>
      <pc:sldChg chg="delSp modSp mod">
        <pc:chgData name="이성제" userId="90c0356d-c9ff-4a6e-bdd4-f406fb461268" providerId="ADAL" clId="{8900EFFD-9448-46C1-A111-F758A666D22D}" dt="2022-11-03T02:42:54.438" v="1171" actId="20577"/>
        <pc:sldMkLst>
          <pc:docMk/>
          <pc:sldMk cId="0" sldId="264"/>
        </pc:sldMkLst>
        <pc:spChg chg="mod">
          <ac:chgData name="이성제" userId="90c0356d-c9ff-4a6e-bdd4-f406fb461268" providerId="ADAL" clId="{8900EFFD-9448-46C1-A111-F758A666D22D}" dt="2022-11-02T22:16:19.067" v="553" actId="20577"/>
          <ac:spMkLst>
            <pc:docMk/>
            <pc:sldMk cId="0" sldId="264"/>
            <ac:spMk id="198" creationId="{00000000-0000-0000-0000-000000000000}"/>
          </ac:spMkLst>
        </pc:spChg>
        <pc:spChg chg="mod">
          <ac:chgData name="이성제" userId="90c0356d-c9ff-4a6e-bdd4-f406fb461268" providerId="ADAL" clId="{8900EFFD-9448-46C1-A111-F758A666D22D}" dt="2022-11-03T02:42:54.438" v="1171" actId="20577"/>
          <ac:spMkLst>
            <pc:docMk/>
            <pc:sldMk cId="0" sldId="264"/>
            <ac:spMk id="199" creationId="{00000000-0000-0000-0000-000000000000}"/>
          </ac:spMkLst>
        </pc:spChg>
        <pc:picChg chg="del">
          <ac:chgData name="이성제" userId="90c0356d-c9ff-4a6e-bdd4-f406fb461268" providerId="ADAL" clId="{8900EFFD-9448-46C1-A111-F758A666D22D}" dt="2022-11-02T22:29:28.846" v="660" actId="478"/>
          <ac:picMkLst>
            <pc:docMk/>
            <pc:sldMk cId="0" sldId="264"/>
            <ac:picMk id="200" creationId="{00000000-0000-0000-0000-000000000000}"/>
          </ac:picMkLst>
        </pc:picChg>
      </pc:sldChg>
      <pc:sldChg chg="modSp mod">
        <pc:chgData name="이성제" userId="90c0356d-c9ff-4a6e-bdd4-f406fb461268" providerId="ADAL" clId="{8900EFFD-9448-46C1-A111-F758A666D22D}" dt="2022-11-03T03:00:23.866" v="1179"/>
        <pc:sldMkLst>
          <pc:docMk/>
          <pc:sldMk cId="0" sldId="265"/>
        </pc:sldMkLst>
        <pc:spChg chg="mod">
          <ac:chgData name="이성제" userId="90c0356d-c9ff-4a6e-bdd4-f406fb461268" providerId="ADAL" clId="{8900EFFD-9448-46C1-A111-F758A666D22D}" dt="2022-11-03T03:00:23.866" v="1179"/>
          <ac:spMkLst>
            <pc:docMk/>
            <pc:sldMk cId="0" sldId="265"/>
            <ac:spMk id="206" creationId="{00000000-0000-0000-0000-000000000000}"/>
          </ac:spMkLst>
        </pc:spChg>
      </pc:sldChg>
      <pc:sldChg chg="addSp delSp modSp mod">
        <pc:chgData name="이성제" userId="90c0356d-c9ff-4a6e-bdd4-f406fb461268" providerId="ADAL" clId="{8900EFFD-9448-46C1-A111-F758A666D22D}" dt="2022-11-02T23:58:24.966" v="1058" actId="20577"/>
        <pc:sldMkLst>
          <pc:docMk/>
          <pc:sldMk cId="0" sldId="266"/>
        </pc:sldMkLst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9" creationId="{668CB75C-953D-D37F-262D-6CED955FBE4F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0" creationId="{9A210500-EE85-25D8-2EEC-8C8B984A5DA1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1" creationId="{B8F6015C-A2D8-62BF-DDF8-E534EF7744C0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2" creationId="{C4D90CD7-D27D-388A-80E1-09FCFF0D24EA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3" creationId="{6FAFE868-7D6C-6DA7-37B6-30DBA9843BF0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4" creationId="{98D0D0ED-3966-7C8A-1AFA-22D85A2203DF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5" creationId="{5AE9B28B-B930-D685-C592-1DC01850D5D1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6" creationId="{3C397047-D8C9-FA91-F226-31B85E9E4294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7" creationId="{5A5802B0-3665-603A-7D2E-47E406BE0A1D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18" creationId="{2EEF5828-5493-F4BF-7D95-12F84E68B1D8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20" creationId="{9482D9EB-34D3-AFA0-BF38-603426407643}"/>
          </ac:spMkLst>
        </pc:spChg>
        <pc:spChg chg="add del mod">
          <ac:chgData name="이성제" userId="90c0356d-c9ff-4a6e-bdd4-f406fb461268" providerId="ADAL" clId="{8900EFFD-9448-46C1-A111-F758A666D22D}" dt="2022-11-02T23:51:29.568" v="925"/>
          <ac:spMkLst>
            <pc:docMk/>
            <pc:sldMk cId="0" sldId="266"/>
            <ac:spMk id="21" creationId="{3E66B41E-925C-B706-0BD5-0079A231DA1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14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15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16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4:36.872" v="898" actId="478"/>
          <ac:spMkLst>
            <pc:docMk/>
            <pc:sldMk cId="0" sldId="266"/>
            <ac:spMk id="217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18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19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20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21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22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4:35.842" v="897" actId="478"/>
          <ac:spMkLst>
            <pc:docMk/>
            <pc:sldMk cId="0" sldId="266"/>
            <ac:spMk id="223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24" creationId="{00000000-0000-0000-0000-000000000000}"/>
          </ac:spMkLst>
        </pc:spChg>
        <pc:spChg chg="del mod">
          <ac:chgData name="이성제" userId="90c0356d-c9ff-4a6e-bdd4-f406fb461268" providerId="ADAL" clId="{8900EFFD-9448-46C1-A111-F758A666D22D}" dt="2022-11-02T23:45:20.973" v="903" actId="21"/>
          <ac:spMkLst>
            <pc:docMk/>
            <pc:sldMk cId="0" sldId="266"/>
            <ac:spMk id="225" creationId="{00000000-0000-0000-0000-000000000000}"/>
          </ac:spMkLst>
        </pc:spChg>
        <pc:spChg chg="mod">
          <ac:chgData name="이성제" userId="90c0356d-c9ff-4a6e-bdd4-f406fb461268" providerId="ADAL" clId="{8900EFFD-9448-46C1-A111-F758A666D22D}" dt="2022-11-02T23:58:24.966" v="1058" actId="20577"/>
          <ac:spMkLst>
            <pc:docMk/>
            <pc:sldMk cId="0" sldId="266"/>
            <ac:spMk id="226" creationId="{00000000-0000-0000-0000-000000000000}"/>
          </ac:spMkLst>
        </pc:spChg>
        <pc:grpChg chg="add del mod">
          <ac:chgData name="이성제" userId="90c0356d-c9ff-4a6e-bdd4-f406fb461268" providerId="ADAL" clId="{8900EFFD-9448-46C1-A111-F758A666D22D}" dt="2022-11-02T23:44:17.395" v="888" actId="164"/>
          <ac:grpSpMkLst>
            <pc:docMk/>
            <pc:sldMk cId="0" sldId="266"/>
            <ac:grpSpMk id="4" creationId="{424CDB8D-8C9C-0E56-1BD5-216FC2262D40}"/>
          </ac:grpSpMkLst>
        </pc:grpChg>
        <pc:picChg chg="add del mod modCrop">
          <ac:chgData name="이성제" userId="90c0356d-c9ff-4a6e-bdd4-f406fb461268" providerId="ADAL" clId="{8900EFFD-9448-46C1-A111-F758A666D22D}" dt="2022-11-02T23:45:20.973" v="903" actId="21"/>
          <ac:picMkLst>
            <pc:docMk/>
            <pc:sldMk cId="0" sldId="266"/>
            <ac:picMk id="3" creationId="{2922C7D9-43B7-EDF3-DD8B-B5DEAE22A2AC}"/>
          </ac:picMkLst>
        </pc:picChg>
        <pc:picChg chg="add del mod">
          <ac:chgData name="이성제" userId="90c0356d-c9ff-4a6e-bdd4-f406fb461268" providerId="ADAL" clId="{8900EFFD-9448-46C1-A111-F758A666D22D}" dt="2022-11-02T23:44:16.329" v="886"/>
          <ac:picMkLst>
            <pc:docMk/>
            <pc:sldMk cId="0" sldId="266"/>
            <ac:picMk id="5" creationId="{9A1AA1DC-1E5F-F064-610F-1BF8B7C015C5}"/>
          </ac:picMkLst>
        </pc:picChg>
        <pc:picChg chg="add del mod">
          <ac:chgData name="이성제" userId="90c0356d-c9ff-4a6e-bdd4-f406fb461268" providerId="ADAL" clId="{8900EFFD-9448-46C1-A111-F758A666D22D}" dt="2022-11-02T23:51:08.748" v="920" actId="478"/>
          <ac:picMkLst>
            <pc:docMk/>
            <pc:sldMk cId="0" sldId="266"/>
            <ac:picMk id="6" creationId="{CB56AB97-12CD-0218-2260-CC1CFF0300FB}"/>
          </ac:picMkLst>
        </pc:picChg>
        <pc:picChg chg="add mod">
          <ac:chgData name="이성제" userId="90c0356d-c9ff-4a6e-bdd4-f406fb461268" providerId="ADAL" clId="{8900EFFD-9448-46C1-A111-F758A666D22D}" dt="2022-11-02T23:51:17.313" v="923" actId="1076"/>
          <ac:picMkLst>
            <pc:docMk/>
            <pc:sldMk cId="0" sldId="266"/>
            <ac:picMk id="7" creationId="{0144FE12-A326-08A8-D24B-6DC5DAC22220}"/>
          </ac:picMkLst>
        </pc:picChg>
        <pc:picChg chg="add del mod">
          <ac:chgData name="이성제" userId="90c0356d-c9ff-4a6e-bdd4-f406fb461268" providerId="ADAL" clId="{8900EFFD-9448-46C1-A111-F758A666D22D}" dt="2022-11-02T23:51:29.568" v="925"/>
          <ac:picMkLst>
            <pc:docMk/>
            <pc:sldMk cId="0" sldId="266"/>
            <ac:picMk id="8" creationId="{6515A987-24CF-AE89-CCAC-E1D403508A7B}"/>
          </ac:picMkLst>
        </pc:picChg>
        <pc:picChg chg="add del mod">
          <ac:chgData name="이성제" userId="90c0356d-c9ff-4a6e-bdd4-f406fb461268" providerId="ADAL" clId="{8900EFFD-9448-46C1-A111-F758A666D22D}" dt="2022-11-02T23:51:29.568" v="925"/>
          <ac:picMkLst>
            <pc:docMk/>
            <pc:sldMk cId="0" sldId="266"/>
            <ac:picMk id="19" creationId="{0E7E8843-2626-26CE-4265-0E22F538486F}"/>
          </ac:picMkLst>
        </pc:picChg>
        <pc:picChg chg="del mod modCrop">
          <ac:chgData name="이성제" userId="90c0356d-c9ff-4a6e-bdd4-f406fb461268" providerId="ADAL" clId="{8900EFFD-9448-46C1-A111-F758A666D22D}" dt="2022-11-02T23:45:20.973" v="903" actId="21"/>
          <ac:picMkLst>
            <pc:docMk/>
            <pc:sldMk cId="0" sldId="266"/>
            <ac:picMk id="213" creationId="{00000000-0000-0000-0000-000000000000}"/>
          </ac:picMkLst>
        </pc:picChg>
      </pc:sldChg>
      <pc:sldChg chg="delSp modSp add mod">
        <pc:chgData name="이성제" userId="90c0356d-c9ff-4a6e-bdd4-f406fb461268" providerId="ADAL" clId="{8900EFFD-9448-46C1-A111-F758A666D22D}" dt="2022-11-02T22:14:40.275" v="525" actId="20577"/>
        <pc:sldMkLst>
          <pc:docMk/>
          <pc:sldMk cId="3323608178" sldId="267"/>
        </pc:sldMkLst>
        <pc:spChg chg="mod">
          <ac:chgData name="이성제" userId="90c0356d-c9ff-4a6e-bdd4-f406fb461268" providerId="ADAL" clId="{8900EFFD-9448-46C1-A111-F758A666D22D}" dt="2022-11-02T22:06:20.707" v="321" actId="20577"/>
          <ac:spMkLst>
            <pc:docMk/>
            <pc:sldMk cId="3323608178" sldId="267"/>
            <ac:spMk id="184" creationId="{00000000-0000-0000-0000-000000000000}"/>
          </ac:spMkLst>
        </pc:spChg>
        <pc:spChg chg="mod">
          <ac:chgData name="이성제" userId="90c0356d-c9ff-4a6e-bdd4-f406fb461268" providerId="ADAL" clId="{8900EFFD-9448-46C1-A111-F758A666D22D}" dt="2022-11-02T22:14:40.275" v="525" actId="20577"/>
          <ac:spMkLst>
            <pc:docMk/>
            <pc:sldMk cId="3323608178" sldId="267"/>
            <ac:spMk id="185" creationId="{00000000-0000-0000-0000-000000000000}"/>
          </ac:spMkLst>
        </pc:spChg>
        <pc:graphicFrameChg chg="del">
          <ac:chgData name="이성제" userId="90c0356d-c9ff-4a6e-bdd4-f406fb461268" providerId="ADAL" clId="{8900EFFD-9448-46C1-A111-F758A666D22D}" dt="2022-11-02T22:07:42.212" v="351" actId="478"/>
          <ac:graphicFrameMkLst>
            <pc:docMk/>
            <pc:sldMk cId="3323608178" sldId="267"/>
            <ac:graphicFrameMk id="186" creationId="{00000000-0000-0000-0000-000000000000}"/>
          </ac:graphicFrameMkLst>
        </pc:graphicFrameChg>
      </pc:sldChg>
      <pc:sldChg chg="modSp add mod">
        <pc:chgData name="이성제" userId="90c0356d-c9ff-4a6e-bdd4-f406fb461268" providerId="ADAL" clId="{8900EFFD-9448-46C1-A111-F758A666D22D}" dt="2022-11-03T00:17:36.620" v="1072" actId="20577"/>
        <pc:sldMkLst>
          <pc:docMk/>
          <pc:sldMk cId="3902809513" sldId="268"/>
        </pc:sldMkLst>
        <pc:spChg chg="mod">
          <ac:chgData name="이성제" userId="90c0356d-c9ff-4a6e-bdd4-f406fb461268" providerId="ADAL" clId="{8900EFFD-9448-46C1-A111-F758A666D22D}" dt="2022-11-02T22:43:53.048" v="742" actId="20577"/>
          <ac:spMkLst>
            <pc:docMk/>
            <pc:sldMk cId="3902809513" sldId="268"/>
            <ac:spMk id="94" creationId="{00000000-0000-0000-0000-000000000000}"/>
          </ac:spMkLst>
        </pc:spChg>
        <pc:spChg chg="mod">
          <ac:chgData name="이성제" userId="90c0356d-c9ff-4a6e-bdd4-f406fb461268" providerId="ADAL" clId="{8900EFFD-9448-46C1-A111-F758A666D22D}" dt="2022-11-03T00:17:36.620" v="1072" actId="20577"/>
          <ac:spMkLst>
            <pc:docMk/>
            <pc:sldMk cId="3902809513" sldId="268"/>
            <ac:spMk id="95" creationId="{00000000-0000-0000-0000-000000000000}"/>
          </ac:spMkLst>
        </pc:spChg>
      </pc:sldChg>
    </pc:docChg>
  </pc:docChgLst>
  <pc:docChgLst>
    <pc:chgData name="이성제" userId="90c0356d-c9ff-4a6e-bdd4-f406fb461268" providerId="ADAL" clId="{E9FCC870-F170-4CA7-ADB5-1459F15EE94E}"/>
    <pc:docChg chg="undo custSel modSld">
      <pc:chgData name="이성제" userId="90c0356d-c9ff-4a6e-bdd4-f406fb461268" providerId="ADAL" clId="{E9FCC870-F170-4CA7-ADB5-1459F15EE94E}" dt="2022-11-16T23:44:19.711" v="4"/>
      <pc:docMkLst>
        <pc:docMk/>
      </pc:docMkLst>
      <pc:sldChg chg="modSp mod">
        <pc:chgData name="이성제" userId="90c0356d-c9ff-4a6e-bdd4-f406fb461268" providerId="ADAL" clId="{E9FCC870-F170-4CA7-ADB5-1459F15EE94E}" dt="2022-11-16T23:44:19.711" v="4"/>
        <pc:sldMkLst>
          <pc:docMk/>
          <pc:sldMk cId="0" sldId="265"/>
        </pc:sldMkLst>
        <pc:spChg chg="mod">
          <ac:chgData name="이성제" userId="90c0356d-c9ff-4a6e-bdd4-f406fb461268" providerId="ADAL" clId="{E9FCC870-F170-4CA7-ADB5-1459F15EE94E}" dt="2022-11-16T23:44:19.711" v="4"/>
          <ac:spMkLst>
            <pc:docMk/>
            <pc:sldMk cId="0" sldId="265"/>
            <ac:spMk id="206" creationId="{00000000-0000-0000-0000-000000000000}"/>
          </ac:spMkLst>
        </pc:spChg>
      </pc:sldChg>
      <pc:sldChg chg="modSp mod">
        <pc:chgData name="이성제" userId="90c0356d-c9ff-4a6e-bdd4-f406fb461268" providerId="ADAL" clId="{E9FCC870-F170-4CA7-ADB5-1459F15EE94E}" dt="2022-11-16T23:30:22.735" v="0"/>
        <pc:sldMkLst>
          <pc:docMk/>
          <pc:sldMk cId="3902809513" sldId="268"/>
        </pc:sldMkLst>
        <pc:spChg chg="mod">
          <ac:chgData name="이성제" userId="90c0356d-c9ff-4a6e-bdd4-f406fb461268" providerId="ADAL" clId="{E9FCC870-F170-4CA7-ADB5-1459F15EE94E}" dt="2022-11-16T23:30:22.735" v="0"/>
          <ac:spMkLst>
            <pc:docMk/>
            <pc:sldMk cId="3902809513" sldId="268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64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79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t/3fc68f542dd9456c943186fd68a73a18" TargetMode="External"/><Relationship Id="rId4" Type="http://schemas.openxmlformats.org/officeDocument/2006/relationships/hyperlink" Target="https://www.kaggle.com/t/7ba9b1ae75624d089ac3541eb939dc3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83483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CSED226</a:t>
            </a:r>
            <a:br>
              <a:rPr lang="en-US" sz="4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Introduction to Data Analysis</a:t>
            </a:r>
            <a:br>
              <a:rPr lang="en-US" sz="4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Competition: Classification &amp; Regression</a:t>
            </a:r>
            <a:endParaRPr sz="32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 goal is to improve your model's performance as much as possible.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altLang="ko-KR"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2000" dirty="0">
                <a:latin typeface="Calibri"/>
                <a:ea typeface="Calibri"/>
                <a:cs typeface="Calibri"/>
                <a:sym typeface="Calibri"/>
              </a:rPr>
              <a:t>You can improve your model's performance through data preprocessing, model selection, and hyperparameter tuning.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You can submit your model's results to Kaggle and view your scores in real-time on the leaderboards. (you can only submit a maximum of 20 per day, we recommend that you run the model sufficiently on your PC before uploading.)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Rules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In this competition, you can use all the models learned in class (e.g. Ensembles, SVM, ...)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For the library, you can use the library used in the previous HW (seaborn, matplotlib, pandas,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) and the scikit-learn library. (Other libraries are not allowed.)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 rules for models changed that you should not use the k-nearest neighbor method.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You must participate as an individual team in this competition.</a:t>
            </a:r>
          </a:p>
        </p:txBody>
      </p:sp>
    </p:spTree>
    <p:extLst>
      <p:ext uri="{BB962C8B-B14F-4D97-AF65-F5344CB8AC3E}">
        <p14:creationId xmlns:p14="http://schemas.microsoft.com/office/powerpoint/2010/main" val="390280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Evaluation (Classification)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838200" y="161092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Accuracy = C</a:t>
            </a:r>
            <a:r>
              <a:rPr lang="en-US" altLang="ko-KR" sz="1600" dirty="0"/>
              <a:t>orrect classifications (True) / All classifications</a:t>
            </a:r>
            <a:endParaRPr lang="ko-KR" altLang="en-US" sz="1600" dirty="0"/>
          </a:p>
        </p:txBody>
      </p:sp>
      <p:graphicFrame>
        <p:nvGraphicFramePr>
          <p:cNvPr id="186" name="Google Shape;186;p7"/>
          <p:cNvGraphicFramePr/>
          <p:nvPr>
            <p:extLst>
              <p:ext uri="{D42A27DB-BD31-4B8C-83A1-F6EECF244321}">
                <p14:modId xmlns:p14="http://schemas.microsoft.com/office/powerpoint/2010/main" val="1228366379"/>
              </p:ext>
            </p:extLst>
          </p:nvPr>
        </p:nvGraphicFramePr>
        <p:xfrm>
          <a:off x="1364105" y="2390591"/>
          <a:ext cx="5456417" cy="4290831"/>
        </p:xfrm>
        <a:graphic>
          <a:graphicData uri="http://schemas.openxmlformats.org/drawingml/2006/table">
            <a:tbl>
              <a:tblPr firstRow="1" bandRow="1">
                <a:noFill/>
                <a:tableStyleId>{2CDE186E-6B7B-459E-B10A-025FAF3DB2C9}</a:tableStyleId>
              </a:tblPr>
              <a:tblGrid>
                <a:gridCol w="656298">
                  <a:extLst>
                    <a:ext uri="{9D8B030D-6E8A-4147-A177-3AD203B41FA5}">
                      <a16:colId xmlns:a16="http://schemas.microsoft.com/office/drawing/2014/main" val="1133832313"/>
                    </a:ext>
                  </a:extLst>
                </a:gridCol>
                <a:gridCol w="65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27">
                  <a:extLst>
                    <a:ext uri="{9D8B030D-6E8A-4147-A177-3AD203B41FA5}">
                      <a16:colId xmlns:a16="http://schemas.microsoft.com/office/drawing/2014/main" val="1793832781"/>
                    </a:ext>
                  </a:extLst>
                </a:gridCol>
              </a:tblGrid>
              <a:tr h="500208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 rowSpan="2"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class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extLst>
                  <a:ext uri="{0D108BD9-81ED-4DB2-BD59-A6C34878D82A}">
                    <a16:rowId xmlns:a16="http://schemas.microsoft.com/office/drawing/2014/main" val="51252284"/>
                  </a:ext>
                </a:extLst>
              </a:tr>
              <a:tr h="512309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 hMerge="1"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Class0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Class1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Class2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787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Class0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787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Class1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74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Class2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726" marR="74726" marT="37363" marB="37363" anchor="ctr"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96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Evaluation (Regression)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Google Shape;185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610923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sz="2400" b="1" dirty="0">
                    <a:latin typeface="Calibri"/>
                    <a:ea typeface="Calibri"/>
                    <a:cs typeface="Calibri"/>
                    <a:sym typeface="Calibri"/>
                  </a:rPr>
                  <a:t>RMSE</a:t>
                </a:r>
                <a:endParaRPr lang="en-US" dirty="0"/>
              </a:p>
              <a:p>
                <a:pPr marL="685800" lvl="1" indent="-228600" algn="l" rtl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altLang="ko-KR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ar-AE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𝑃𝑟𝑒𝑑𝑖𝑐𝑡𝑒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𝐴𝑐𝑡𝑢𝑎𝑙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altLang="ko-KR" sz="1600" dirty="0"/>
              </a:p>
              <a:p>
                <a:pPr marL="685800" lvl="1" indent="-228600" algn="l" rtl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Char char="•"/>
                </a:pPr>
                <a:r>
                  <a:rPr lang="en-US" altLang="ko-KR" sz="1600" dirty="0"/>
                  <a:t>N =Total number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85" name="Google Shape;185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10923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 t="-1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60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Datasets (Classification)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①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Plant species</a:t>
            </a:r>
            <a:endParaRPr lang="en-US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You will use information from the plant's habitat (location, elevation, etc.) to classify that plant species. 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last column ("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Plant_species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") of the training set is the label to be classified, and there is no label column in the test set.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Training set: 20000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Test set: 20000</a:t>
            </a:r>
            <a:endParaRPr lang="en-US"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Classes: 5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Datasets (Regression)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xfrm>
            <a:off x="838200" y="15998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Fruit juice's taste score</a:t>
            </a:r>
            <a:endParaRPr lang="ko-KR" altLang="en-US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You will make a model to predict Fruit juice's taste score by using the ingredient information.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last column("score") of the training set is the target value to be predicted, and there is no target value column in the test set.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Training set: 2000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Test set: 2000</a:t>
            </a: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Score range: 0 ~ 100</a:t>
            </a: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You will enter the competition individually through Kaggle.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Kaggle-site: </a:t>
            </a: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Plant species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https://www.kaggle.com/t/7ba9b1ae75624d089ac3541eb939dc3a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Fruit juice's taste score</a:t>
            </a:r>
            <a:endParaRPr lang="en-US"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https://www.kaggle.com/t/3fc68f542dd9456c943186fd68a73a18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7113863" y="1484851"/>
            <a:ext cx="4451853" cy="489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6497750" y="1384276"/>
            <a:ext cx="5056925" cy="27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Kaggle-site</a:t>
            </a:r>
            <a:endParaRPr lang="ko-KR" altLang="en-US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Overview: Description of the task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Data:	Files to be used in the competition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Leaderboard: Current score updated in real time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Rules: What you must follow in the competition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submissions: Files you submitted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⑥ Submit Predictions: Submission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44FE12-A326-08A8-D24B-6DC5DAC2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4276"/>
            <a:ext cx="5056925" cy="4541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450</Words>
  <Application>Microsoft Office PowerPoint</Application>
  <PresentationFormat>와이드스크린</PresentationFormat>
  <Paragraphs>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Calibri</vt:lpstr>
      <vt:lpstr>Cambria Math</vt:lpstr>
      <vt:lpstr>Office 테마</vt:lpstr>
      <vt:lpstr>CSED226 Introduction to Data Analysis Competition: Classification &amp; Regression</vt:lpstr>
      <vt:lpstr>Overview</vt:lpstr>
      <vt:lpstr>Rules</vt:lpstr>
      <vt:lpstr>Evaluation (Classification)</vt:lpstr>
      <vt:lpstr>Evaluation (Regression)</vt:lpstr>
      <vt:lpstr>Datasets (Classification)</vt:lpstr>
      <vt:lpstr>Datasets (Regression)</vt:lpstr>
      <vt:lpstr>Competition</vt:lpstr>
      <vt:lpstr>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DS30_예측 분석 Modeling Time-series Classification</dc:title>
  <dc:creator>lee seongje</dc:creator>
  <cp:lastModifiedBy>이성제</cp:lastModifiedBy>
  <cp:revision>2</cp:revision>
  <dcterms:created xsi:type="dcterms:W3CDTF">2020-10-30T11:30:37Z</dcterms:created>
  <dcterms:modified xsi:type="dcterms:W3CDTF">2022-11-29T12:03:09Z</dcterms:modified>
</cp:coreProperties>
</file>