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281" r:id="rId3"/>
    <p:sldId id="257" r:id="rId4"/>
    <p:sldId id="258" r:id="rId5"/>
    <p:sldId id="282" r:id="rId6"/>
    <p:sldId id="280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5" r:id="rId27"/>
    <p:sldId id="278" r:id="rId28"/>
  </p:sldIdLst>
  <p:sldSz cx="9144000" cy="5143500" type="screen16x9"/>
  <p:notesSz cx="9947275" cy="6742113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9900"/>
    <a:srgbClr val="9999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4" d="100"/>
          <a:sy n="104" d="100"/>
        </p:scale>
        <p:origin x="-84" y="-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0963E-624E-4DD7-A17B-137CE1F958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C70D4B-2F6D-481C-B053-5CD1E278E13C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휴먼모음T" pitchFamily="18" charset="-127"/>
              <a:ea typeface="휴먼모음T" pitchFamily="18" charset="-127"/>
            </a:rPr>
            <a:t>관광객</a:t>
          </a:r>
          <a:endParaRPr lang="ko-KR" altLang="en-US" sz="2400" dirty="0">
            <a:latin typeface="휴먼모음T" pitchFamily="18" charset="-127"/>
            <a:ea typeface="휴먼모음T" pitchFamily="18" charset="-127"/>
          </a:endParaRPr>
        </a:p>
      </dgm:t>
    </dgm:pt>
    <dgm:pt modelId="{38CFF250-3CEF-4579-A087-B0B3E3474B84}" type="parTrans" cxnId="{849BCCED-917B-47FE-8BB6-3AF673D5DDA0}">
      <dgm:prSet/>
      <dgm:spPr/>
      <dgm:t>
        <a:bodyPr/>
        <a:lstStyle/>
        <a:p>
          <a:pPr latinLnBrk="1"/>
          <a:endParaRPr lang="ko-KR" altLang="en-US"/>
        </a:p>
      </dgm:t>
    </dgm:pt>
    <dgm:pt modelId="{46288987-8674-49B4-9EEE-F664D74D37BE}" type="sibTrans" cxnId="{849BCCED-917B-47FE-8BB6-3AF673D5DDA0}">
      <dgm:prSet/>
      <dgm:spPr/>
      <dgm:t>
        <a:bodyPr/>
        <a:lstStyle/>
        <a:p>
          <a:pPr latinLnBrk="1"/>
          <a:endParaRPr lang="ko-KR" altLang="en-US"/>
        </a:p>
      </dgm:t>
    </dgm:pt>
    <dgm:pt modelId="{45B816F2-5248-4D7B-B7E4-C4CD86F69459}">
      <dgm:prSet phldrT="[텍스트]" custT="1"/>
      <dgm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욕구충족 및 만족증대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E0945CA4-F06A-42C4-9511-B6953C0C06FD}" type="parTrans" cxnId="{AFDA5195-19C6-46BC-AFDF-70365122E9DD}">
      <dgm:prSet/>
      <dgm:spPr/>
      <dgm:t>
        <a:bodyPr/>
        <a:lstStyle/>
        <a:p>
          <a:pPr latinLnBrk="1"/>
          <a:endParaRPr lang="ko-KR" altLang="en-US"/>
        </a:p>
      </dgm:t>
    </dgm:pt>
    <dgm:pt modelId="{C314F27C-60C9-470B-A07C-781EA34ED801}" type="sibTrans" cxnId="{AFDA5195-19C6-46BC-AFDF-70365122E9DD}">
      <dgm:prSet/>
      <dgm:spPr/>
      <dgm:t>
        <a:bodyPr/>
        <a:lstStyle/>
        <a:p>
          <a:pPr latinLnBrk="1"/>
          <a:endParaRPr lang="ko-KR" altLang="en-US"/>
        </a:p>
      </dgm:t>
    </dgm:pt>
    <dgm:pt modelId="{0058BE7C-BB0D-49C0-A2DE-5C05F4B7DCD8}">
      <dgm:prSet phldrT="[텍스트]" custT="1"/>
      <dgm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삶의 질 향상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8544C681-4531-48E6-B8BB-F046AC450E43}" type="parTrans" cxnId="{6EF90B70-5B94-4827-88F1-721BA83C2D3C}">
      <dgm:prSet/>
      <dgm:spPr/>
      <dgm:t>
        <a:bodyPr/>
        <a:lstStyle/>
        <a:p>
          <a:pPr latinLnBrk="1"/>
          <a:endParaRPr lang="ko-KR" altLang="en-US"/>
        </a:p>
      </dgm:t>
    </dgm:pt>
    <dgm:pt modelId="{7D9FD9EC-B3BD-491C-AFC6-5FC887697273}" type="sibTrans" cxnId="{6EF90B70-5B94-4827-88F1-721BA83C2D3C}">
      <dgm:prSet/>
      <dgm:spPr/>
      <dgm:t>
        <a:bodyPr/>
        <a:lstStyle/>
        <a:p>
          <a:pPr latinLnBrk="1"/>
          <a:endParaRPr lang="ko-KR" altLang="en-US"/>
        </a:p>
      </dgm:t>
    </dgm:pt>
    <dgm:pt modelId="{7F2B85E1-E724-4DEC-A0AD-F4B217068784}">
      <dgm:prSet phldrT="[텍스트]" custT="1"/>
      <dgm:spPr>
        <a:solidFill>
          <a:srgbClr val="FF9900"/>
        </a:solidFill>
      </dgm:spPr>
      <dgm:t>
        <a:bodyPr/>
        <a:lstStyle/>
        <a:p>
          <a:pPr latinLnBrk="1"/>
          <a:r>
            <a:rPr lang="ko-KR" altLang="en-US" sz="2400" dirty="0" smtClean="0">
              <a:latin typeface="휴먼모음T" pitchFamily="18" charset="-127"/>
              <a:ea typeface="휴먼모음T" pitchFamily="18" charset="-127"/>
            </a:rPr>
            <a:t>지역</a:t>
          </a:r>
          <a:endParaRPr lang="ko-KR" altLang="en-US" sz="2400" dirty="0">
            <a:latin typeface="휴먼모음T" pitchFamily="18" charset="-127"/>
            <a:ea typeface="휴먼모음T" pitchFamily="18" charset="-127"/>
          </a:endParaRPr>
        </a:p>
      </dgm:t>
    </dgm:pt>
    <dgm:pt modelId="{C5ECB1EA-0571-41CA-882F-CCB326E17B73}" type="parTrans" cxnId="{053079D1-C3B2-4120-8553-BB6DC1D6B4A3}">
      <dgm:prSet/>
      <dgm:spPr/>
      <dgm:t>
        <a:bodyPr/>
        <a:lstStyle/>
        <a:p>
          <a:pPr latinLnBrk="1"/>
          <a:endParaRPr lang="ko-KR" altLang="en-US"/>
        </a:p>
      </dgm:t>
    </dgm:pt>
    <dgm:pt modelId="{C3305E06-2EA1-4893-8AC1-9936A6C6B7FE}" type="sibTrans" cxnId="{053079D1-C3B2-4120-8553-BB6DC1D6B4A3}">
      <dgm:prSet/>
      <dgm:spPr/>
      <dgm:t>
        <a:bodyPr/>
        <a:lstStyle/>
        <a:p>
          <a:pPr latinLnBrk="1"/>
          <a:endParaRPr lang="ko-KR" altLang="en-US"/>
        </a:p>
      </dgm:t>
    </dgm:pt>
    <dgm:pt modelId="{BA739980-B884-4697-9F04-E6BE593EDE2C}">
      <dgm:prSet phldrT="[텍스트]" custT="1"/>
      <dgm:spPr>
        <a:gradFill flip="none" rotWithShape="1">
          <a:gsLst>
            <a:gs pos="0">
              <a:srgbClr val="FF9900"/>
            </a:gs>
            <a:gs pos="100000">
              <a:srgbClr val="FF9900"/>
            </a:gs>
            <a:gs pos="99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지역경제 활성화</a:t>
          </a:r>
          <a:r>
            <a:rPr lang="en-US" altLang="ko-KR" sz="2000" dirty="0" smtClean="0">
              <a:latin typeface="휴먼모음T" pitchFamily="18" charset="-127"/>
              <a:ea typeface="휴먼모음T" pitchFamily="18" charset="-127"/>
            </a:rPr>
            <a:t>/</a:t>
          </a:r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지역발전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F0AFB0FF-3AFD-4C2F-B595-BAFFA923731E}" type="parTrans" cxnId="{4E12E03F-99B8-48B8-9C1C-0DA4DFF7E675}">
      <dgm:prSet/>
      <dgm:spPr/>
      <dgm:t>
        <a:bodyPr/>
        <a:lstStyle/>
        <a:p>
          <a:pPr latinLnBrk="1"/>
          <a:endParaRPr lang="ko-KR" altLang="en-US"/>
        </a:p>
      </dgm:t>
    </dgm:pt>
    <dgm:pt modelId="{05E2837B-5F7C-4CBA-96D5-E16EA5483D2D}" type="sibTrans" cxnId="{4E12E03F-99B8-48B8-9C1C-0DA4DFF7E675}">
      <dgm:prSet/>
      <dgm:spPr/>
      <dgm:t>
        <a:bodyPr/>
        <a:lstStyle/>
        <a:p>
          <a:pPr latinLnBrk="1"/>
          <a:endParaRPr lang="ko-KR" altLang="en-US"/>
        </a:p>
      </dgm:t>
    </dgm:pt>
    <dgm:pt modelId="{6B12EFC7-2C51-4534-B162-CC2FCB569601}">
      <dgm:prSet phldrT="[텍스트]" custT="1"/>
      <dgm:spPr>
        <a:gradFill flip="none" rotWithShape="1">
          <a:gsLst>
            <a:gs pos="0">
              <a:srgbClr val="FF9900"/>
            </a:gs>
            <a:gs pos="100000">
              <a:srgbClr val="FF9900"/>
            </a:gs>
            <a:gs pos="99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지역민 삶의 질 향상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A58E4548-CCCA-4CFB-A543-0FE550043F08}" type="parTrans" cxnId="{FD9E3538-D181-4EC0-A679-9CF4A8404D71}">
      <dgm:prSet/>
      <dgm:spPr/>
      <dgm:t>
        <a:bodyPr/>
        <a:lstStyle/>
        <a:p>
          <a:pPr latinLnBrk="1"/>
          <a:endParaRPr lang="ko-KR" altLang="en-US"/>
        </a:p>
      </dgm:t>
    </dgm:pt>
    <dgm:pt modelId="{B916CDE5-BA05-422E-89AA-C436177386A5}" type="sibTrans" cxnId="{FD9E3538-D181-4EC0-A679-9CF4A8404D71}">
      <dgm:prSet/>
      <dgm:spPr/>
      <dgm:t>
        <a:bodyPr/>
        <a:lstStyle/>
        <a:p>
          <a:pPr latinLnBrk="1"/>
          <a:endParaRPr lang="ko-KR" altLang="en-US"/>
        </a:p>
      </dgm:t>
    </dgm:pt>
    <dgm:pt modelId="{98659A99-C7D5-40B4-851D-3BD417152C44}">
      <dgm:prSet phldrT="[텍스트]" custT="1"/>
      <dgm:spPr>
        <a:solidFill>
          <a:srgbClr val="009999"/>
        </a:solidFill>
      </dgm:spPr>
      <dgm:t>
        <a:bodyPr/>
        <a:lstStyle/>
        <a:p>
          <a:pPr latinLnBrk="1"/>
          <a:r>
            <a:rPr lang="ko-KR" altLang="en-US" sz="2400" dirty="0" smtClean="0">
              <a:latin typeface="휴먼모음T" pitchFamily="18" charset="-127"/>
              <a:ea typeface="휴먼모음T" pitchFamily="18" charset="-127"/>
            </a:rPr>
            <a:t>개발자</a:t>
          </a:r>
          <a:endParaRPr lang="ko-KR" altLang="en-US" sz="2400" dirty="0">
            <a:latin typeface="휴먼모음T" pitchFamily="18" charset="-127"/>
            <a:ea typeface="휴먼모음T" pitchFamily="18" charset="-127"/>
          </a:endParaRPr>
        </a:p>
      </dgm:t>
    </dgm:pt>
    <dgm:pt modelId="{C266C46B-CC82-4741-A825-A0DB052247CF}" type="parTrans" cxnId="{68407A6C-A4B5-4A53-A15D-FC14F80760F4}">
      <dgm:prSet/>
      <dgm:spPr/>
      <dgm:t>
        <a:bodyPr/>
        <a:lstStyle/>
        <a:p>
          <a:pPr latinLnBrk="1"/>
          <a:endParaRPr lang="ko-KR" altLang="en-US"/>
        </a:p>
      </dgm:t>
    </dgm:pt>
    <dgm:pt modelId="{2CFD53E5-7D52-4B84-86FD-1A6C85CEE4DE}" type="sibTrans" cxnId="{68407A6C-A4B5-4A53-A15D-FC14F80760F4}">
      <dgm:prSet/>
      <dgm:spPr/>
      <dgm:t>
        <a:bodyPr/>
        <a:lstStyle/>
        <a:p>
          <a:pPr latinLnBrk="1"/>
          <a:endParaRPr lang="ko-KR" altLang="en-US"/>
        </a:p>
      </dgm:t>
    </dgm:pt>
    <dgm:pt modelId="{E9E4FF79-04CE-49ED-A691-D25D5AA65184}">
      <dgm:prSet phldrT="[텍스트]" custT="1"/>
      <dgm:spPr>
        <a:gradFill flip="none" rotWithShape="1">
          <a:gsLst>
            <a:gs pos="0">
              <a:srgbClr val="009999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이익 창출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DE78A4E9-BF8B-47D5-A73F-B271F83C040B}" type="parTrans" cxnId="{A28CB664-1F6B-4C37-A4A0-9E3B1E0983C6}">
      <dgm:prSet/>
      <dgm:spPr/>
      <dgm:t>
        <a:bodyPr/>
        <a:lstStyle/>
        <a:p>
          <a:pPr latinLnBrk="1"/>
          <a:endParaRPr lang="ko-KR" altLang="en-US"/>
        </a:p>
      </dgm:t>
    </dgm:pt>
    <dgm:pt modelId="{5217A51B-6A05-4CA9-91C2-870BDBEE4387}" type="sibTrans" cxnId="{A28CB664-1F6B-4C37-A4A0-9E3B1E0983C6}">
      <dgm:prSet/>
      <dgm:spPr/>
      <dgm:t>
        <a:bodyPr/>
        <a:lstStyle/>
        <a:p>
          <a:pPr latinLnBrk="1"/>
          <a:endParaRPr lang="ko-KR" altLang="en-US"/>
        </a:p>
      </dgm:t>
    </dgm:pt>
    <dgm:pt modelId="{EB54EF23-9EEE-47D4-9A64-03E80A3A146B}">
      <dgm:prSet phldrT="[텍스트]" custT="1"/>
      <dgm:spPr>
        <a:gradFill flip="none" rotWithShape="1">
          <a:gsLst>
            <a:gs pos="0">
              <a:srgbClr val="009999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이미지 개선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C4CBCE41-AA3D-4B56-8437-65267ADE5393}" type="parTrans" cxnId="{5E4E5B78-EE2E-41F9-A79A-2A4EB669ED60}">
      <dgm:prSet/>
      <dgm:spPr/>
      <dgm:t>
        <a:bodyPr/>
        <a:lstStyle/>
        <a:p>
          <a:pPr latinLnBrk="1"/>
          <a:endParaRPr lang="ko-KR" altLang="en-US"/>
        </a:p>
      </dgm:t>
    </dgm:pt>
    <dgm:pt modelId="{8A106939-5771-49D8-A79B-0C20AE78D060}" type="sibTrans" cxnId="{5E4E5B78-EE2E-41F9-A79A-2A4EB669ED60}">
      <dgm:prSet/>
      <dgm:spPr/>
      <dgm:t>
        <a:bodyPr/>
        <a:lstStyle/>
        <a:p>
          <a:pPr latinLnBrk="1"/>
          <a:endParaRPr lang="ko-KR" altLang="en-US"/>
        </a:p>
      </dgm:t>
    </dgm:pt>
    <dgm:pt modelId="{D87E00EE-F0A2-448C-BCCE-1EB9496A6C91}" type="pres">
      <dgm:prSet presAssocID="{C9B0963E-624E-4DD7-A17B-137CE1F958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EB0F7F-403C-49DA-81B1-720348BB6210}" type="pres">
      <dgm:prSet presAssocID="{11C70D4B-2F6D-481C-B053-5CD1E278E13C}" presName="linNode" presStyleCnt="0"/>
      <dgm:spPr/>
    </dgm:pt>
    <dgm:pt modelId="{260E6E5E-BB45-44B6-87CA-3F9729E97D34}" type="pres">
      <dgm:prSet presAssocID="{11C70D4B-2F6D-481C-B053-5CD1E278E13C}" presName="parentText" presStyleLbl="node1" presStyleIdx="0" presStyleCnt="3" custScaleX="640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76225A-8349-4F73-95C6-0EDA43BDD780}" type="pres">
      <dgm:prSet presAssocID="{11C70D4B-2F6D-481C-B053-5CD1E278E13C}" presName="descendantText" presStyleLbl="alignAccFollowNode1" presStyleIdx="0" presStyleCnt="3" custScaleX="108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58AE2-B9B0-43A3-B07D-8BEE70AF7477}" type="pres">
      <dgm:prSet presAssocID="{46288987-8674-49B4-9EEE-F664D74D37BE}" presName="sp" presStyleCnt="0"/>
      <dgm:spPr/>
    </dgm:pt>
    <dgm:pt modelId="{D060FF99-D721-4744-8BC8-B8BA8316CA35}" type="pres">
      <dgm:prSet presAssocID="{7F2B85E1-E724-4DEC-A0AD-F4B217068784}" presName="linNode" presStyleCnt="0"/>
      <dgm:spPr/>
    </dgm:pt>
    <dgm:pt modelId="{73389561-D418-46BF-8455-897FCD79E1FD}" type="pres">
      <dgm:prSet presAssocID="{7F2B85E1-E724-4DEC-A0AD-F4B217068784}" presName="parentText" presStyleLbl="node1" presStyleIdx="1" presStyleCnt="3" custScaleX="640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042F6-0A64-438A-B73E-BF43D1F002AD}" type="pres">
      <dgm:prSet presAssocID="{7F2B85E1-E724-4DEC-A0AD-F4B217068784}" presName="descendantText" presStyleLbl="alignAccFollowNode1" presStyleIdx="1" presStyleCnt="3" custScaleX="108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25B1E9-0402-4E6F-992B-BBBC08EFDA24}" type="pres">
      <dgm:prSet presAssocID="{C3305E06-2EA1-4893-8AC1-9936A6C6B7FE}" presName="sp" presStyleCnt="0"/>
      <dgm:spPr/>
    </dgm:pt>
    <dgm:pt modelId="{DD437C95-8FC7-4773-937A-B1C615818651}" type="pres">
      <dgm:prSet presAssocID="{98659A99-C7D5-40B4-851D-3BD417152C44}" presName="linNode" presStyleCnt="0"/>
      <dgm:spPr/>
    </dgm:pt>
    <dgm:pt modelId="{86C42233-C22C-4491-BF80-4DDC1B21C5DA}" type="pres">
      <dgm:prSet presAssocID="{98659A99-C7D5-40B4-851D-3BD417152C44}" presName="parentText" presStyleLbl="node1" presStyleIdx="2" presStyleCnt="3" custScaleX="640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2F260-B4F5-47A9-BCEB-60202759E122}" type="pres">
      <dgm:prSet presAssocID="{98659A99-C7D5-40B4-851D-3BD417152C44}" presName="descendantText" presStyleLbl="alignAccFollowNode1" presStyleIdx="2" presStyleCnt="3" custScaleX="10828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68C060-9697-4E95-8B10-71752A04A75B}" type="presOf" srcId="{98659A99-C7D5-40B4-851D-3BD417152C44}" destId="{86C42233-C22C-4491-BF80-4DDC1B21C5DA}" srcOrd="0" destOrd="0" presId="urn:microsoft.com/office/officeart/2005/8/layout/vList5"/>
    <dgm:cxn modelId="{7BC0BCD4-6BCE-478D-B736-DC128AF62158}" type="presOf" srcId="{7F2B85E1-E724-4DEC-A0AD-F4B217068784}" destId="{73389561-D418-46BF-8455-897FCD79E1FD}" srcOrd="0" destOrd="0" presId="urn:microsoft.com/office/officeart/2005/8/layout/vList5"/>
    <dgm:cxn modelId="{4E12E03F-99B8-48B8-9C1C-0DA4DFF7E675}" srcId="{7F2B85E1-E724-4DEC-A0AD-F4B217068784}" destId="{BA739980-B884-4697-9F04-E6BE593EDE2C}" srcOrd="0" destOrd="0" parTransId="{F0AFB0FF-3AFD-4C2F-B595-BAFFA923731E}" sibTransId="{05E2837B-5F7C-4CBA-96D5-E16EA5483D2D}"/>
    <dgm:cxn modelId="{45E21EC2-5919-44D4-9095-2111B667FBE9}" type="presOf" srcId="{BA739980-B884-4697-9F04-E6BE593EDE2C}" destId="{AE3042F6-0A64-438A-B73E-BF43D1F002AD}" srcOrd="0" destOrd="0" presId="urn:microsoft.com/office/officeart/2005/8/layout/vList5"/>
    <dgm:cxn modelId="{5E4E5B78-EE2E-41F9-A79A-2A4EB669ED60}" srcId="{98659A99-C7D5-40B4-851D-3BD417152C44}" destId="{EB54EF23-9EEE-47D4-9A64-03E80A3A146B}" srcOrd="1" destOrd="0" parTransId="{C4CBCE41-AA3D-4B56-8437-65267ADE5393}" sibTransId="{8A106939-5771-49D8-A79B-0C20AE78D060}"/>
    <dgm:cxn modelId="{298A9BBD-88CF-44F0-B861-7103E1C6344B}" type="presOf" srcId="{0058BE7C-BB0D-49C0-A2DE-5C05F4B7DCD8}" destId="{B976225A-8349-4F73-95C6-0EDA43BDD780}" srcOrd="0" destOrd="1" presId="urn:microsoft.com/office/officeart/2005/8/layout/vList5"/>
    <dgm:cxn modelId="{AFDA5195-19C6-46BC-AFDF-70365122E9DD}" srcId="{11C70D4B-2F6D-481C-B053-5CD1E278E13C}" destId="{45B816F2-5248-4D7B-B7E4-C4CD86F69459}" srcOrd="0" destOrd="0" parTransId="{E0945CA4-F06A-42C4-9511-B6953C0C06FD}" sibTransId="{C314F27C-60C9-470B-A07C-781EA34ED801}"/>
    <dgm:cxn modelId="{68407A6C-A4B5-4A53-A15D-FC14F80760F4}" srcId="{C9B0963E-624E-4DD7-A17B-137CE1F958A9}" destId="{98659A99-C7D5-40B4-851D-3BD417152C44}" srcOrd="2" destOrd="0" parTransId="{C266C46B-CC82-4741-A825-A0DB052247CF}" sibTransId="{2CFD53E5-7D52-4B84-86FD-1A6C85CEE4DE}"/>
    <dgm:cxn modelId="{FD9E3538-D181-4EC0-A679-9CF4A8404D71}" srcId="{7F2B85E1-E724-4DEC-A0AD-F4B217068784}" destId="{6B12EFC7-2C51-4534-B162-CC2FCB569601}" srcOrd="1" destOrd="0" parTransId="{A58E4548-CCCA-4CFB-A543-0FE550043F08}" sibTransId="{B916CDE5-BA05-422E-89AA-C436177386A5}"/>
    <dgm:cxn modelId="{30285E8A-C37F-47D8-8A15-F74B673F73C0}" type="presOf" srcId="{C9B0963E-624E-4DD7-A17B-137CE1F958A9}" destId="{D87E00EE-F0A2-448C-BCCE-1EB9496A6C91}" srcOrd="0" destOrd="0" presId="urn:microsoft.com/office/officeart/2005/8/layout/vList5"/>
    <dgm:cxn modelId="{5A0B5ECB-6580-4A4D-B7D9-7CF3A1CA4623}" type="presOf" srcId="{6B12EFC7-2C51-4534-B162-CC2FCB569601}" destId="{AE3042F6-0A64-438A-B73E-BF43D1F002AD}" srcOrd="0" destOrd="1" presId="urn:microsoft.com/office/officeart/2005/8/layout/vList5"/>
    <dgm:cxn modelId="{42B2CCD1-D72C-45F8-8B88-6BB4FA771AC8}" type="presOf" srcId="{E9E4FF79-04CE-49ED-A691-D25D5AA65184}" destId="{4952F260-B4F5-47A9-BCEB-60202759E122}" srcOrd="0" destOrd="0" presId="urn:microsoft.com/office/officeart/2005/8/layout/vList5"/>
    <dgm:cxn modelId="{A28CB664-1F6B-4C37-A4A0-9E3B1E0983C6}" srcId="{98659A99-C7D5-40B4-851D-3BD417152C44}" destId="{E9E4FF79-04CE-49ED-A691-D25D5AA65184}" srcOrd="0" destOrd="0" parTransId="{DE78A4E9-BF8B-47D5-A73F-B271F83C040B}" sibTransId="{5217A51B-6A05-4CA9-91C2-870BDBEE4387}"/>
    <dgm:cxn modelId="{053079D1-C3B2-4120-8553-BB6DC1D6B4A3}" srcId="{C9B0963E-624E-4DD7-A17B-137CE1F958A9}" destId="{7F2B85E1-E724-4DEC-A0AD-F4B217068784}" srcOrd="1" destOrd="0" parTransId="{C5ECB1EA-0571-41CA-882F-CCB326E17B73}" sibTransId="{C3305E06-2EA1-4893-8AC1-9936A6C6B7FE}"/>
    <dgm:cxn modelId="{9BFCA728-E19F-4AA5-BD0E-192757A249CF}" type="presOf" srcId="{45B816F2-5248-4D7B-B7E4-C4CD86F69459}" destId="{B976225A-8349-4F73-95C6-0EDA43BDD780}" srcOrd="0" destOrd="0" presId="urn:microsoft.com/office/officeart/2005/8/layout/vList5"/>
    <dgm:cxn modelId="{DE6EBD71-51F3-401C-8A64-466B384F75B3}" type="presOf" srcId="{11C70D4B-2F6D-481C-B053-5CD1E278E13C}" destId="{260E6E5E-BB45-44B6-87CA-3F9729E97D34}" srcOrd="0" destOrd="0" presId="urn:microsoft.com/office/officeart/2005/8/layout/vList5"/>
    <dgm:cxn modelId="{6EF90B70-5B94-4827-88F1-721BA83C2D3C}" srcId="{11C70D4B-2F6D-481C-B053-5CD1E278E13C}" destId="{0058BE7C-BB0D-49C0-A2DE-5C05F4B7DCD8}" srcOrd="1" destOrd="0" parTransId="{8544C681-4531-48E6-B8BB-F046AC450E43}" sibTransId="{7D9FD9EC-B3BD-491C-AFC6-5FC887697273}"/>
    <dgm:cxn modelId="{849BCCED-917B-47FE-8BB6-3AF673D5DDA0}" srcId="{C9B0963E-624E-4DD7-A17B-137CE1F958A9}" destId="{11C70D4B-2F6D-481C-B053-5CD1E278E13C}" srcOrd="0" destOrd="0" parTransId="{38CFF250-3CEF-4579-A087-B0B3E3474B84}" sibTransId="{46288987-8674-49B4-9EEE-F664D74D37BE}"/>
    <dgm:cxn modelId="{CABE23EA-C538-411F-8CBD-D5017882F5E5}" type="presOf" srcId="{EB54EF23-9EEE-47D4-9A64-03E80A3A146B}" destId="{4952F260-B4F5-47A9-BCEB-60202759E122}" srcOrd="0" destOrd="1" presId="urn:microsoft.com/office/officeart/2005/8/layout/vList5"/>
    <dgm:cxn modelId="{517F21E5-F534-49E3-82B6-0DBC293EB6C9}" type="presParOf" srcId="{D87E00EE-F0A2-448C-BCCE-1EB9496A6C91}" destId="{9FEB0F7F-403C-49DA-81B1-720348BB6210}" srcOrd="0" destOrd="0" presId="urn:microsoft.com/office/officeart/2005/8/layout/vList5"/>
    <dgm:cxn modelId="{20E148EB-E6D8-48BC-9F48-7595FC9F0084}" type="presParOf" srcId="{9FEB0F7F-403C-49DA-81B1-720348BB6210}" destId="{260E6E5E-BB45-44B6-87CA-3F9729E97D34}" srcOrd="0" destOrd="0" presId="urn:microsoft.com/office/officeart/2005/8/layout/vList5"/>
    <dgm:cxn modelId="{7282267C-3F5B-48D9-A4F0-72981E3F8451}" type="presParOf" srcId="{9FEB0F7F-403C-49DA-81B1-720348BB6210}" destId="{B976225A-8349-4F73-95C6-0EDA43BDD780}" srcOrd="1" destOrd="0" presId="urn:microsoft.com/office/officeart/2005/8/layout/vList5"/>
    <dgm:cxn modelId="{6B0531D1-80C0-4248-9568-A539005D97A5}" type="presParOf" srcId="{D87E00EE-F0A2-448C-BCCE-1EB9496A6C91}" destId="{E1758AE2-B9B0-43A3-B07D-8BEE70AF7477}" srcOrd="1" destOrd="0" presId="urn:microsoft.com/office/officeart/2005/8/layout/vList5"/>
    <dgm:cxn modelId="{26FEEAFF-0442-4A29-A705-A17D23A3752C}" type="presParOf" srcId="{D87E00EE-F0A2-448C-BCCE-1EB9496A6C91}" destId="{D060FF99-D721-4744-8BC8-B8BA8316CA35}" srcOrd="2" destOrd="0" presId="urn:microsoft.com/office/officeart/2005/8/layout/vList5"/>
    <dgm:cxn modelId="{AC1DE0E1-4FF9-4CAA-B2F1-360312D70FD0}" type="presParOf" srcId="{D060FF99-D721-4744-8BC8-B8BA8316CA35}" destId="{73389561-D418-46BF-8455-897FCD79E1FD}" srcOrd="0" destOrd="0" presId="urn:microsoft.com/office/officeart/2005/8/layout/vList5"/>
    <dgm:cxn modelId="{96AA9B2A-5124-4063-B42A-86EA3DBC7187}" type="presParOf" srcId="{D060FF99-D721-4744-8BC8-B8BA8316CA35}" destId="{AE3042F6-0A64-438A-B73E-BF43D1F002AD}" srcOrd="1" destOrd="0" presId="urn:microsoft.com/office/officeart/2005/8/layout/vList5"/>
    <dgm:cxn modelId="{36CF2F07-AC80-4397-8200-BD1233F8D022}" type="presParOf" srcId="{D87E00EE-F0A2-448C-BCCE-1EB9496A6C91}" destId="{0525B1E9-0402-4E6F-992B-BBBC08EFDA24}" srcOrd="3" destOrd="0" presId="urn:microsoft.com/office/officeart/2005/8/layout/vList5"/>
    <dgm:cxn modelId="{B3EF5A69-BD85-4921-AA19-45E1569D5DAC}" type="presParOf" srcId="{D87E00EE-F0A2-448C-BCCE-1EB9496A6C91}" destId="{DD437C95-8FC7-4773-937A-B1C615818651}" srcOrd="4" destOrd="0" presId="urn:microsoft.com/office/officeart/2005/8/layout/vList5"/>
    <dgm:cxn modelId="{F6A0E176-F117-4ED1-9A06-4B2BDEA4B20A}" type="presParOf" srcId="{DD437C95-8FC7-4773-937A-B1C615818651}" destId="{86C42233-C22C-4491-BF80-4DDC1B21C5DA}" srcOrd="0" destOrd="0" presId="urn:microsoft.com/office/officeart/2005/8/layout/vList5"/>
    <dgm:cxn modelId="{32924499-B80F-4DE8-B55E-8F0F34ED8610}" type="presParOf" srcId="{DD437C95-8FC7-4773-937A-B1C615818651}" destId="{4952F260-B4F5-47A9-BCEB-60202759E1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0963E-624E-4DD7-A17B-137CE1F958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C70D4B-2F6D-481C-B053-5CD1E278E13C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휴먼모음T" pitchFamily="18" charset="-127"/>
              <a:ea typeface="휴먼모음T" pitchFamily="18" charset="-127"/>
            </a:rPr>
            <a:t>관광 자원</a:t>
          </a:r>
          <a:endParaRPr lang="ko-KR" altLang="en-US" sz="2400" dirty="0">
            <a:latin typeface="휴먼모음T" pitchFamily="18" charset="-127"/>
            <a:ea typeface="휴먼모음T" pitchFamily="18" charset="-127"/>
          </a:endParaRPr>
        </a:p>
      </dgm:t>
    </dgm:pt>
    <dgm:pt modelId="{38CFF250-3CEF-4579-A087-B0B3E3474B84}" type="parTrans" cxnId="{849BCCED-917B-47FE-8BB6-3AF673D5DDA0}">
      <dgm:prSet/>
      <dgm:spPr/>
      <dgm:t>
        <a:bodyPr/>
        <a:lstStyle/>
        <a:p>
          <a:pPr latinLnBrk="1"/>
          <a:endParaRPr lang="ko-KR" altLang="en-US"/>
        </a:p>
      </dgm:t>
    </dgm:pt>
    <dgm:pt modelId="{46288987-8674-49B4-9EEE-F664D74D37BE}" type="sibTrans" cxnId="{849BCCED-917B-47FE-8BB6-3AF673D5DDA0}">
      <dgm:prSet/>
      <dgm:spPr/>
      <dgm:t>
        <a:bodyPr/>
        <a:lstStyle/>
        <a:p>
          <a:pPr latinLnBrk="1"/>
          <a:endParaRPr lang="ko-KR" altLang="en-US"/>
        </a:p>
      </dgm:t>
    </dgm:pt>
    <dgm:pt modelId="{45B816F2-5248-4D7B-B7E4-C4CD86F69459}">
      <dgm:prSet phldrT="[텍스트]" custT="1"/>
      <dgm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관광자원의 보호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E0945CA4-F06A-42C4-9511-B6953C0C06FD}" type="parTrans" cxnId="{AFDA5195-19C6-46BC-AFDF-70365122E9DD}">
      <dgm:prSet/>
      <dgm:spPr/>
      <dgm:t>
        <a:bodyPr/>
        <a:lstStyle/>
        <a:p>
          <a:pPr latinLnBrk="1"/>
          <a:endParaRPr lang="ko-KR" altLang="en-US"/>
        </a:p>
      </dgm:t>
    </dgm:pt>
    <dgm:pt modelId="{C314F27C-60C9-470B-A07C-781EA34ED801}" type="sibTrans" cxnId="{AFDA5195-19C6-46BC-AFDF-70365122E9DD}">
      <dgm:prSet/>
      <dgm:spPr/>
      <dgm:t>
        <a:bodyPr/>
        <a:lstStyle/>
        <a:p>
          <a:pPr latinLnBrk="1"/>
          <a:endParaRPr lang="ko-KR" altLang="en-US"/>
        </a:p>
      </dgm:t>
    </dgm:pt>
    <dgm:pt modelId="{7F2B85E1-E724-4DEC-A0AD-F4B217068784}">
      <dgm:prSet phldrT="[텍스트]" custT="1"/>
      <dgm:spPr>
        <a:solidFill>
          <a:srgbClr val="FF9900"/>
        </a:solidFill>
      </dgm:spPr>
      <dgm:t>
        <a:bodyPr/>
        <a:lstStyle/>
        <a:p>
          <a:pPr latinLnBrk="1"/>
          <a:r>
            <a:rPr lang="ko-KR" altLang="en-US" sz="2400" dirty="0" smtClean="0">
              <a:latin typeface="휴먼모음T" pitchFamily="18" charset="-127"/>
              <a:ea typeface="휴먼모음T" pitchFamily="18" charset="-127"/>
            </a:rPr>
            <a:t>국가</a:t>
          </a:r>
          <a:endParaRPr lang="ko-KR" altLang="en-US" sz="2400" dirty="0">
            <a:latin typeface="휴먼모음T" pitchFamily="18" charset="-127"/>
            <a:ea typeface="휴먼모음T" pitchFamily="18" charset="-127"/>
          </a:endParaRPr>
        </a:p>
      </dgm:t>
    </dgm:pt>
    <dgm:pt modelId="{C5ECB1EA-0571-41CA-882F-CCB326E17B73}" type="parTrans" cxnId="{053079D1-C3B2-4120-8553-BB6DC1D6B4A3}">
      <dgm:prSet/>
      <dgm:spPr/>
      <dgm:t>
        <a:bodyPr/>
        <a:lstStyle/>
        <a:p>
          <a:pPr latinLnBrk="1"/>
          <a:endParaRPr lang="ko-KR" altLang="en-US"/>
        </a:p>
      </dgm:t>
    </dgm:pt>
    <dgm:pt modelId="{C3305E06-2EA1-4893-8AC1-9936A6C6B7FE}" type="sibTrans" cxnId="{053079D1-C3B2-4120-8553-BB6DC1D6B4A3}">
      <dgm:prSet/>
      <dgm:spPr/>
      <dgm:t>
        <a:bodyPr/>
        <a:lstStyle/>
        <a:p>
          <a:pPr latinLnBrk="1"/>
          <a:endParaRPr lang="ko-KR" altLang="en-US"/>
        </a:p>
      </dgm:t>
    </dgm:pt>
    <dgm:pt modelId="{BA739980-B884-4697-9F04-E6BE593EDE2C}">
      <dgm:prSet phldrT="[텍스트]" custT="1"/>
      <dgm:spPr>
        <a:gradFill flip="none" rotWithShape="1">
          <a:gsLst>
            <a:gs pos="0">
              <a:srgbClr val="FF9900"/>
            </a:gs>
            <a:gs pos="100000">
              <a:srgbClr val="FF9900"/>
            </a:gs>
            <a:gs pos="99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지역 균형발전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F0AFB0FF-3AFD-4C2F-B595-BAFFA923731E}" type="parTrans" cxnId="{4E12E03F-99B8-48B8-9C1C-0DA4DFF7E675}">
      <dgm:prSet/>
      <dgm:spPr/>
      <dgm:t>
        <a:bodyPr/>
        <a:lstStyle/>
        <a:p>
          <a:pPr latinLnBrk="1"/>
          <a:endParaRPr lang="ko-KR" altLang="en-US"/>
        </a:p>
      </dgm:t>
    </dgm:pt>
    <dgm:pt modelId="{05E2837B-5F7C-4CBA-96D5-E16EA5483D2D}" type="sibTrans" cxnId="{4E12E03F-99B8-48B8-9C1C-0DA4DFF7E675}">
      <dgm:prSet/>
      <dgm:spPr/>
      <dgm:t>
        <a:bodyPr/>
        <a:lstStyle/>
        <a:p>
          <a:pPr latinLnBrk="1"/>
          <a:endParaRPr lang="ko-KR" altLang="en-US"/>
        </a:p>
      </dgm:t>
    </dgm:pt>
    <dgm:pt modelId="{6B12EFC7-2C51-4534-B162-CC2FCB569601}">
      <dgm:prSet phldrT="[텍스트]" custT="1"/>
      <dgm:spPr>
        <a:gradFill flip="none" rotWithShape="1">
          <a:gsLst>
            <a:gs pos="0">
              <a:srgbClr val="FF9900"/>
            </a:gs>
            <a:gs pos="100000">
              <a:srgbClr val="FF9900"/>
            </a:gs>
            <a:gs pos="99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국토의 효율적 이용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A58E4548-CCCA-4CFB-A543-0FE550043F08}" type="parTrans" cxnId="{FD9E3538-D181-4EC0-A679-9CF4A8404D71}">
      <dgm:prSet/>
      <dgm:spPr/>
      <dgm:t>
        <a:bodyPr/>
        <a:lstStyle/>
        <a:p>
          <a:pPr latinLnBrk="1"/>
          <a:endParaRPr lang="ko-KR" altLang="en-US"/>
        </a:p>
      </dgm:t>
    </dgm:pt>
    <dgm:pt modelId="{B916CDE5-BA05-422E-89AA-C436177386A5}" type="sibTrans" cxnId="{FD9E3538-D181-4EC0-A679-9CF4A8404D71}">
      <dgm:prSet/>
      <dgm:spPr/>
      <dgm:t>
        <a:bodyPr/>
        <a:lstStyle/>
        <a:p>
          <a:pPr latinLnBrk="1"/>
          <a:endParaRPr lang="ko-KR" altLang="en-US"/>
        </a:p>
      </dgm:t>
    </dgm:pt>
    <dgm:pt modelId="{D87E00EE-F0A2-448C-BCCE-1EB9496A6C91}" type="pres">
      <dgm:prSet presAssocID="{C9B0963E-624E-4DD7-A17B-137CE1F958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EB0F7F-403C-49DA-81B1-720348BB6210}" type="pres">
      <dgm:prSet presAssocID="{11C70D4B-2F6D-481C-B053-5CD1E278E13C}" presName="linNode" presStyleCnt="0"/>
      <dgm:spPr/>
    </dgm:pt>
    <dgm:pt modelId="{260E6E5E-BB45-44B6-87CA-3F9729E97D34}" type="pres">
      <dgm:prSet presAssocID="{11C70D4B-2F6D-481C-B053-5CD1E278E13C}" presName="parentText" presStyleLbl="node1" presStyleIdx="0" presStyleCnt="2" custScaleX="640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76225A-8349-4F73-95C6-0EDA43BDD780}" type="pres">
      <dgm:prSet presAssocID="{11C70D4B-2F6D-481C-B053-5CD1E278E13C}" presName="descendantText" presStyleLbl="alignAccFollowNode1" presStyleIdx="0" presStyleCnt="2" custScaleX="1073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58AE2-B9B0-43A3-B07D-8BEE70AF7477}" type="pres">
      <dgm:prSet presAssocID="{46288987-8674-49B4-9EEE-F664D74D37BE}" presName="sp" presStyleCnt="0"/>
      <dgm:spPr/>
    </dgm:pt>
    <dgm:pt modelId="{D060FF99-D721-4744-8BC8-B8BA8316CA35}" type="pres">
      <dgm:prSet presAssocID="{7F2B85E1-E724-4DEC-A0AD-F4B217068784}" presName="linNode" presStyleCnt="0"/>
      <dgm:spPr/>
    </dgm:pt>
    <dgm:pt modelId="{73389561-D418-46BF-8455-897FCD79E1FD}" type="pres">
      <dgm:prSet presAssocID="{7F2B85E1-E724-4DEC-A0AD-F4B217068784}" presName="parentText" presStyleLbl="node1" presStyleIdx="1" presStyleCnt="2" custScaleX="640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042F6-0A64-438A-B73E-BF43D1F002AD}" type="pres">
      <dgm:prSet presAssocID="{7F2B85E1-E724-4DEC-A0AD-F4B217068784}" presName="descendantText" presStyleLbl="alignAccFollowNode1" presStyleIdx="1" presStyleCnt="2" custScaleX="1073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3079D1-C3B2-4120-8553-BB6DC1D6B4A3}" srcId="{C9B0963E-624E-4DD7-A17B-137CE1F958A9}" destId="{7F2B85E1-E724-4DEC-A0AD-F4B217068784}" srcOrd="1" destOrd="0" parTransId="{C5ECB1EA-0571-41CA-882F-CCB326E17B73}" sibTransId="{C3305E06-2EA1-4893-8AC1-9936A6C6B7FE}"/>
    <dgm:cxn modelId="{625D450A-1348-4304-BFAA-CE646BA26D20}" type="presOf" srcId="{BA739980-B884-4697-9F04-E6BE593EDE2C}" destId="{AE3042F6-0A64-438A-B73E-BF43D1F002AD}" srcOrd="0" destOrd="0" presId="urn:microsoft.com/office/officeart/2005/8/layout/vList5"/>
    <dgm:cxn modelId="{C0CC9634-8A35-4898-995B-2970F5731667}" type="presOf" srcId="{6B12EFC7-2C51-4534-B162-CC2FCB569601}" destId="{AE3042F6-0A64-438A-B73E-BF43D1F002AD}" srcOrd="0" destOrd="1" presId="urn:microsoft.com/office/officeart/2005/8/layout/vList5"/>
    <dgm:cxn modelId="{FE4B1D7F-3F7C-4AEC-A975-68493D531CE6}" type="presOf" srcId="{45B816F2-5248-4D7B-B7E4-C4CD86F69459}" destId="{B976225A-8349-4F73-95C6-0EDA43BDD780}" srcOrd="0" destOrd="0" presId="urn:microsoft.com/office/officeart/2005/8/layout/vList5"/>
    <dgm:cxn modelId="{8C501D70-A916-461C-B4B0-3410C3877FCD}" type="presOf" srcId="{C9B0963E-624E-4DD7-A17B-137CE1F958A9}" destId="{D87E00EE-F0A2-448C-BCCE-1EB9496A6C91}" srcOrd="0" destOrd="0" presId="urn:microsoft.com/office/officeart/2005/8/layout/vList5"/>
    <dgm:cxn modelId="{FD9E3538-D181-4EC0-A679-9CF4A8404D71}" srcId="{7F2B85E1-E724-4DEC-A0AD-F4B217068784}" destId="{6B12EFC7-2C51-4534-B162-CC2FCB569601}" srcOrd="1" destOrd="0" parTransId="{A58E4548-CCCA-4CFB-A543-0FE550043F08}" sibTransId="{B916CDE5-BA05-422E-89AA-C436177386A5}"/>
    <dgm:cxn modelId="{849BCCED-917B-47FE-8BB6-3AF673D5DDA0}" srcId="{C9B0963E-624E-4DD7-A17B-137CE1F958A9}" destId="{11C70D4B-2F6D-481C-B053-5CD1E278E13C}" srcOrd="0" destOrd="0" parTransId="{38CFF250-3CEF-4579-A087-B0B3E3474B84}" sibTransId="{46288987-8674-49B4-9EEE-F664D74D37BE}"/>
    <dgm:cxn modelId="{EB02CA32-80FD-4E51-97E6-EE2F3CE0A004}" type="presOf" srcId="{7F2B85E1-E724-4DEC-A0AD-F4B217068784}" destId="{73389561-D418-46BF-8455-897FCD79E1FD}" srcOrd="0" destOrd="0" presId="urn:microsoft.com/office/officeart/2005/8/layout/vList5"/>
    <dgm:cxn modelId="{0433384D-A7C4-4021-BA9C-2E011AE78F94}" type="presOf" srcId="{11C70D4B-2F6D-481C-B053-5CD1E278E13C}" destId="{260E6E5E-BB45-44B6-87CA-3F9729E97D34}" srcOrd="0" destOrd="0" presId="urn:microsoft.com/office/officeart/2005/8/layout/vList5"/>
    <dgm:cxn modelId="{AFDA5195-19C6-46BC-AFDF-70365122E9DD}" srcId="{11C70D4B-2F6D-481C-B053-5CD1E278E13C}" destId="{45B816F2-5248-4D7B-B7E4-C4CD86F69459}" srcOrd="0" destOrd="0" parTransId="{E0945CA4-F06A-42C4-9511-B6953C0C06FD}" sibTransId="{C314F27C-60C9-470B-A07C-781EA34ED801}"/>
    <dgm:cxn modelId="{4E12E03F-99B8-48B8-9C1C-0DA4DFF7E675}" srcId="{7F2B85E1-E724-4DEC-A0AD-F4B217068784}" destId="{BA739980-B884-4697-9F04-E6BE593EDE2C}" srcOrd="0" destOrd="0" parTransId="{F0AFB0FF-3AFD-4C2F-B595-BAFFA923731E}" sibTransId="{05E2837B-5F7C-4CBA-96D5-E16EA5483D2D}"/>
    <dgm:cxn modelId="{EF241480-E90E-4818-92A2-32C24C5D703C}" type="presParOf" srcId="{D87E00EE-F0A2-448C-BCCE-1EB9496A6C91}" destId="{9FEB0F7F-403C-49DA-81B1-720348BB6210}" srcOrd="0" destOrd="0" presId="urn:microsoft.com/office/officeart/2005/8/layout/vList5"/>
    <dgm:cxn modelId="{20E6614D-0D53-48F9-829C-008699C8A181}" type="presParOf" srcId="{9FEB0F7F-403C-49DA-81B1-720348BB6210}" destId="{260E6E5E-BB45-44B6-87CA-3F9729E97D34}" srcOrd="0" destOrd="0" presId="urn:microsoft.com/office/officeart/2005/8/layout/vList5"/>
    <dgm:cxn modelId="{29D49882-4A3A-4616-8BA7-58B1EB88B21C}" type="presParOf" srcId="{9FEB0F7F-403C-49DA-81B1-720348BB6210}" destId="{B976225A-8349-4F73-95C6-0EDA43BDD780}" srcOrd="1" destOrd="0" presId="urn:microsoft.com/office/officeart/2005/8/layout/vList5"/>
    <dgm:cxn modelId="{225DD1D9-DF39-47D1-AB0D-13E32DA6333D}" type="presParOf" srcId="{D87E00EE-F0A2-448C-BCCE-1EB9496A6C91}" destId="{E1758AE2-B9B0-43A3-B07D-8BEE70AF7477}" srcOrd="1" destOrd="0" presId="urn:microsoft.com/office/officeart/2005/8/layout/vList5"/>
    <dgm:cxn modelId="{79F21100-50CE-47DE-8B50-06DBB6D15AF6}" type="presParOf" srcId="{D87E00EE-F0A2-448C-BCCE-1EB9496A6C91}" destId="{D060FF99-D721-4744-8BC8-B8BA8316CA35}" srcOrd="2" destOrd="0" presId="urn:microsoft.com/office/officeart/2005/8/layout/vList5"/>
    <dgm:cxn modelId="{7FB94167-F375-4317-BC39-3E4B2DF421E5}" type="presParOf" srcId="{D060FF99-D721-4744-8BC8-B8BA8316CA35}" destId="{73389561-D418-46BF-8455-897FCD79E1FD}" srcOrd="0" destOrd="0" presId="urn:microsoft.com/office/officeart/2005/8/layout/vList5"/>
    <dgm:cxn modelId="{EA6E2171-5074-468D-997B-C6B9D358E2E4}" type="presParOf" srcId="{D060FF99-D721-4744-8BC8-B8BA8316CA35}" destId="{AE3042F6-0A64-438A-B73E-BF43D1F002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65FA8-232C-4521-9FBC-4BE9BD5147E0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6ABA1B1-5D23-49F8-A2AB-2CC0E286E347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모음T" pitchFamily="18" charset="-127"/>
              <a:ea typeface="휴먼모음T" pitchFamily="18" charset="-127"/>
            </a:rPr>
            <a:t>WHO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5A8BCB9F-3E9F-47EA-821D-255F235CA709}" type="parTrans" cxnId="{DE7E2DED-0296-43AC-9BBF-E34D780B1D7F}">
      <dgm:prSet/>
      <dgm:spPr/>
      <dgm:t>
        <a:bodyPr/>
        <a:lstStyle/>
        <a:p>
          <a:pPr latinLnBrk="1"/>
          <a:endParaRPr lang="ko-KR" altLang="en-US"/>
        </a:p>
      </dgm:t>
    </dgm:pt>
    <dgm:pt modelId="{A26E4775-6BC6-406D-8628-E313741CD560}" type="sibTrans" cxnId="{DE7E2DED-0296-43AC-9BBF-E34D780B1D7F}">
      <dgm:prSet/>
      <dgm:spPr/>
      <dgm:t>
        <a:bodyPr/>
        <a:lstStyle/>
        <a:p>
          <a:pPr latinLnBrk="1"/>
          <a:endParaRPr lang="ko-KR" altLang="en-US"/>
        </a:p>
      </dgm:t>
    </dgm:pt>
    <dgm:pt modelId="{E7E29E74-6C51-450A-8138-E408330F160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모음T" pitchFamily="18" charset="-127"/>
              <a:ea typeface="휴먼모음T" pitchFamily="18" charset="-127"/>
            </a:rPr>
            <a:t>WHEN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EB9BD239-FC0C-4B81-950B-E3B0EEBAB462}" type="parTrans" cxnId="{299E3D76-215E-4414-B4AD-062FF285357E}">
      <dgm:prSet/>
      <dgm:spPr/>
      <dgm:t>
        <a:bodyPr/>
        <a:lstStyle/>
        <a:p>
          <a:pPr latinLnBrk="1"/>
          <a:endParaRPr lang="ko-KR" altLang="en-US"/>
        </a:p>
      </dgm:t>
    </dgm:pt>
    <dgm:pt modelId="{B0E23F58-AC58-42D7-8A83-EE34EA5B1D83}" type="sibTrans" cxnId="{299E3D76-215E-4414-B4AD-062FF285357E}">
      <dgm:prSet/>
      <dgm:spPr/>
      <dgm:t>
        <a:bodyPr/>
        <a:lstStyle/>
        <a:p>
          <a:pPr latinLnBrk="1"/>
          <a:endParaRPr lang="ko-KR" altLang="en-US"/>
        </a:p>
      </dgm:t>
    </dgm:pt>
    <dgm:pt modelId="{DD7AEC8A-5912-4E03-A961-D0792C0F712E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모음T" pitchFamily="18" charset="-127"/>
              <a:ea typeface="휴먼모음T" pitchFamily="18" charset="-127"/>
            </a:rPr>
            <a:t>HOW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DF092309-C12C-4B5D-885D-8A552F563A2C}" type="parTrans" cxnId="{2DC045AB-6166-42F7-870C-18D32D04A008}">
      <dgm:prSet/>
      <dgm:spPr/>
      <dgm:t>
        <a:bodyPr/>
        <a:lstStyle/>
        <a:p>
          <a:pPr latinLnBrk="1"/>
          <a:endParaRPr lang="ko-KR" altLang="en-US"/>
        </a:p>
      </dgm:t>
    </dgm:pt>
    <dgm:pt modelId="{B35271E2-0F32-4F33-9D96-046E8B0EAC22}" type="sibTrans" cxnId="{2DC045AB-6166-42F7-870C-18D32D04A008}">
      <dgm:prSet/>
      <dgm:spPr/>
      <dgm:t>
        <a:bodyPr/>
        <a:lstStyle/>
        <a:p>
          <a:pPr latinLnBrk="1"/>
          <a:endParaRPr lang="ko-KR" altLang="en-US"/>
        </a:p>
      </dgm:t>
    </dgm:pt>
    <dgm:pt modelId="{CC6A895A-56D3-4CD6-9C0F-75124A665CC6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모음T" pitchFamily="18" charset="-127"/>
              <a:ea typeface="휴먼모음T" pitchFamily="18" charset="-127"/>
            </a:rPr>
            <a:t>WHERE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7C035DF8-5DC5-43C6-9373-7A0F37B9E4C8}" type="parTrans" cxnId="{4AE04D1F-F3E9-45A6-8965-93DBADB4AFCD}">
      <dgm:prSet/>
      <dgm:spPr/>
      <dgm:t>
        <a:bodyPr/>
        <a:lstStyle/>
        <a:p>
          <a:pPr latinLnBrk="1"/>
          <a:endParaRPr lang="ko-KR" altLang="en-US"/>
        </a:p>
      </dgm:t>
    </dgm:pt>
    <dgm:pt modelId="{638EA7AC-B69F-48D8-BF7D-DAB5F7551EEB}" type="sibTrans" cxnId="{4AE04D1F-F3E9-45A6-8965-93DBADB4AFCD}">
      <dgm:prSet/>
      <dgm:spPr/>
      <dgm:t>
        <a:bodyPr/>
        <a:lstStyle/>
        <a:p>
          <a:pPr latinLnBrk="1"/>
          <a:endParaRPr lang="ko-KR" altLang="en-US"/>
        </a:p>
      </dgm:t>
    </dgm:pt>
    <dgm:pt modelId="{B45F3A8C-018E-433C-97EF-B8233C6359D2}" type="pres">
      <dgm:prSet presAssocID="{3CF65FA8-232C-4521-9FBC-4BE9BD5147E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9661A1-91B2-42CA-A026-84DF011D1907}" type="pres">
      <dgm:prSet presAssocID="{3CF65FA8-232C-4521-9FBC-4BE9BD5147E0}" presName="children" presStyleCnt="0"/>
      <dgm:spPr/>
    </dgm:pt>
    <dgm:pt modelId="{C4ED2DB2-EEB9-45B9-93C5-92D87DDBA353}" type="pres">
      <dgm:prSet presAssocID="{3CF65FA8-232C-4521-9FBC-4BE9BD5147E0}" presName="childPlaceholder" presStyleCnt="0"/>
      <dgm:spPr/>
    </dgm:pt>
    <dgm:pt modelId="{4B333B6F-8F3B-4A61-8E8B-D5C56E0D2DAB}" type="pres">
      <dgm:prSet presAssocID="{3CF65FA8-232C-4521-9FBC-4BE9BD5147E0}" presName="circle" presStyleCnt="0"/>
      <dgm:spPr/>
    </dgm:pt>
    <dgm:pt modelId="{B49C6F7A-FE84-440F-8EA5-6969D37FAA94}" type="pres">
      <dgm:prSet presAssocID="{3CF65FA8-232C-4521-9FBC-4BE9BD5147E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F0B2A9-9FB4-4AB7-81DE-A4EB06F67D76}" type="pres">
      <dgm:prSet presAssocID="{3CF65FA8-232C-4521-9FBC-4BE9BD5147E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3AF93C-5BB9-4AC2-ABC2-CDA66DA04300}" type="pres">
      <dgm:prSet presAssocID="{3CF65FA8-232C-4521-9FBC-4BE9BD5147E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FB0F88-15BC-4BDF-A0AF-2588FDD3DC7F}" type="pres">
      <dgm:prSet presAssocID="{3CF65FA8-232C-4521-9FBC-4BE9BD5147E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725BA0-CEE1-48FC-B94A-507E7D1055FD}" type="pres">
      <dgm:prSet presAssocID="{3CF65FA8-232C-4521-9FBC-4BE9BD5147E0}" presName="quadrantPlaceholder" presStyleCnt="0"/>
      <dgm:spPr/>
    </dgm:pt>
    <dgm:pt modelId="{EC5EDFD4-2C97-47C6-B057-23927DE87806}" type="pres">
      <dgm:prSet presAssocID="{3CF65FA8-232C-4521-9FBC-4BE9BD5147E0}" presName="center1" presStyleLbl="fgShp" presStyleIdx="0" presStyleCnt="2"/>
      <dgm:spPr/>
    </dgm:pt>
    <dgm:pt modelId="{D1D11E97-87D0-4772-B61C-1EEA74C6F347}" type="pres">
      <dgm:prSet presAssocID="{3CF65FA8-232C-4521-9FBC-4BE9BD5147E0}" presName="center2" presStyleLbl="fgShp" presStyleIdx="1" presStyleCnt="2"/>
      <dgm:spPr/>
    </dgm:pt>
  </dgm:ptLst>
  <dgm:cxnLst>
    <dgm:cxn modelId="{299E3D76-215E-4414-B4AD-062FF285357E}" srcId="{3CF65FA8-232C-4521-9FBC-4BE9BD5147E0}" destId="{E7E29E74-6C51-450A-8138-E408330F1605}" srcOrd="1" destOrd="0" parTransId="{EB9BD239-FC0C-4B81-950B-E3B0EEBAB462}" sibTransId="{B0E23F58-AC58-42D7-8A83-EE34EA5B1D83}"/>
    <dgm:cxn modelId="{F6CBE8BB-CB65-4FB2-BA9C-5AFF0C9914F9}" type="presOf" srcId="{3CF65FA8-232C-4521-9FBC-4BE9BD5147E0}" destId="{B45F3A8C-018E-433C-97EF-B8233C6359D2}" srcOrd="0" destOrd="0" presId="urn:microsoft.com/office/officeart/2005/8/layout/cycle4"/>
    <dgm:cxn modelId="{52EE8991-3420-46E2-A24E-3AE3B95F9B0F}" type="presOf" srcId="{36ABA1B1-5D23-49F8-A2AB-2CC0E286E347}" destId="{B49C6F7A-FE84-440F-8EA5-6969D37FAA94}" srcOrd="0" destOrd="0" presId="urn:microsoft.com/office/officeart/2005/8/layout/cycle4"/>
    <dgm:cxn modelId="{DE7E2DED-0296-43AC-9BBF-E34D780B1D7F}" srcId="{3CF65FA8-232C-4521-9FBC-4BE9BD5147E0}" destId="{36ABA1B1-5D23-49F8-A2AB-2CC0E286E347}" srcOrd="0" destOrd="0" parTransId="{5A8BCB9F-3E9F-47EA-821D-255F235CA709}" sibTransId="{A26E4775-6BC6-406D-8628-E313741CD560}"/>
    <dgm:cxn modelId="{B6EE3861-34F2-4B73-8429-4809BEDE0568}" type="presOf" srcId="{CC6A895A-56D3-4CD6-9C0F-75124A665CC6}" destId="{E5FB0F88-15BC-4BDF-A0AF-2588FDD3DC7F}" srcOrd="0" destOrd="0" presId="urn:microsoft.com/office/officeart/2005/8/layout/cycle4"/>
    <dgm:cxn modelId="{2DC045AB-6166-42F7-870C-18D32D04A008}" srcId="{3CF65FA8-232C-4521-9FBC-4BE9BD5147E0}" destId="{DD7AEC8A-5912-4E03-A961-D0792C0F712E}" srcOrd="2" destOrd="0" parTransId="{DF092309-C12C-4B5D-885D-8A552F563A2C}" sibTransId="{B35271E2-0F32-4F33-9D96-046E8B0EAC22}"/>
    <dgm:cxn modelId="{2AEE7C37-A631-42A9-9079-D161CDEBD7DE}" type="presOf" srcId="{DD7AEC8A-5912-4E03-A961-D0792C0F712E}" destId="{633AF93C-5BB9-4AC2-ABC2-CDA66DA04300}" srcOrd="0" destOrd="0" presId="urn:microsoft.com/office/officeart/2005/8/layout/cycle4"/>
    <dgm:cxn modelId="{4B285338-18D6-4A07-A916-8F107F627B1B}" type="presOf" srcId="{E7E29E74-6C51-450A-8138-E408330F1605}" destId="{2AF0B2A9-9FB4-4AB7-81DE-A4EB06F67D76}" srcOrd="0" destOrd="0" presId="urn:microsoft.com/office/officeart/2005/8/layout/cycle4"/>
    <dgm:cxn modelId="{4AE04D1F-F3E9-45A6-8965-93DBADB4AFCD}" srcId="{3CF65FA8-232C-4521-9FBC-4BE9BD5147E0}" destId="{CC6A895A-56D3-4CD6-9C0F-75124A665CC6}" srcOrd="3" destOrd="0" parTransId="{7C035DF8-5DC5-43C6-9373-7A0F37B9E4C8}" sibTransId="{638EA7AC-B69F-48D8-BF7D-DAB5F7551EEB}"/>
    <dgm:cxn modelId="{AC394780-A46D-4265-AA12-DA58103076C4}" type="presParOf" srcId="{B45F3A8C-018E-433C-97EF-B8233C6359D2}" destId="{8F9661A1-91B2-42CA-A026-84DF011D1907}" srcOrd="0" destOrd="0" presId="urn:microsoft.com/office/officeart/2005/8/layout/cycle4"/>
    <dgm:cxn modelId="{1B2AB97F-8F56-433B-AE18-F90563BA5595}" type="presParOf" srcId="{8F9661A1-91B2-42CA-A026-84DF011D1907}" destId="{C4ED2DB2-EEB9-45B9-93C5-92D87DDBA353}" srcOrd="0" destOrd="0" presId="urn:microsoft.com/office/officeart/2005/8/layout/cycle4"/>
    <dgm:cxn modelId="{061F1E03-DAEB-4749-BD83-198434B6041B}" type="presParOf" srcId="{B45F3A8C-018E-433C-97EF-B8233C6359D2}" destId="{4B333B6F-8F3B-4A61-8E8B-D5C56E0D2DAB}" srcOrd="1" destOrd="0" presId="urn:microsoft.com/office/officeart/2005/8/layout/cycle4"/>
    <dgm:cxn modelId="{56A6D396-1960-4535-99B7-30473BA9D42D}" type="presParOf" srcId="{4B333B6F-8F3B-4A61-8E8B-D5C56E0D2DAB}" destId="{B49C6F7A-FE84-440F-8EA5-6969D37FAA94}" srcOrd="0" destOrd="0" presId="urn:microsoft.com/office/officeart/2005/8/layout/cycle4"/>
    <dgm:cxn modelId="{AF38104A-D51A-4999-9F75-E18F3143E4F9}" type="presParOf" srcId="{4B333B6F-8F3B-4A61-8E8B-D5C56E0D2DAB}" destId="{2AF0B2A9-9FB4-4AB7-81DE-A4EB06F67D76}" srcOrd="1" destOrd="0" presId="urn:microsoft.com/office/officeart/2005/8/layout/cycle4"/>
    <dgm:cxn modelId="{5D799EC6-620E-45F5-964F-AC5577DB0FD8}" type="presParOf" srcId="{4B333B6F-8F3B-4A61-8E8B-D5C56E0D2DAB}" destId="{633AF93C-5BB9-4AC2-ABC2-CDA66DA04300}" srcOrd="2" destOrd="0" presId="urn:microsoft.com/office/officeart/2005/8/layout/cycle4"/>
    <dgm:cxn modelId="{472E858F-D72C-4348-A1CE-FC220DE3E9C5}" type="presParOf" srcId="{4B333B6F-8F3B-4A61-8E8B-D5C56E0D2DAB}" destId="{E5FB0F88-15BC-4BDF-A0AF-2588FDD3DC7F}" srcOrd="3" destOrd="0" presId="urn:microsoft.com/office/officeart/2005/8/layout/cycle4"/>
    <dgm:cxn modelId="{8F5AA89E-F127-4580-9B0A-77D129BF68B3}" type="presParOf" srcId="{4B333B6F-8F3B-4A61-8E8B-D5C56E0D2DAB}" destId="{90725BA0-CEE1-48FC-B94A-507E7D1055FD}" srcOrd="4" destOrd="0" presId="urn:microsoft.com/office/officeart/2005/8/layout/cycle4"/>
    <dgm:cxn modelId="{70A7F36A-5675-432D-889F-7EC2D95DBF15}" type="presParOf" srcId="{B45F3A8C-018E-433C-97EF-B8233C6359D2}" destId="{EC5EDFD4-2C97-47C6-B057-23927DE87806}" srcOrd="2" destOrd="0" presId="urn:microsoft.com/office/officeart/2005/8/layout/cycle4"/>
    <dgm:cxn modelId="{205B6C8C-753D-4DFD-85BF-2E2F31F06DB7}" type="presParOf" srcId="{B45F3A8C-018E-433C-97EF-B8233C6359D2}" destId="{D1D11E97-87D0-4772-B61C-1EEA74C6F34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F1E60-9E25-4E51-97C6-A51754B603BF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2BD0264-53EB-4A92-ACF5-D7597EC6CBD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탐험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54054AB3-9A9A-4585-9D9C-90C836672298}" type="parTrans" cxnId="{6C2747F2-27BF-40E6-AD5B-60C9C28EA3C2}">
      <dgm:prSet/>
      <dgm:spPr/>
      <dgm:t>
        <a:bodyPr/>
        <a:lstStyle/>
        <a:p>
          <a:pPr latinLnBrk="1"/>
          <a:endParaRPr lang="ko-KR" altLang="en-US"/>
        </a:p>
      </dgm:t>
    </dgm:pt>
    <dgm:pt modelId="{5E4536D9-A8F7-4B9A-9155-247066601839}" type="sibTrans" cxnId="{6C2747F2-27BF-40E6-AD5B-60C9C28EA3C2}">
      <dgm:prSet/>
      <dgm:spPr/>
      <dgm:t>
        <a:bodyPr/>
        <a:lstStyle/>
        <a:p>
          <a:pPr latinLnBrk="1"/>
          <a:endParaRPr lang="ko-KR" altLang="en-US"/>
        </a:p>
      </dgm:t>
    </dgm:pt>
    <dgm:pt modelId="{8453A2E1-6907-4D3D-97AD-C0DC19537D05}">
      <dgm:prSet phldrT="[텍스트]"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소수의 관광객 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9FEFC5B7-3F52-4788-B5A2-2A08A59CF82F}" type="parTrans" cxnId="{C1D02D1E-233C-4067-8C3D-05846B8AB425}">
      <dgm:prSet/>
      <dgm:spPr/>
      <dgm:t>
        <a:bodyPr/>
        <a:lstStyle/>
        <a:p>
          <a:pPr latinLnBrk="1"/>
          <a:endParaRPr lang="ko-KR" altLang="en-US"/>
        </a:p>
      </dgm:t>
    </dgm:pt>
    <dgm:pt modelId="{F9E36A27-5801-4592-ACE4-08F60A59FB2B}" type="sibTrans" cxnId="{C1D02D1E-233C-4067-8C3D-05846B8AB425}">
      <dgm:prSet/>
      <dgm:spPr/>
      <dgm:t>
        <a:bodyPr/>
        <a:lstStyle/>
        <a:p>
          <a:pPr latinLnBrk="1"/>
          <a:endParaRPr lang="ko-KR" altLang="en-US"/>
        </a:p>
      </dgm:t>
    </dgm:pt>
    <dgm:pt modelId="{AF4EBB85-2435-4E94-8F38-473012DB025B}">
      <dgm:prSet phldrT="[텍스트]" custT="1"/>
      <dgm:spPr>
        <a:solidFill>
          <a:srgbClr val="FF9900"/>
        </a:solidFill>
        <a:ln>
          <a:solidFill>
            <a:srgbClr val="FF9900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개입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2FA0433F-FC29-4BB3-9F87-278F93BB1592}" type="parTrans" cxnId="{C6CBCC97-9FF4-4887-94DC-498216E7C1DF}">
      <dgm:prSet/>
      <dgm:spPr/>
      <dgm:t>
        <a:bodyPr/>
        <a:lstStyle/>
        <a:p>
          <a:pPr latinLnBrk="1"/>
          <a:endParaRPr lang="ko-KR" altLang="en-US"/>
        </a:p>
      </dgm:t>
    </dgm:pt>
    <dgm:pt modelId="{F2137913-8D53-4D3D-A34D-C71BD41ECAC8}" type="sibTrans" cxnId="{C6CBCC97-9FF4-4887-94DC-498216E7C1DF}">
      <dgm:prSet/>
      <dgm:spPr/>
      <dgm:t>
        <a:bodyPr/>
        <a:lstStyle/>
        <a:p>
          <a:pPr latinLnBrk="1"/>
          <a:endParaRPr lang="ko-KR" altLang="en-US"/>
        </a:p>
      </dgm:t>
    </dgm:pt>
    <dgm:pt modelId="{40406D05-5A30-4F3B-81B6-5F828A5717E8}">
      <dgm:prSet phldrT="[텍스트]" custT="1"/>
      <dgm:spPr>
        <a:ln>
          <a:solidFill>
            <a:srgbClr val="FF9900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지역주민의 관광산업 참여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A40AA2A2-6956-4482-8B1B-B52A4159AA2C}" type="parTrans" cxnId="{6DECB500-8DC0-4B16-9C5C-747E857671BE}">
      <dgm:prSet/>
      <dgm:spPr/>
      <dgm:t>
        <a:bodyPr/>
        <a:lstStyle/>
        <a:p>
          <a:pPr latinLnBrk="1"/>
          <a:endParaRPr lang="ko-KR" altLang="en-US"/>
        </a:p>
      </dgm:t>
    </dgm:pt>
    <dgm:pt modelId="{4C660414-7B85-4B41-BCC7-6D7527B2F023}" type="sibTrans" cxnId="{6DECB500-8DC0-4B16-9C5C-747E857671BE}">
      <dgm:prSet/>
      <dgm:spPr/>
      <dgm:t>
        <a:bodyPr/>
        <a:lstStyle/>
        <a:p>
          <a:pPr latinLnBrk="1"/>
          <a:endParaRPr lang="ko-KR" altLang="en-US"/>
        </a:p>
      </dgm:t>
    </dgm:pt>
    <dgm:pt modelId="{63352E5A-5DBF-40E2-BD79-8412E5220437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관광객 시설 전무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D35D46C4-9424-44C0-8993-2C676E440AA3}" type="parTrans" cxnId="{EF9B1C5A-FD77-48B0-9BA5-21D693F1C121}">
      <dgm:prSet/>
      <dgm:spPr/>
      <dgm:t>
        <a:bodyPr/>
        <a:lstStyle/>
        <a:p>
          <a:pPr latinLnBrk="1"/>
          <a:endParaRPr lang="ko-KR" altLang="en-US"/>
        </a:p>
      </dgm:t>
    </dgm:pt>
    <dgm:pt modelId="{C8B5E2B3-F576-414A-8B43-742604360E44}" type="sibTrans" cxnId="{EF9B1C5A-FD77-48B0-9BA5-21D693F1C121}">
      <dgm:prSet/>
      <dgm:spPr/>
      <dgm:t>
        <a:bodyPr/>
        <a:lstStyle/>
        <a:p>
          <a:pPr latinLnBrk="1"/>
          <a:endParaRPr lang="ko-KR" altLang="en-US"/>
        </a:p>
      </dgm:t>
    </dgm:pt>
    <dgm:pt modelId="{C6075352-B4C7-4C0E-B4DE-859974313C91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자연의 아름다움 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/ 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문화적 요소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E9C220D5-D1BC-4217-B19C-3A246757AC93}" type="parTrans" cxnId="{EB1758F6-D176-408A-87E4-79E28D38ECD5}">
      <dgm:prSet/>
      <dgm:spPr/>
      <dgm:t>
        <a:bodyPr/>
        <a:lstStyle/>
        <a:p>
          <a:pPr latinLnBrk="1"/>
          <a:endParaRPr lang="ko-KR" altLang="en-US"/>
        </a:p>
      </dgm:t>
    </dgm:pt>
    <dgm:pt modelId="{BB61FF6B-354E-471A-B5DA-D78A2E6B857D}" type="sibTrans" cxnId="{EB1758F6-D176-408A-87E4-79E28D38ECD5}">
      <dgm:prSet/>
      <dgm:spPr/>
      <dgm:t>
        <a:bodyPr/>
        <a:lstStyle/>
        <a:p>
          <a:pPr latinLnBrk="1"/>
          <a:endParaRPr lang="ko-KR" altLang="en-US"/>
        </a:p>
      </dgm:t>
    </dgm:pt>
    <dgm:pt modelId="{69BD8660-7C80-491A-A0B7-875037051768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지역주민과의 직접적 접촉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E186B5B6-764A-4D6E-9E30-B8E02D719ABC}" type="parTrans" cxnId="{DD060A61-0ECD-44A1-80A5-45697A0DE7F4}">
      <dgm:prSet/>
      <dgm:spPr/>
      <dgm:t>
        <a:bodyPr/>
        <a:lstStyle/>
        <a:p>
          <a:pPr latinLnBrk="1"/>
          <a:endParaRPr lang="ko-KR" altLang="en-US"/>
        </a:p>
      </dgm:t>
    </dgm:pt>
    <dgm:pt modelId="{B68DE9A4-0827-4A1C-A99D-9F3149BC3E32}" type="sibTrans" cxnId="{DD060A61-0ECD-44A1-80A5-45697A0DE7F4}">
      <dgm:prSet/>
      <dgm:spPr/>
      <dgm:t>
        <a:bodyPr/>
        <a:lstStyle/>
        <a:p>
          <a:pPr latinLnBrk="1"/>
          <a:endParaRPr lang="ko-KR" altLang="en-US"/>
        </a:p>
      </dgm:t>
    </dgm:pt>
    <dgm:pt modelId="{47D567F1-8537-49F3-A07D-72E11FF95518}">
      <dgm:prSet custT="1"/>
      <dgm:spPr>
        <a:ln>
          <a:solidFill>
            <a:srgbClr val="FF9900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관광시설 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/ 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기반시설 건설  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B00050FF-3DEE-4910-8B47-104E1B637A7A}" type="parTrans" cxnId="{2193CDE3-3027-4152-9B7A-6B2F8ADF8A12}">
      <dgm:prSet/>
      <dgm:spPr/>
      <dgm:t>
        <a:bodyPr/>
        <a:lstStyle/>
        <a:p>
          <a:pPr latinLnBrk="1"/>
          <a:endParaRPr lang="ko-KR" altLang="en-US"/>
        </a:p>
      </dgm:t>
    </dgm:pt>
    <dgm:pt modelId="{4EF1A441-BD2C-4332-A971-A4588ED66649}" type="sibTrans" cxnId="{2193CDE3-3027-4152-9B7A-6B2F8ADF8A12}">
      <dgm:prSet/>
      <dgm:spPr/>
      <dgm:t>
        <a:bodyPr/>
        <a:lstStyle/>
        <a:p>
          <a:pPr latinLnBrk="1"/>
          <a:endParaRPr lang="ko-KR" altLang="en-US"/>
        </a:p>
      </dgm:t>
    </dgm:pt>
    <dgm:pt modelId="{DC1B8D3A-7F92-4665-99E7-036569F3F55A}">
      <dgm:prSet custT="1"/>
      <dgm:spPr>
        <a:ln>
          <a:solidFill>
            <a:srgbClr val="FF9900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관광자의 수 증가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FE67A67B-7565-4372-91DC-492F3A312C77}" type="parTrans" cxnId="{127E9C2D-90F8-4654-B25B-31BE9DF70784}">
      <dgm:prSet/>
      <dgm:spPr/>
      <dgm:t>
        <a:bodyPr/>
        <a:lstStyle/>
        <a:p>
          <a:pPr latinLnBrk="1"/>
          <a:endParaRPr lang="ko-KR" altLang="en-US"/>
        </a:p>
      </dgm:t>
    </dgm:pt>
    <dgm:pt modelId="{80E54AA8-E62B-4D92-A7D0-FADA684AA386}" type="sibTrans" cxnId="{127E9C2D-90F8-4654-B25B-31BE9DF70784}">
      <dgm:prSet/>
      <dgm:spPr/>
      <dgm:t>
        <a:bodyPr/>
        <a:lstStyle/>
        <a:p>
          <a:pPr latinLnBrk="1"/>
          <a:endParaRPr lang="ko-KR" altLang="en-US"/>
        </a:p>
      </dgm:t>
    </dgm:pt>
    <dgm:pt modelId="{82983272-D4A0-4C0D-9F00-67698FEAE77F}">
      <dgm:prSet custT="1"/>
      <dgm:spPr>
        <a:ln>
          <a:solidFill>
            <a:srgbClr val="FF9900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제한적 홍보활동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CD1D8D69-2C97-44A9-AAAB-310DA8C025EC}" type="parTrans" cxnId="{4BEE0A70-37C7-4818-A0D1-FBCCB9C6EF07}">
      <dgm:prSet/>
      <dgm:spPr/>
      <dgm:t>
        <a:bodyPr/>
        <a:lstStyle/>
        <a:p>
          <a:pPr latinLnBrk="1"/>
          <a:endParaRPr lang="ko-KR" altLang="en-US"/>
        </a:p>
      </dgm:t>
    </dgm:pt>
    <dgm:pt modelId="{86C945D2-26D9-4833-9DDC-127CC8F9C679}" type="sibTrans" cxnId="{4BEE0A70-37C7-4818-A0D1-FBCCB9C6EF07}">
      <dgm:prSet/>
      <dgm:spPr/>
      <dgm:t>
        <a:bodyPr/>
        <a:lstStyle/>
        <a:p>
          <a:pPr latinLnBrk="1"/>
          <a:endParaRPr lang="ko-KR" altLang="en-US"/>
        </a:p>
      </dgm:t>
    </dgm:pt>
    <dgm:pt modelId="{1B5CF1D3-6B1A-4E45-A6AD-1876AFBB22B5}" type="pres">
      <dgm:prSet presAssocID="{6DAF1E60-9E25-4E51-97C6-A51754B603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3B57D-A8E5-4FF6-85C3-A18DEADFFB24}" type="pres">
      <dgm:prSet presAssocID="{12BD0264-53EB-4A92-ACF5-D7597EC6CBD2}" presName="composite" presStyleCnt="0"/>
      <dgm:spPr/>
    </dgm:pt>
    <dgm:pt modelId="{8DB9C37F-7A9C-451A-B605-18622A6E16A3}" type="pres">
      <dgm:prSet presAssocID="{12BD0264-53EB-4A92-ACF5-D7597EC6CBD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855E44-B65C-4AE3-B73E-455169230E6F}" type="pres">
      <dgm:prSet presAssocID="{12BD0264-53EB-4A92-ACF5-D7597EC6CBD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F3A256-7DA7-40B7-8DEE-12880B8EC39C}" type="pres">
      <dgm:prSet presAssocID="{5E4536D9-A8F7-4B9A-9155-247066601839}" presName="sp" presStyleCnt="0"/>
      <dgm:spPr/>
    </dgm:pt>
    <dgm:pt modelId="{F4EE46BC-2297-4DE7-A4AD-BA0A53B451B2}" type="pres">
      <dgm:prSet presAssocID="{AF4EBB85-2435-4E94-8F38-473012DB025B}" presName="composite" presStyleCnt="0"/>
      <dgm:spPr/>
    </dgm:pt>
    <dgm:pt modelId="{31F71697-BAE7-4138-9394-57313EF3D108}" type="pres">
      <dgm:prSet presAssocID="{AF4EBB85-2435-4E94-8F38-473012DB025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978D71-B979-4D61-B620-3E37B989CCA3}" type="pres">
      <dgm:prSet presAssocID="{AF4EBB85-2435-4E94-8F38-473012DB025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1758F6-D176-408A-87E4-79E28D38ECD5}" srcId="{12BD0264-53EB-4A92-ACF5-D7597EC6CBD2}" destId="{C6075352-B4C7-4C0E-B4DE-859974313C91}" srcOrd="2" destOrd="0" parTransId="{E9C220D5-D1BC-4217-B19C-3A246757AC93}" sibTransId="{BB61FF6B-354E-471A-B5DA-D78A2E6B857D}"/>
    <dgm:cxn modelId="{C1D02D1E-233C-4067-8C3D-05846B8AB425}" srcId="{12BD0264-53EB-4A92-ACF5-D7597EC6CBD2}" destId="{8453A2E1-6907-4D3D-97AD-C0DC19537D05}" srcOrd="0" destOrd="0" parTransId="{9FEFC5B7-3F52-4788-B5A2-2A08A59CF82F}" sibTransId="{F9E36A27-5801-4592-ACE4-08F60A59FB2B}"/>
    <dgm:cxn modelId="{C6CBCC97-9FF4-4887-94DC-498216E7C1DF}" srcId="{6DAF1E60-9E25-4E51-97C6-A51754B603BF}" destId="{AF4EBB85-2435-4E94-8F38-473012DB025B}" srcOrd="1" destOrd="0" parTransId="{2FA0433F-FC29-4BB3-9F87-278F93BB1592}" sibTransId="{F2137913-8D53-4D3D-A34D-C71BD41ECAC8}"/>
    <dgm:cxn modelId="{6B9F043B-4ECD-4181-AC58-30FD2ED07B4E}" type="presOf" srcId="{C6075352-B4C7-4C0E-B4DE-859974313C91}" destId="{4C855E44-B65C-4AE3-B73E-455169230E6F}" srcOrd="0" destOrd="2" presId="urn:microsoft.com/office/officeart/2005/8/layout/chevron2"/>
    <dgm:cxn modelId="{127E9C2D-90F8-4654-B25B-31BE9DF70784}" srcId="{AF4EBB85-2435-4E94-8F38-473012DB025B}" destId="{DC1B8D3A-7F92-4665-99E7-036569F3F55A}" srcOrd="2" destOrd="0" parTransId="{FE67A67B-7565-4372-91DC-492F3A312C77}" sibTransId="{80E54AA8-E62B-4D92-A7D0-FADA684AA386}"/>
    <dgm:cxn modelId="{4F5F84DF-46B8-45D2-B68F-A3E78DB094F4}" type="presOf" srcId="{DC1B8D3A-7F92-4665-99E7-036569F3F55A}" destId="{8C978D71-B979-4D61-B620-3E37B989CCA3}" srcOrd="0" destOrd="2" presId="urn:microsoft.com/office/officeart/2005/8/layout/chevron2"/>
    <dgm:cxn modelId="{DD060A61-0ECD-44A1-80A5-45697A0DE7F4}" srcId="{12BD0264-53EB-4A92-ACF5-D7597EC6CBD2}" destId="{69BD8660-7C80-491A-A0B7-875037051768}" srcOrd="3" destOrd="0" parTransId="{E186B5B6-764A-4D6E-9E30-B8E02D719ABC}" sibTransId="{B68DE9A4-0827-4A1C-A99D-9F3149BC3E32}"/>
    <dgm:cxn modelId="{6DECB500-8DC0-4B16-9C5C-747E857671BE}" srcId="{AF4EBB85-2435-4E94-8F38-473012DB025B}" destId="{40406D05-5A30-4F3B-81B6-5F828A5717E8}" srcOrd="0" destOrd="0" parTransId="{A40AA2A2-6956-4482-8B1B-B52A4159AA2C}" sibTransId="{4C660414-7B85-4B41-BCC7-6D7527B2F023}"/>
    <dgm:cxn modelId="{2193CDE3-3027-4152-9B7A-6B2F8ADF8A12}" srcId="{AF4EBB85-2435-4E94-8F38-473012DB025B}" destId="{47D567F1-8537-49F3-A07D-72E11FF95518}" srcOrd="1" destOrd="0" parTransId="{B00050FF-3DEE-4910-8B47-104E1B637A7A}" sibTransId="{4EF1A441-BD2C-4332-A971-A4588ED66649}"/>
    <dgm:cxn modelId="{FE9150CE-AA60-4CF8-9092-47A5CF02BA1A}" type="presOf" srcId="{40406D05-5A30-4F3B-81B6-5F828A5717E8}" destId="{8C978D71-B979-4D61-B620-3E37B989CCA3}" srcOrd="0" destOrd="0" presId="urn:microsoft.com/office/officeart/2005/8/layout/chevron2"/>
    <dgm:cxn modelId="{4BEE0A70-37C7-4818-A0D1-FBCCB9C6EF07}" srcId="{AF4EBB85-2435-4E94-8F38-473012DB025B}" destId="{82983272-D4A0-4C0D-9F00-67698FEAE77F}" srcOrd="3" destOrd="0" parTransId="{CD1D8D69-2C97-44A9-AAAB-310DA8C025EC}" sibTransId="{86C945D2-26D9-4833-9DDC-127CC8F9C679}"/>
    <dgm:cxn modelId="{907CD4EC-DEFD-46E8-A651-EABC9219D8B8}" type="presOf" srcId="{6DAF1E60-9E25-4E51-97C6-A51754B603BF}" destId="{1B5CF1D3-6B1A-4E45-A6AD-1876AFBB22B5}" srcOrd="0" destOrd="0" presId="urn:microsoft.com/office/officeart/2005/8/layout/chevron2"/>
    <dgm:cxn modelId="{EB9C9F57-8B63-4B1C-BCCA-8EA00689EF34}" type="presOf" srcId="{63352E5A-5DBF-40E2-BD79-8412E5220437}" destId="{4C855E44-B65C-4AE3-B73E-455169230E6F}" srcOrd="0" destOrd="1" presId="urn:microsoft.com/office/officeart/2005/8/layout/chevron2"/>
    <dgm:cxn modelId="{287CAFC2-F808-417D-8EC8-ED8F5502FF88}" type="presOf" srcId="{AF4EBB85-2435-4E94-8F38-473012DB025B}" destId="{31F71697-BAE7-4138-9394-57313EF3D108}" srcOrd="0" destOrd="0" presId="urn:microsoft.com/office/officeart/2005/8/layout/chevron2"/>
    <dgm:cxn modelId="{E526DC7D-167C-451E-9DCC-8F21A56CE891}" type="presOf" srcId="{8453A2E1-6907-4D3D-97AD-C0DC19537D05}" destId="{4C855E44-B65C-4AE3-B73E-455169230E6F}" srcOrd="0" destOrd="0" presId="urn:microsoft.com/office/officeart/2005/8/layout/chevron2"/>
    <dgm:cxn modelId="{47290408-9C34-40DC-A8B1-897F2777837E}" type="presOf" srcId="{69BD8660-7C80-491A-A0B7-875037051768}" destId="{4C855E44-B65C-4AE3-B73E-455169230E6F}" srcOrd="0" destOrd="3" presId="urn:microsoft.com/office/officeart/2005/8/layout/chevron2"/>
    <dgm:cxn modelId="{EF9B1C5A-FD77-48B0-9BA5-21D693F1C121}" srcId="{12BD0264-53EB-4A92-ACF5-D7597EC6CBD2}" destId="{63352E5A-5DBF-40E2-BD79-8412E5220437}" srcOrd="1" destOrd="0" parTransId="{D35D46C4-9424-44C0-8993-2C676E440AA3}" sibTransId="{C8B5E2B3-F576-414A-8B43-742604360E44}"/>
    <dgm:cxn modelId="{3DFCB585-195A-426D-8128-1E2C3670C646}" type="presOf" srcId="{12BD0264-53EB-4A92-ACF5-D7597EC6CBD2}" destId="{8DB9C37F-7A9C-451A-B605-18622A6E16A3}" srcOrd="0" destOrd="0" presId="urn:microsoft.com/office/officeart/2005/8/layout/chevron2"/>
    <dgm:cxn modelId="{6C2747F2-27BF-40E6-AD5B-60C9C28EA3C2}" srcId="{6DAF1E60-9E25-4E51-97C6-A51754B603BF}" destId="{12BD0264-53EB-4A92-ACF5-D7597EC6CBD2}" srcOrd="0" destOrd="0" parTransId="{54054AB3-9A9A-4585-9D9C-90C836672298}" sibTransId="{5E4536D9-A8F7-4B9A-9155-247066601839}"/>
    <dgm:cxn modelId="{4ECBEF9C-3507-432F-B15D-90A174DDCC0C}" type="presOf" srcId="{47D567F1-8537-49F3-A07D-72E11FF95518}" destId="{8C978D71-B979-4D61-B620-3E37B989CCA3}" srcOrd="0" destOrd="1" presId="urn:microsoft.com/office/officeart/2005/8/layout/chevron2"/>
    <dgm:cxn modelId="{BBBE6348-5DCA-4B64-83D1-D96AD0F4BDEF}" type="presOf" srcId="{82983272-D4A0-4C0D-9F00-67698FEAE77F}" destId="{8C978D71-B979-4D61-B620-3E37B989CCA3}" srcOrd="0" destOrd="3" presId="urn:microsoft.com/office/officeart/2005/8/layout/chevron2"/>
    <dgm:cxn modelId="{5B0A9EB9-FF13-4250-9D12-D7B92874F51B}" type="presParOf" srcId="{1B5CF1D3-6B1A-4E45-A6AD-1876AFBB22B5}" destId="{B673B57D-A8E5-4FF6-85C3-A18DEADFFB24}" srcOrd="0" destOrd="0" presId="urn:microsoft.com/office/officeart/2005/8/layout/chevron2"/>
    <dgm:cxn modelId="{38C36132-3616-4CC0-8448-A25E1C303B98}" type="presParOf" srcId="{B673B57D-A8E5-4FF6-85C3-A18DEADFFB24}" destId="{8DB9C37F-7A9C-451A-B605-18622A6E16A3}" srcOrd="0" destOrd="0" presId="urn:microsoft.com/office/officeart/2005/8/layout/chevron2"/>
    <dgm:cxn modelId="{932B7053-6BFE-4944-91AA-6EA6DA987712}" type="presParOf" srcId="{B673B57D-A8E5-4FF6-85C3-A18DEADFFB24}" destId="{4C855E44-B65C-4AE3-B73E-455169230E6F}" srcOrd="1" destOrd="0" presId="urn:microsoft.com/office/officeart/2005/8/layout/chevron2"/>
    <dgm:cxn modelId="{4BDB109C-8AE6-4996-9AF5-E93B79102A77}" type="presParOf" srcId="{1B5CF1D3-6B1A-4E45-A6AD-1876AFBB22B5}" destId="{97F3A256-7DA7-40B7-8DEE-12880B8EC39C}" srcOrd="1" destOrd="0" presId="urn:microsoft.com/office/officeart/2005/8/layout/chevron2"/>
    <dgm:cxn modelId="{99D6E83B-3109-49F4-8764-D4587DC6353A}" type="presParOf" srcId="{1B5CF1D3-6B1A-4E45-A6AD-1876AFBB22B5}" destId="{F4EE46BC-2297-4DE7-A4AD-BA0A53B451B2}" srcOrd="2" destOrd="0" presId="urn:microsoft.com/office/officeart/2005/8/layout/chevron2"/>
    <dgm:cxn modelId="{1D62327B-2909-46E9-8F3E-C3A9EAE4CA1D}" type="presParOf" srcId="{F4EE46BC-2297-4DE7-A4AD-BA0A53B451B2}" destId="{31F71697-BAE7-4138-9394-57313EF3D108}" srcOrd="0" destOrd="0" presId="urn:microsoft.com/office/officeart/2005/8/layout/chevron2"/>
    <dgm:cxn modelId="{308F6C9B-E49C-4AA7-A48D-20EBAE869317}" type="presParOf" srcId="{F4EE46BC-2297-4DE7-A4AD-BA0A53B451B2}" destId="{8C978D71-B979-4D61-B620-3E37B989CC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AF1E60-9E25-4E51-97C6-A51754B603BF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2BD0264-53EB-4A92-ACF5-D7597EC6CBD2}">
      <dgm:prSet phldrT="[텍스트]" custT="1"/>
      <dgm:spPr>
        <a:solidFill>
          <a:srgbClr val="99CC00"/>
        </a:solidFill>
        <a:ln>
          <a:solidFill>
            <a:srgbClr val="99CC00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개발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54054AB3-9A9A-4585-9D9C-90C836672298}" type="parTrans" cxnId="{6C2747F2-27BF-40E6-AD5B-60C9C28EA3C2}">
      <dgm:prSet/>
      <dgm:spPr/>
      <dgm:t>
        <a:bodyPr/>
        <a:lstStyle/>
        <a:p>
          <a:pPr latinLnBrk="1"/>
          <a:endParaRPr lang="ko-KR" altLang="en-US"/>
        </a:p>
      </dgm:t>
    </dgm:pt>
    <dgm:pt modelId="{5E4536D9-A8F7-4B9A-9155-247066601839}" type="sibTrans" cxnId="{6C2747F2-27BF-40E6-AD5B-60C9C28EA3C2}">
      <dgm:prSet/>
      <dgm:spPr/>
      <dgm:t>
        <a:bodyPr/>
        <a:lstStyle/>
        <a:p>
          <a:pPr latinLnBrk="1"/>
          <a:endParaRPr lang="ko-KR" altLang="en-US"/>
        </a:p>
      </dgm:t>
    </dgm:pt>
    <dgm:pt modelId="{8453A2E1-6907-4D3D-97AD-C0DC19537D05}">
      <dgm:prSet phldrT="[텍스트]" custT="1"/>
      <dgm:spPr>
        <a:ln>
          <a:solidFill>
            <a:srgbClr val="99CC00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관광자수의 급속한 증가  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9FEFC5B7-3F52-4788-B5A2-2A08A59CF82F}" type="parTrans" cxnId="{C1D02D1E-233C-4067-8C3D-05846B8AB425}">
      <dgm:prSet/>
      <dgm:spPr/>
      <dgm:t>
        <a:bodyPr/>
        <a:lstStyle/>
        <a:p>
          <a:pPr latinLnBrk="1"/>
          <a:endParaRPr lang="ko-KR" altLang="en-US"/>
        </a:p>
      </dgm:t>
    </dgm:pt>
    <dgm:pt modelId="{F9E36A27-5801-4592-ACE4-08F60A59FB2B}" type="sibTrans" cxnId="{C1D02D1E-233C-4067-8C3D-05846B8AB425}">
      <dgm:prSet/>
      <dgm:spPr/>
      <dgm:t>
        <a:bodyPr/>
        <a:lstStyle/>
        <a:p>
          <a:pPr latinLnBrk="1"/>
          <a:endParaRPr lang="ko-KR" altLang="en-US"/>
        </a:p>
      </dgm:t>
    </dgm:pt>
    <dgm:pt modelId="{AF4EBB85-2435-4E94-8F38-473012DB025B}">
      <dgm:prSet phldrT="[텍스트]" custT="1"/>
      <dgm:spPr>
        <a:solidFill>
          <a:srgbClr val="009999"/>
        </a:solidFill>
        <a:ln>
          <a:solidFill>
            <a:srgbClr val="009999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강화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2FA0433F-FC29-4BB3-9F87-278F93BB1592}" type="parTrans" cxnId="{C6CBCC97-9FF4-4887-94DC-498216E7C1DF}">
      <dgm:prSet/>
      <dgm:spPr/>
      <dgm:t>
        <a:bodyPr/>
        <a:lstStyle/>
        <a:p>
          <a:pPr latinLnBrk="1"/>
          <a:endParaRPr lang="ko-KR" altLang="en-US"/>
        </a:p>
      </dgm:t>
    </dgm:pt>
    <dgm:pt modelId="{F2137913-8D53-4D3D-A34D-C71BD41ECAC8}" type="sibTrans" cxnId="{C6CBCC97-9FF4-4887-94DC-498216E7C1DF}">
      <dgm:prSet/>
      <dgm:spPr/>
      <dgm:t>
        <a:bodyPr/>
        <a:lstStyle/>
        <a:p>
          <a:pPr latinLnBrk="1"/>
          <a:endParaRPr lang="ko-KR" altLang="en-US"/>
        </a:p>
      </dgm:t>
    </dgm:pt>
    <dgm:pt modelId="{40406D05-5A30-4F3B-81B6-5F828A5717E8}">
      <dgm:prSet phldrT="[텍스트]" custT="1"/>
      <dgm:spPr>
        <a:noFill/>
        <a:ln>
          <a:solidFill>
            <a:srgbClr val="009999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관광객 수 증가 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/ 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증가속도 둔화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A40AA2A2-6956-4482-8B1B-B52A4159AA2C}" type="parTrans" cxnId="{6DECB500-8DC0-4B16-9C5C-747E857671BE}">
      <dgm:prSet/>
      <dgm:spPr/>
      <dgm:t>
        <a:bodyPr/>
        <a:lstStyle/>
        <a:p>
          <a:pPr latinLnBrk="1"/>
          <a:endParaRPr lang="ko-KR" altLang="en-US"/>
        </a:p>
      </dgm:t>
    </dgm:pt>
    <dgm:pt modelId="{4C660414-7B85-4B41-BCC7-6D7527B2F023}" type="sibTrans" cxnId="{6DECB500-8DC0-4B16-9C5C-747E857671BE}">
      <dgm:prSet/>
      <dgm:spPr/>
      <dgm:t>
        <a:bodyPr/>
        <a:lstStyle/>
        <a:p>
          <a:pPr latinLnBrk="1"/>
          <a:endParaRPr lang="ko-KR" altLang="en-US"/>
        </a:p>
      </dgm:t>
    </dgm:pt>
    <dgm:pt modelId="{64689C52-6839-4563-B7F8-C0E2594241B5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지역 관광산업 참여와 통제 급격히 하락</a:t>
          </a:r>
        </a:p>
      </dgm:t>
    </dgm:pt>
    <dgm:pt modelId="{1702BAD0-301C-4885-8A62-BB722CD02CB8}" type="parTrans" cxnId="{7B27309A-5E23-4C40-B9B0-4970135F55A6}">
      <dgm:prSet/>
      <dgm:spPr/>
      <dgm:t>
        <a:bodyPr/>
        <a:lstStyle/>
        <a:p>
          <a:pPr latinLnBrk="1"/>
          <a:endParaRPr lang="ko-KR" altLang="en-US"/>
        </a:p>
      </dgm:t>
    </dgm:pt>
    <dgm:pt modelId="{A2D08DA2-642A-47DB-8ABB-F3664FA35FD1}" type="sibTrans" cxnId="{7B27309A-5E23-4C40-B9B0-4970135F55A6}">
      <dgm:prSet/>
      <dgm:spPr/>
      <dgm:t>
        <a:bodyPr/>
        <a:lstStyle/>
        <a:p>
          <a:pPr latinLnBrk="1"/>
          <a:endParaRPr lang="ko-KR" altLang="en-US"/>
        </a:p>
      </dgm:t>
    </dgm:pt>
    <dgm:pt modelId="{F9068F70-A037-432E-BAE4-AC2D931D92F7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외지자본에 의한 대규모의 관광시설 등장</a:t>
          </a:r>
        </a:p>
      </dgm:t>
    </dgm:pt>
    <dgm:pt modelId="{438D03AD-6D67-429A-9489-9A1A48C15A91}" type="parTrans" cxnId="{697DF26F-D38B-4AE0-92F7-B5ECFAEEC7A5}">
      <dgm:prSet/>
      <dgm:spPr/>
      <dgm:t>
        <a:bodyPr/>
        <a:lstStyle/>
        <a:p>
          <a:pPr latinLnBrk="1"/>
          <a:endParaRPr lang="ko-KR" altLang="en-US"/>
        </a:p>
      </dgm:t>
    </dgm:pt>
    <dgm:pt modelId="{B9B9D977-F365-45D4-AEFA-DCB7575A6076}" type="sibTrans" cxnId="{697DF26F-D38B-4AE0-92F7-B5ECFAEEC7A5}">
      <dgm:prSet/>
      <dgm:spPr/>
      <dgm:t>
        <a:bodyPr/>
        <a:lstStyle/>
        <a:p>
          <a:pPr latinLnBrk="1"/>
          <a:endParaRPr lang="ko-KR" altLang="en-US"/>
        </a:p>
      </dgm:t>
    </dgm:pt>
    <dgm:pt modelId="{2B6D0FF9-148E-4C52-9624-9EBEE775895C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대량 홍보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광고 활동</a:t>
          </a:r>
        </a:p>
      </dgm:t>
    </dgm:pt>
    <dgm:pt modelId="{82B38E77-D4EA-410B-BDC1-6801536076B3}" type="parTrans" cxnId="{43CB8F7D-BCFA-4252-8B00-D7F62F61FBC7}">
      <dgm:prSet/>
      <dgm:spPr/>
      <dgm:t>
        <a:bodyPr/>
        <a:lstStyle/>
        <a:p>
          <a:pPr latinLnBrk="1"/>
          <a:endParaRPr lang="ko-KR" altLang="en-US"/>
        </a:p>
      </dgm:t>
    </dgm:pt>
    <dgm:pt modelId="{551EF111-E43C-4F3B-8473-8189CFB4A837}" type="sibTrans" cxnId="{43CB8F7D-BCFA-4252-8B00-D7F62F61FBC7}">
      <dgm:prSet/>
      <dgm:spPr/>
      <dgm:t>
        <a:bodyPr/>
        <a:lstStyle/>
        <a:p>
          <a:pPr latinLnBrk="1"/>
          <a:endParaRPr lang="ko-KR" altLang="en-US"/>
        </a:p>
      </dgm:t>
    </dgm:pt>
    <dgm:pt modelId="{F3DB9478-A2D5-4077-98A7-6215CB1E7615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광범위한 홍보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광고활동</a:t>
          </a:r>
        </a:p>
      </dgm:t>
    </dgm:pt>
    <dgm:pt modelId="{EE910EC5-0173-4025-9EB2-6F122250E9A3}" type="parTrans" cxnId="{4AB344A5-A813-462B-AAE4-65D0B8FEA347}">
      <dgm:prSet/>
      <dgm:spPr/>
      <dgm:t>
        <a:bodyPr/>
        <a:lstStyle/>
        <a:p>
          <a:pPr latinLnBrk="1"/>
          <a:endParaRPr lang="ko-KR" altLang="en-US"/>
        </a:p>
      </dgm:t>
    </dgm:pt>
    <dgm:pt modelId="{ACF10C57-CCFB-41C4-A9D2-184B6F01935B}" type="sibTrans" cxnId="{4AB344A5-A813-462B-AAE4-65D0B8FEA347}">
      <dgm:prSet/>
      <dgm:spPr/>
      <dgm:t>
        <a:bodyPr/>
        <a:lstStyle/>
        <a:p>
          <a:pPr latinLnBrk="1"/>
          <a:endParaRPr lang="ko-KR" altLang="en-US"/>
        </a:p>
      </dgm:t>
    </dgm:pt>
    <dgm:pt modelId="{8445AB22-8B86-4FD7-944A-8CC459999FF9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관광에 대한 지역경제 의존도 심화</a:t>
          </a:r>
        </a:p>
      </dgm:t>
    </dgm:pt>
    <dgm:pt modelId="{5B9BF2EF-0DB5-488B-B98D-9F22AD037908}" type="parTrans" cxnId="{DAFEBF4F-51B7-4397-93C4-8B29AD67EBC6}">
      <dgm:prSet/>
      <dgm:spPr/>
      <dgm:t>
        <a:bodyPr/>
        <a:lstStyle/>
        <a:p>
          <a:pPr latinLnBrk="1"/>
          <a:endParaRPr lang="ko-KR" altLang="en-US"/>
        </a:p>
      </dgm:t>
    </dgm:pt>
    <dgm:pt modelId="{35A6A38A-6564-4C09-84D4-2F8455AD73A2}" type="sibTrans" cxnId="{DAFEBF4F-51B7-4397-93C4-8B29AD67EBC6}">
      <dgm:prSet/>
      <dgm:spPr/>
      <dgm:t>
        <a:bodyPr/>
        <a:lstStyle/>
        <a:p>
          <a:pPr latinLnBrk="1"/>
          <a:endParaRPr lang="ko-KR" altLang="en-US"/>
        </a:p>
      </dgm:t>
    </dgm:pt>
    <dgm:pt modelId="{3FFB488E-B095-4EB8-9C9D-0B1ADEB533E2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지역민의 부정적 태도</a:t>
          </a:r>
        </a:p>
      </dgm:t>
    </dgm:pt>
    <dgm:pt modelId="{A50FD366-C582-4F7D-B614-8459A7665E03}" type="parTrans" cxnId="{679CC9D9-B535-44AE-A302-808EFCBE543A}">
      <dgm:prSet/>
      <dgm:spPr/>
      <dgm:t>
        <a:bodyPr/>
        <a:lstStyle/>
        <a:p>
          <a:pPr latinLnBrk="1"/>
          <a:endParaRPr lang="ko-KR" altLang="en-US"/>
        </a:p>
      </dgm:t>
    </dgm:pt>
    <dgm:pt modelId="{F7D152C9-7A26-48CD-9523-FE6BFF9A74A2}" type="sibTrans" cxnId="{679CC9D9-B535-44AE-A302-808EFCBE543A}">
      <dgm:prSet/>
      <dgm:spPr/>
      <dgm:t>
        <a:bodyPr/>
        <a:lstStyle/>
        <a:p>
          <a:pPr latinLnBrk="1"/>
          <a:endParaRPr lang="ko-KR" altLang="en-US"/>
        </a:p>
      </dgm:t>
    </dgm:pt>
    <dgm:pt modelId="{1B5CF1D3-6B1A-4E45-A6AD-1876AFBB22B5}" type="pres">
      <dgm:prSet presAssocID="{6DAF1E60-9E25-4E51-97C6-A51754B603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3B57D-A8E5-4FF6-85C3-A18DEADFFB24}" type="pres">
      <dgm:prSet presAssocID="{12BD0264-53EB-4A92-ACF5-D7597EC6CBD2}" presName="composite" presStyleCnt="0"/>
      <dgm:spPr/>
    </dgm:pt>
    <dgm:pt modelId="{8DB9C37F-7A9C-451A-B605-18622A6E16A3}" type="pres">
      <dgm:prSet presAssocID="{12BD0264-53EB-4A92-ACF5-D7597EC6CBD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855E44-B65C-4AE3-B73E-455169230E6F}" type="pres">
      <dgm:prSet presAssocID="{12BD0264-53EB-4A92-ACF5-D7597EC6CBD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F3A256-7DA7-40B7-8DEE-12880B8EC39C}" type="pres">
      <dgm:prSet presAssocID="{5E4536D9-A8F7-4B9A-9155-247066601839}" presName="sp" presStyleCnt="0"/>
      <dgm:spPr/>
    </dgm:pt>
    <dgm:pt modelId="{F4EE46BC-2297-4DE7-A4AD-BA0A53B451B2}" type="pres">
      <dgm:prSet presAssocID="{AF4EBB85-2435-4E94-8F38-473012DB025B}" presName="composite" presStyleCnt="0"/>
      <dgm:spPr/>
    </dgm:pt>
    <dgm:pt modelId="{31F71697-BAE7-4138-9394-57313EF3D108}" type="pres">
      <dgm:prSet presAssocID="{AF4EBB85-2435-4E94-8F38-473012DB025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978D71-B979-4D61-B620-3E37B989CCA3}" type="pres">
      <dgm:prSet presAssocID="{AF4EBB85-2435-4E94-8F38-473012DB025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FEBF4F-51B7-4397-93C4-8B29AD67EBC6}" srcId="{AF4EBB85-2435-4E94-8F38-473012DB025B}" destId="{8445AB22-8B86-4FD7-944A-8CC459999FF9}" srcOrd="2" destOrd="0" parTransId="{5B9BF2EF-0DB5-488B-B98D-9F22AD037908}" sibTransId="{35A6A38A-6564-4C09-84D4-2F8455AD73A2}"/>
    <dgm:cxn modelId="{679CC9D9-B535-44AE-A302-808EFCBE543A}" srcId="{AF4EBB85-2435-4E94-8F38-473012DB025B}" destId="{3FFB488E-B095-4EB8-9C9D-0B1ADEB533E2}" srcOrd="3" destOrd="0" parTransId="{A50FD366-C582-4F7D-B614-8459A7665E03}" sibTransId="{F7D152C9-7A26-48CD-9523-FE6BFF9A74A2}"/>
    <dgm:cxn modelId="{C1D02D1E-233C-4067-8C3D-05846B8AB425}" srcId="{12BD0264-53EB-4A92-ACF5-D7597EC6CBD2}" destId="{8453A2E1-6907-4D3D-97AD-C0DC19537D05}" srcOrd="0" destOrd="0" parTransId="{9FEFC5B7-3F52-4788-B5A2-2A08A59CF82F}" sibTransId="{F9E36A27-5801-4592-ACE4-08F60A59FB2B}"/>
    <dgm:cxn modelId="{C6CBCC97-9FF4-4887-94DC-498216E7C1DF}" srcId="{6DAF1E60-9E25-4E51-97C6-A51754B603BF}" destId="{AF4EBB85-2435-4E94-8F38-473012DB025B}" srcOrd="1" destOrd="0" parTransId="{2FA0433F-FC29-4BB3-9F87-278F93BB1592}" sibTransId="{F2137913-8D53-4D3D-A34D-C71BD41ECAC8}"/>
    <dgm:cxn modelId="{7B27309A-5E23-4C40-B9B0-4970135F55A6}" srcId="{12BD0264-53EB-4A92-ACF5-D7597EC6CBD2}" destId="{64689C52-6839-4563-B7F8-C0E2594241B5}" srcOrd="1" destOrd="0" parTransId="{1702BAD0-301C-4885-8A62-BB722CD02CB8}" sibTransId="{A2D08DA2-642A-47DB-8ABB-F3664FA35FD1}"/>
    <dgm:cxn modelId="{FFE03866-8C61-4763-BB32-FB701E2F2ABF}" type="presOf" srcId="{8453A2E1-6907-4D3D-97AD-C0DC19537D05}" destId="{4C855E44-B65C-4AE3-B73E-455169230E6F}" srcOrd="0" destOrd="0" presId="urn:microsoft.com/office/officeart/2005/8/layout/chevron2"/>
    <dgm:cxn modelId="{6DECB500-8DC0-4B16-9C5C-747E857671BE}" srcId="{AF4EBB85-2435-4E94-8F38-473012DB025B}" destId="{40406D05-5A30-4F3B-81B6-5F828A5717E8}" srcOrd="0" destOrd="0" parTransId="{A40AA2A2-6956-4482-8B1B-B52A4159AA2C}" sibTransId="{4C660414-7B85-4B41-BCC7-6D7527B2F023}"/>
    <dgm:cxn modelId="{6AD2546B-BE6A-4D6B-8AFB-0F3E5D71DDD7}" type="presOf" srcId="{64689C52-6839-4563-B7F8-C0E2594241B5}" destId="{4C855E44-B65C-4AE3-B73E-455169230E6F}" srcOrd="0" destOrd="1" presId="urn:microsoft.com/office/officeart/2005/8/layout/chevron2"/>
    <dgm:cxn modelId="{645C2257-F820-4DBD-98EA-603FA936B515}" type="presOf" srcId="{F3DB9478-A2D5-4077-98A7-6215CB1E7615}" destId="{8C978D71-B979-4D61-B620-3E37B989CCA3}" srcOrd="0" destOrd="1" presId="urn:microsoft.com/office/officeart/2005/8/layout/chevron2"/>
    <dgm:cxn modelId="{697DF26F-D38B-4AE0-92F7-B5ECFAEEC7A5}" srcId="{12BD0264-53EB-4A92-ACF5-D7597EC6CBD2}" destId="{F9068F70-A037-432E-BAE4-AC2D931D92F7}" srcOrd="2" destOrd="0" parTransId="{438D03AD-6D67-429A-9489-9A1A48C15A91}" sibTransId="{B9B9D977-F365-45D4-AEFA-DCB7575A6076}"/>
    <dgm:cxn modelId="{1586B361-94B9-4802-86EA-E087391A537C}" type="presOf" srcId="{8445AB22-8B86-4FD7-944A-8CC459999FF9}" destId="{8C978D71-B979-4D61-B620-3E37B989CCA3}" srcOrd="0" destOrd="2" presId="urn:microsoft.com/office/officeart/2005/8/layout/chevron2"/>
    <dgm:cxn modelId="{F55C40ED-ACC5-468B-B0F5-8B13CD4DCE53}" type="presOf" srcId="{2B6D0FF9-148E-4C52-9624-9EBEE775895C}" destId="{4C855E44-B65C-4AE3-B73E-455169230E6F}" srcOrd="0" destOrd="3" presId="urn:microsoft.com/office/officeart/2005/8/layout/chevron2"/>
    <dgm:cxn modelId="{4AB344A5-A813-462B-AAE4-65D0B8FEA347}" srcId="{AF4EBB85-2435-4E94-8F38-473012DB025B}" destId="{F3DB9478-A2D5-4077-98A7-6215CB1E7615}" srcOrd="1" destOrd="0" parTransId="{EE910EC5-0173-4025-9EB2-6F122250E9A3}" sibTransId="{ACF10C57-CCFB-41C4-A9D2-184B6F01935B}"/>
    <dgm:cxn modelId="{7B60910B-6810-4F50-B54E-F0F7AAF9D0C6}" type="presOf" srcId="{40406D05-5A30-4F3B-81B6-5F828A5717E8}" destId="{8C978D71-B979-4D61-B620-3E37B989CCA3}" srcOrd="0" destOrd="0" presId="urn:microsoft.com/office/officeart/2005/8/layout/chevron2"/>
    <dgm:cxn modelId="{4841F7C1-6B42-481A-B70F-A9258B75C7C2}" type="presOf" srcId="{12BD0264-53EB-4A92-ACF5-D7597EC6CBD2}" destId="{8DB9C37F-7A9C-451A-B605-18622A6E16A3}" srcOrd="0" destOrd="0" presId="urn:microsoft.com/office/officeart/2005/8/layout/chevron2"/>
    <dgm:cxn modelId="{69A0E224-054D-44C2-9D9D-5D9475CE2C4C}" type="presOf" srcId="{F9068F70-A037-432E-BAE4-AC2D931D92F7}" destId="{4C855E44-B65C-4AE3-B73E-455169230E6F}" srcOrd="0" destOrd="2" presId="urn:microsoft.com/office/officeart/2005/8/layout/chevron2"/>
    <dgm:cxn modelId="{43CB8F7D-BCFA-4252-8B00-D7F62F61FBC7}" srcId="{12BD0264-53EB-4A92-ACF5-D7597EC6CBD2}" destId="{2B6D0FF9-148E-4C52-9624-9EBEE775895C}" srcOrd="3" destOrd="0" parTransId="{82B38E77-D4EA-410B-BDC1-6801536076B3}" sibTransId="{551EF111-E43C-4F3B-8473-8189CFB4A837}"/>
    <dgm:cxn modelId="{D339B735-0631-4600-A880-2C98E4DB7227}" type="presOf" srcId="{6DAF1E60-9E25-4E51-97C6-A51754B603BF}" destId="{1B5CF1D3-6B1A-4E45-A6AD-1876AFBB22B5}" srcOrd="0" destOrd="0" presId="urn:microsoft.com/office/officeart/2005/8/layout/chevron2"/>
    <dgm:cxn modelId="{FAA840F4-AB18-4287-A07B-B2ED63B185C6}" type="presOf" srcId="{AF4EBB85-2435-4E94-8F38-473012DB025B}" destId="{31F71697-BAE7-4138-9394-57313EF3D108}" srcOrd="0" destOrd="0" presId="urn:microsoft.com/office/officeart/2005/8/layout/chevron2"/>
    <dgm:cxn modelId="{6C2747F2-27BF-40E6-AD5B-60C9C28EA3C2}" srcId="{6DAF1E60-9E25-4E51-97C6-A51754B603BF}" destId="{12BD0264-53EB-4A92-ACF5-D7597EC6CBD2}" srcOrd="0" destOrd="0" parTransId="{54054AB3-9A9A-4585-9D9C-90C836672298}" sibTransId="{5E4536D9-A8F7-4B9A-9155-247066601839}"/>
    <dgm:cxn modelId="{CE22E64E-05F5-46A2-B0E8-106097EEFA52}" type="presOf" srcId="{3FFB488E-B095-4EB8-9C9D-0B1ADEB533E2}" destId="{8C978D71-B979-4D61-B620-3E37B989CCA3}" srcOrd="0" destOrd="3" presId="urn:microsoft.com/office/officeart/2005/8/layout/chevron2"/>
    <dgm:cxn modelId="{DC894B82-77AC-41CA-B773-71D208710EB6}" type="presParOf" srcId="{1B5CF1D3-6B1A-4E45-A6AD-1876AFBB22B5}" destId="{B673B57D-A8E5-4FF6-85C3-A18DEADFFB24}" srcOrd="0" destOrd="0" presId="urn:microsoft.com/office/officeart/2005/8/layout/chevron2"/>
    <dgm:cxn modelId="{6DDE2204-BED2-4EF8-85D0-883F8F470F9E}" type="presParOf" srcId="{B673B57D-A8E5-4FF6-85C3-A18DEADFFB24}" destId="{8DB9C37F-7A9C-451A-B605-18622A6E16A3}" srcOrd="0" destOrd="0" presId="urn:microsoft.com/office/officeart/2005/8/layout/chevron2"/>
    <dgm:cxn modelId="{F5C55617-A5C1-4453-AC7D-99435B0456A0}" type="presParOf" srcId="{B673B57D-A8E5-4FF6-85C3-A18DEADFFB24}" destId="{4C855E44-B65C-4AE3-B73E-455169230E6F}" srcOrd="1" destOrd="0" presId="urn:microsoft.com/office/officeart/2005/8/layout/chevron2"/>
    <dgm:cxn modelId="{078BD8FB-0FF9-4F50-9A9D-53304A58AB59}" type="presParOf" srcId="{1B5CF1D3-6B1A-4E45-A6AD-1876AFBB22B5}" destId="{97F3A256-7DA7-40B7-8DEE-12880B8EC39C}" srcOrd="1" destOrd="0" presId="urn:microsoft.com/office/officeart/2005/8/layout/chevron2"/>
    <dgm:cxn modelId="{DA427D34-7BE4-4E5A-A43F-D3C067F3B2DE}" type="presParOf" srcId="{1B5CF1D3-6B1A-4E45-A6AD-1876AFBB22B5}" destId="{F4EE46BC-2297-4DE7-A4AD-BA0A53B451B2}" srcOrd="2" destOrd="0" presId="urn:microsoft.com/office/officeart/2005/8/layout/chevron2"/>
    <dgm:cxn modelId="{9B2EF6FA-D45D-4449-A409-346E7B835F37}" type="presParOf" srcId="{F4EE46BC-2297-4DE7-A4AD-BA0A53B451B2}" destId="{31F71697-BAE7-4138-9394-57313EF3D108}" srcOrd="0" destOrd="0" presId="urn:microsoft.com/office/officeart/2005/8/layout/chevron2"/>
    <dgm:cxn modelId="{CD7ACDF2-BA69-4F5C-A191-ED2F94A39BEB}" type="presParOf" srcId="{F4EE46BC-2297-4DE7-A4AD-BA0A53B451B2}" destId="{8C978D71-B979-4D61-B620-3E37B989CC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AF1E60-9E25-4E51-97C6-A51754B603BF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2BD0264-53EB-4A92-ACF5-D7597EC6CBD2}">
      <dgm:prSet phldrT="[텍스트]" custT="1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정체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54054AB3-9A9A-4585-9D9C-90C836672298}" type="parTrans" cxnId="{6C2747F2-27BF-40E6-AD5B-60C9C28EA3C2}">
      <dgm:prSet/>
      <dgm:spPr/>
      <dgm:t>
        <a:bodyPr/>
        <a:lstStyle/>
        <a:p>
          <a:pPr latinLnBrk="1"/>
          <a:endParaRPr lang="ko-KR" altLang="en-US"/>
        </a:p>
      </dgm:t>
    </dgm:pt>
    <dgm:pt modelId="{5E4536D9-A8F7-4B9A-9155-247066601839}" type="sibTrans" cxnId="{6C2747F2-27BF-40E6-AD5B-60C9C28EA3C2}">
      <dgm:prSet/>
      <dgm:spPr/>
      <dgm:t>
        <a:bodyPr/>
        <a:lstStyle/>
        <a:p>
          <a:pPr latinLnBrk="1"/>
          <a:endParaRPr lang="ko-KR" altLang="en-US"/>
        </a:p>
      </dgm:t>
    </dgm:pt>
    <dgm:pt modelId="{8453A2E1-6907-4D3D-97AD-C0DC19537D05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최대의 관광객 수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9FEFC5B7-3F52-4788-B5A2-2A08A59CF82F}" type="parTrans" cxnId="{C1D02D1E-233C-4067-8C3D-05846B8AB425}">
      <dgm:prSet/>
      <dgm:spPr/>
      <dgm:t>
        <a:bodyPr/>
        <a:lstStyle/>
        <a:p>
          <a:pPr latinLnBrk="1"/>
          <a:endParaRPr lang="ko-KR" altLang="en-US"/>
        </a:p>
      </dgm:t>
    </dgm:pt>
    <dgm:pt modelId="{F9E36A27-5801-4592-ACE4-08F60A59FB2B}" type="sibTrans" cxnId="{C1D02D1E-233C-4067-8C3D-05846B8AB425}">
      <dgm:prSet/>
      <dgm:spPr/>
      <dgm:t>
        <a:bodyPr/>
        <a:lstStyle/>
        <a:p>
          <a:pPr latinLnBrk="1"/>
          <a:endParaRPr lang="ko-KR" altLang="en-US"/>
        </a:p>
      </dgm:t>
    </dgm:pt>
    <dgm:pt modelId="{AF4EBB85-2435-4E94-8F38-473012DB025B}">
      <dgm:prSet phldrT="[텍스트]" custT="1"/>
      <dgm:spPr>
        <a:solidFill>
          <a:srgbClr val="6666FF"/>
        </a:solidFill>
        <a:ln>
          <a:solidFill>
            <a:srgbClr val="6666F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휴먼모음T" pitchFamily="18" charset="-127"/>
              <a:ea typeface="휴먼모음T" pitchFamily="18" charset="-127"/>
            </a:rPr>
            <a:t>쇠퇴</a:t>
          </a:r>
          <a:endParaRPr lang="ko-KR" altLang="en-US" sz="2000" dirty="0">
            <a:latin typeface="휴먼모음T" pitchFamily="18" charset="-127"/>
            <a:ea typeface="휴먼모음T" pitchFamily="18" charset="-127"/>
          </a:endParaRPr>
        </a:p>
      </dgm:t>
    </dgm:pt>
    <dgm:pt modelId="{2FA0433F-FC29-4BB3-9F87-278F93BB1592}" type="parTrans" cxnId="{C6CBCC97-9FF4-4887-94DC-498216E7C1DF}">
      <dgm:prSet/>
      <dgm:spPr/>
      <dgm:t>
        <a:bodyPr/>
        <a:lstStyle/>
        <a:p>
          <a:pPr latinLnBrk="1"/>
          <a:endParaRPr lang="ko-KR" altLang="en-US"/>
        </a:p>
      </dgm:t>
    </dgm:pt>
    <dgm:pt modelId="{F2137913-8D53-4D3D-A34D-C71BD41ECAC8}" type="sibTrans" cxnId="{C6CBCC97-9FF4-4887-94DC-498216E7C1DF}">
      <dgm:prSet/>
      <dgm:spPr/>
      <dgm:t>
        <a:bodyPr/>
        <a:lstStyle/>
        <a:p>
          <a:pPr latinLnBrk="1"/>
          <a:endParaRPr lang="ko-KR" altLang="en-US"/>
        </a:p>
      </dgm:t>
    </dgm:pt>
    <dgm:pt modelId="{40406D05-5A30-4F3B-81B6-5F828A5717E8}">
      <dgm:prSet phldrT="[텍스트]" custT="1"/>
      <dgm:spPr>
        <a:noFill/>
        <a:ln>
          <a:solidFill>
            <a:srgbClr val="6666FF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경쟁력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ko-KR" altLang="en-US" sz="1800" dirty="0" err="1" smtClean="0">
              <a:latin typeface="휴먼모음T" pitchFamily="18" charset="-127"/>
              <a:ea typeface="휴먼모음T" pitchFamily="18" charset="-127"/>
            </a:rPr>
            <a:t>매력성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 상실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A40AA2A2-6956-4482-8B1B-B52A4159AA2C}" type="parTrans" cxnId="{6DECB500-8DC0-4B16-9C5C-747E857671BE}">
      <dgm:prSet/>
      <dgm:spPr/>
      <dgm:t>
        <a:bodyPr/>
        <a:lstStyle/>
        <a:p>
          <a:pPr latinLnBrk="1"/>
          <a:endParaRPr lang="ko-KR" altLang="en-US"/>
        </a:p>
      </dgm:t>
    </dgm:pt>
    <dgm:pt modelId="{4C660414-7B85-4B41-BCC7-6D7527B2F023}" type="sibTrans" cxnId="{6DECB500-8DC0-4B16-9C5C-747E857671BE}">
      <dgm:prSet/>
      <dgm:spPr/>
      <dgm:t>
        <a:bodyPr/>
        <a:lstStyle/>
        <a:p>
          <a:pPr latinLnBrk="1"/>
          <a:endParaRPr lang="ko-KR" altLang="en-US"/>
        </a:p>
      </dgm:t>
    </dgm:pt>
    <dgm:pt modelId="{CE92E44B-E73D-4376-A133-03A9DCDDC2F5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반복적 방문에 의존</a:t>
          </a:r>
        </a:p>
      </dgm:t>
    </dgm:pt>
    <dgm:pt modelId="{9FEDA8F0-864A-4BA4-A320-4A6E11ED83A7}" type="parTrans" cxnId="{1E4E6BDE-7FB4-4ABE-90D2-7801F94C3BDE}">
      <dgm:prSet/>
      <dgm:spPr/>
      <dgm:t>
        <a:bodyPr/>
        <a:lstStyle/>
        <a:p>
          <a:pPr latinLnBrk="1"/>
          <a:endParaRPr lang="ko-KR" altLang="en-US"/>
        </a:p>
      </dgm:t>
    </dgm:pt>
    <dgm:pt modelId="{60075636-60B2-45C1-8FD6-40EC403B4BC6}" type="sibTrans" cxnId="{1E4E6BDE-7FB4-4ABE-90D2-7801F94C3BDE}">
      <dgm:prSet/>
      <dgm:spPr/>
      <dgm:t>
        <a:bodyPr/>
        <a:lstStyle/>
        <a:p>
          <a:pPr latinLnBrk="1"/>
          <a:endParaRPr lang="ko-KR" altLang="en-US"/>
        </a:p>
      </dgm:t>
    </dgm:pt>
    <dgm:pt modelId="{62F28C0B-DFA3-4405-8C63-F9FD25EB422F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수용력 한계 도달</a:t>
          </a:r>
          <a:r>
            <a:rPr lang="en-US" altLang="en-US" sz="1800" dirty="0" smtClean="0">
              <a:latin typeface="휴먼모음T" pitchFamily="18" charset="-127"/>
              <a:ea typeface="휴먼모음T" pitchFamily="18" charset="-127"/>
            </a:rPr>
            <a:t>: </a:t>
          </a: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각종 문제 발생</a:t>
          </a:r>
        </a:p>
      </dgm:t>
    </dgm:pt>
    <dgm:pt modelId="{AD19747B-4701-47B7-9AA8-807E0E2FFD44}" type="parTrans" cxnId="{51CE00A6-0E38-42A0-8887-C0745335D173}">
      <dgm:prSet/>
      <dgm:spPr/>
      <dgm:t>
        <a:bodyPr/>
        <a:lstStyle/>
        <a:p>
          <a:pPr latinLnBrk="1"/>
          <a:endParaRPr lang="ko-KR" altLang="en-US"/>
        </a:p>
      </dgm:t>
    </dgm:pt>
    <dgm:pt modelId="{C55FD3EB-CF85-4FED-B0B2-FCA199FBD368}" type="sibTrans" cxnId="{51CE00A6-0E38-42A0-8887-C0745335D173}">
      <dgm:prSet/>
      <dgm:spPr/>
      <dgm:t>
        <a:bodyPr/>
        <a:lstStyle/>
        <a:p>
          <a:pPr latinLnBrk="1"/>
          <a:endParaRPr lang="ko-KR" altLang="en-US"/>
        </a:p>
      </dgm:t>
    </dgm:pt>
    <dgm:pt modelId="{41127C9D-C712-4EE0-BABE-35787C1D0F0F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빈번한 사업주 교체</a:t>
          </a:r>
        </a:p>
      </dgm:t>
    </dgm:pt>
    <dgm:pt modelId="{1C0CC6E3-4C25-4115-998C-B8979BE7612A}" type="parTrans" cxnId="{8145213A-20CF-4E69-8DC7-51AAE0BCEB6F}">
      <dgm:prSet/>
      <dgm:spPr/>
      <dgm:t>
        <a:bodyPr/>
        <a:lstStyle/>
        <a:p>
          <a:pPr latinLnBrk="1"/>
          <a:endParaRPr lang="ko-KR" altLang="en-US"/>
        </a:p>
      </dgm:t>
    </dgm:pt>
    <dgm:pt modelId="{759290EF-0B82-4389-B44B-C4EBA707E077}" type="sibTrans" cxnId="{8145213A-20CF-4E69-8DC7-51AAE0BCEB6F}">
      <dgm:prSet/>
      <dgm:spPr/>
      <dgm:t>
        <a:bodyPr/>
        <a:lstStyle/>
        <a:p>
          <a:pPr latinLnBrk="1"/>
          <a:endParaRPr lang="ko-KR" altLang="en-US"/>
        </a:p>
      </dgm:t>
    </dgm:pt>
    <dgm:pt modelId="{9E4DB64A-1C81-4622-A862-94BB7115E655}">
      <dgm:prSet custT="1"/>
      <dgm:spPr/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관광시설의 비관광 시설로의 전환</a:t>
          </a:r>
        </a:p>
      </dgm:t>
    </dgm:pt>
    <dgm:pt modelId="{C321F96F-7951-4476-B53C-2C4813CF9FDA}" type="parTrans" cxnId="{A4694688-9096-479B-B9EE-45B97AE2BE4E}">
      <dgm:prSet/>
      <dgm:spPr/>
      <dgm:t>
        <a:bodyPr/>
        <a:lstStyle/>
        <a:p>
          <a:pPr latinLnBrk="1"/>
          <a:endParaRPr lang="ko-KR" altLang="en-US"/>
        </a:p>
      </dgm:t>
    </dgm:pt>
    <dgm:pt modelId="{7FDBD1DF-4AF8-4C05-A420-DF73CC833F69}" type="sibTrans" cxnId="{A4694688-9096-479B-B9EE-45B97AE2BE4E}">
      <dgm:prSet/>
      <dgm:spPr/>
      <dgm:t>
        <a:bodyPr/>
        <a:lstStyle/>
        <a:p>
          <a:pPr latinLnBrk="1"/>
          <a:endParaRPr lang="ko-KR" altLang="en-US"/>
        </a:p>
      </dgm:t>
    </dgm:pt>
    <dgm:pt modelId="{798EF707-529B-495E-A672-C084225FE94E}">
      <dgm:prSet phldrT="[텍스트]" custT="1"/>
      <dgm:spPr>
        <a:noFill/>
        <a:ln>
          <a:solidFill>
            <a:srgbClr val="6666FF"/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당일여행지 전락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17A0F77E-DF65-42D3-9439-2BF6B9FAE4BA}" type="parTrans" cxnId="{AE5513E2-9612-46B8-A30D-120C0EED41DC}">
      <dgm:prSet/>
      <dgm:spPr/>
      <dgm:t>
        <a:bodyPr/>
        <a:lstStyle/>
        <a:p>
          <a:pPr latinLnBrk="1"/>
          <a:endParaRPr lang="ko-KR" altLang="en-US"/>
        </a:p>
      </dgm:t>
    </dgm:pt>
    <dgm:pt modelId="{301E3241-8B14-4B48-ADB5-3176A745BE1C}" type="sibTrans" cxnId="{AE5513E2-9612-46B8-A30D-120C0EED41DC}">
      <dgm:prSet/>
      <dgm:spPr/>
      <dgm:t>
        <a:bodyPr/>
        <a:lstStyle/>
        <a:p>
          <a:pPr latinLnBrk="1"/>
          <a:endParaRPr lang="ko-KR" altLang="en-US"/>
        </a:p>
      </dgm:t>
    </dgm:pt>
    <dgm:pt modelId="{D06C8424-597C-45EB-A31A-0BE807A90634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>
            <a:spcBef>
              <a:spcPts val="600"/>
            </a:spcBef>
            <a:spcAft>
              <a:spcPts val="0"/>
            </a:spcAft>
          </a:pPr>
          <a:r>
            <a:rPr lang="ko-KR" altLang="en-US" sz="1800" dirty="0" smtClean="0">
              <a:latin typeface="휴먼모음T" pitchFamily="18" charset="-127"/>
              <a:ea typeface="휴먼모음T" pitchFamily="18" charset="-127"/>
            </a:rPr>
            <a:t>성장 정지</a:t>
          </a:r>
          <a:endParaRPr lang="ko-KR" altLang="en-US" sz="1800" dirty="0">
            <a:latin typeface="휴먼모음T" pitchFamily="18" charset="-127"/>
            <a:ea typeface="휴먼모음T" pitchFamily="18" charset="-127"/>
          </a:endParaRPr>
        </a:p>
      </dgm:t>
    </dgm:pt>
    <dgm:pt modelId="{76AFD916-DCBA-434B-AEDC-EA67CD264E76}" type="parTrans" cxnId="{F6A2507A-A0F0-4392-8FB2-DAFBB00B014D}">
      <dgm:prSet/>
      <dgm:spPr/>
      <dgm:t>
        <a:bodyPr/>
        <a:lstStyle/>
        <a:p>
          <a:pPr latinLnBrk="1"/>
          <a:endParaRPr lang="ko-KR" altLang="en-US"/>
        </a:p>
      </dgm:t>
    </dgm:pt>
    <dgm:pt modelId="{E623D14F-75FB-4E21-9104-FA6EBE05D1B3}" type="sibTrans" cxnId="{F6A2507A-A0F0-4392-8FB2-DAFBB00B014D}">
      <dgm:prSet/>
      <dgm:spPr/>
      <dgm:t>
        <a:bodyPr/>
        <a:lstStyle/>
        <a:p>
          <a:pPr latinLnBrk="1"/>
          <a:endParaRPr lang="ko-KR" altLang="en-US"/>
        </a:p>
      </dgm:t>
    </dgm:pt>
    <dgm:pt modelId="{1B5CF1D3-6B1A-4E45-A6AD-1876AFBB22B5}" type="pres">
      <dgm:prSet presAssocID="{6DAF1E60-9E25-4E51-97C6-A51754B603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73B57D-A8E5-4FF6-85C3-A18DEADFFB24}" type="pres">
      <dgm:prSet presAssocID="{12BD0264-53EB-4A92-ACF5-D7597EC6CBD2}" presName="composite" presStyleCnt="0"/>
      <dgm:spPr/>
    </dgm:pt>
    <dgm:pt modelId="{8DB9C37F-7A9C-451A-B605-18622A6E16A3}" type="pres">
      <dgm:prSet presAssocID="{12BD0264-53EB-4A92-ACF5-D7597EC6CBD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855E44-B65C-4AE3-B73E-455169230E6F}" type="pres">
      <dgm:prSet presAssocID="{12BD0264-53EB-4A92-ACF5-D7597EC6CBD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F3A256-7DA7-40B7-8DEE-12880B8EC39C}" type="pres">
      <dgm:prSet presAssocID="{5E4536D9-A8F7-4B9A-9155-247066601839}" presName="sp" presStyleCnt="0"/>
      <dgm:spPr/>
    </dgm:pt>
    <dgm:pt modelId="{F4EE46BC-2297-4DE7-A4AD-BA0A53B451B2}" type="pres">
      <dgm:prSet presAssocID="{AF4EBB85-2435-4E94-8F38-473012DB025B}" presName="composite" presStyleCnt="0"/>
      <dgm:spPr/>
    </dgm:pt>
    <dgm:pt modelId="{31F71697-BAE7-4138-9394-57313EF3D108}" type="pres">
      <dgm:prSet presAssocID="{AF4EBB85-2435-4E94-8F38-473012DB025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978D71-B979-4D61-B620-3E37B989CCA3}" type="pres">
      <dgm:prSet presAssocID="{AF4EBB85-2435-4E94-8F38-473012DB025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1D02D1E-233C-4067-8C3D-05846B8AB425}" srcId="{12BD0264-53EB-4A92-ACF5-D7597EC6CBD2}" destId="{8453A2E1-6907-4D3D-97AD-C0DC19537D05}" srcOrd="0" destOrd="0" parTransId="{9FEFC5B7-3F52-4788-B5A2-2A08A59CF82F}" sibTransId="{F9E36A27-5801-4592-ACE4-08F60A59FB2B}"/>
    <dgm:cxn modelId="{C6CBCC97-9FF4-4887-94DC-498216E7C1DF}" srcId="{6DAF1E60-9E25-4E51-97C6-A51754B603BF}" destId="{AF4EBB85-2435-4E94-8F38-473012DB025B}" srcOrd="1" destOrd="0" parTransId="{2FA0433F-FC29-4BB3-9F87-278F93BB1592}" sibTransId="{F2137913-8D53-4D3D-A34D-C71BD41ECAC8}"/>
    <dgm:cxn modelId="{A4694688-9096-479B-B9EE-45B97AE2BE4E}" srcId="{AF4EBB85-2435-4E94-8F38-473012DB025B}" destId="{9E4DB64A-1C81-4622-A862-94BB7115E655}" srcOrd="3" destOrd="0" parTransId="{C321F96F-7951-4476-B53C-2C4813CF9FDA}" sibTransId="{7FDBD1DF-4AF8-4C05-A420-DF73CC833F69}"/>
    <dgm:cxn modelId="{31F098D8-86BC-41DF-8886-27D1F0EE146E}" type="presOf" srcId="{9E4DB64A-1C81-4622-A862-94BB7115E655}" destId="{8C978D71-B979-4D61-B620-3E37B989CCA3}" srcOrd="0" destOrd="3" presId="urn:microsoft.com/office/officeart/2005/8/layout/chevron2"/>
    <dgm:cxn modelId="{8145213A-20CF-4E69-8DC7-51AAE0BCEB6F}" srcId="{AF4EBB85-2435-4E94-8F38-473012DB025B}" destId="{41127C9D-C712-4EE0-BABE-35787C1D0F0F}" srcOrd="2" destOrd="0" parTransId="{1C0CC6E3-4C25-4115-998C-B8979BE7612A}" sibTransId="{759290EF-0B82-4389-B44B-C4EBA707E077}"/>
    <dgm:cxn modelId="{6DECB500-8DC0-4B16-9C5C-747E857671BE}" srcId="{AF4EBB85-2435-4E94-8F38-473012DB025B}" destId="{40406D05-5A30-4F3B-81B6-5F828A5717E8}" srcOrd="0" destOrd="0" parTransId="{A40AA2A2-6956-4482-8B1B-B52A4159AA2C}" sibTransId="{4C660414-7B85-4B41-BCC7-6D7527B2F023}"/>
    <dgm:cxn modelId="{71457B46-7B05-4759-84A6-411912F9A24F}" type="presOf" srcId="{798EF707-529B-495E-A672-C084225FE94E}" destId="{8C978D71-B979-4D61-B620-3E37B989CCA3}" srcOrd="0" destOrd="1" presId="urn:microsoft.com/office/officeart/2005/8/layout/chevron2"/>
    <dgm:cxn modelId="{48FE1125-7CDF-433F-89B7-90BFB12D7A9E}" type="presOf" srcId="{D06C8424-597C-45EB-A31A-0BE807A90634}" destId="{4C855E44-B65C-4AE3-B73E-455169230E6F}" srcOrd="0" destOrd="1" presId="urn:microsoft.com/office/officeart/2005/8/layout/chevron2"/>
    <dgm:cxn modelId="{F6A2507A-A0F0-4392-8FB2-DAFBB00B014D}" srcId="{12BD0264-53EB-4A92-ACF5-D7597EC6CBD2}" destId="{D06C8424-597C-45EB-A31A-0BE807A90634}" srcOrd="1" destOrd="0" parTransId="{76AFD916-DCBA-434B-AEDC-EA67CD264E76}" sibTransId="{E623D14F-75FB-4E21-9104-FA6EBE05D1B3}"/>
    <dgm:cxn modelId="{31127944-0112-4EC2-BFDD-C7327F334172}" type="presOf" srcId="{AF4EBB85-2435-4E94-8F38-473012DB025B}" destId="{31F71697-BAE7-4138-9394-57313EF3D108}" srcOrd="0" destOrd="0" presId="urn:microsoft.com/office/officeart/2005/8/layout/chevron2"/>
    <dgm:cxn modelId="{0A28DEAC-AC17-44A0-9E81-B26C8789158C}" type="presOf" srcId="{6DAF1E60-9E25-4E51-97C6-A51754B603BF}" destId="{1B5CF1D3-6B1A-4E45-A6AD-1876AFBB22B5}" srcOrd="0" destOrd="0" presId="urn:microsoft.com/office/officeart/2005/8/layout/chevron2"/>
    <dgm:cxn modelId="{45CAAB6E-D26D-4256-8E65-1BAB867E699A}" type="presOf" srcId="{CE92E44B-E73D-4376-A133-03A9DCDDC2F5}" destId="{4C855E44-B65C-4AE3-B73E-455169230E6F}" srcOrd="0" destOrd="2" presId="urn:microsoft.com/office/officeart/2005/8/layout/chevron2"/>
    <dgm:cxn modelId="{D6F0219D-3F8F-4424-BDE4-F89DB0AACBF4}" type="presOf" srcId="{8453A2E1-6907-4D3D-97AD-C0DC19537D05}" destId="{4C855E44-B65C-4AE3-B73E-455169230E6F}" srcOrd="0" destOrd="0" presId="urn:microsoft.com/office/officeart/2005/8/layout/chevron2"/>
    <dgm:cxn modelId="{8BD23E7B-73A4-4AD7-B643-042D143D17E6}" type="presOf" srcId="{62F28C0B-DFA3-4405-8C63-F9FD25EB422F}" destId="{4C855E44-B65C-4AE3-B73E-455169230E6F}" srcOrd="0" destOrd="3" presId="urn:microsoft.com/office/officeart/2005/8/layout/chevron2"/>
    <dgm:cxn modelId="{C74CC1F3-11A8-462F-B8BD-8021758BD42D}" type="presOf" srcId="{41127C9D-C712-4EE0-BABE-35787C1D0F0F}" destId="{8C978D71-B979-4D61-B620-3E37B989CCA3}" srcOrd="0" destOrd="2" presId="urn:microsoft.com/office/officeart/2005/8/layout/chevron2"/>
    <dgm:cxn modelId="{96BDFBFB-6411-4F80-9D53-D7EC8DB330A6}" type="presOf" srcId="{12BD0264-53EB-4A92-ACF5-D7597EC6CBD2}" destId="{8DB9C37F-7A9C-451A-B605-18622A6E16A3}" srcOrd="0" destOrd="0" presId="urn:microsoft.com/office/officeart/2005/8/layout/chevron2"/>
    <dgm:cxn modelId="{1E4E6BDE-7FB4-4ABE-90D2-7801F94C3BDE}" srcId="{12BD0264-53EB-4A92-ACF5-D7597EC6CBD2}" destId="{CE92E44B-E73D-4376-A133-03A9DCDDC2F5}" srcOrd="2" destOrd="0" parTransId="{9FEDA8F0-864A-4BA4-A320-4A6E11ED83A7}" sibTransId="{60075636-60B2-45C1-8FD6-40EC403B4BC6}"/>
    <dgm:cxn modelId="{E00837E6-DF79-46BC-B70D-48714D88A137}" type="presOf" srcId="{40406D05-5A30-4F3B-81B6-5F828A5717E8}" destId="{8C978D71-B979-4D61-B620-3E37B989CCA3}" srcOrd="0" destOrd="0" presId="urn:microsoft.com/office/officeart/2005/8/layout/chevron2"/>
    <dgm:cxn modelId="{6C2747F2-27BF-40E6-AD5B-60C9C28EA3C2}" srcId="{6DAF1E60-9E25-4E51-97C6-A51754B603BF}" destId="{12BD0264-53EB-4A92-ACF5-D7597EC6CBD2}" srcOrd="0" destOrd="0" parTransId="{54054AB3-9A9A-4585-9D9C-90C836672298}" sibTransId="{5E4536D9-A8F7-4B9A-9155-247066601839}"/>
    <dgm:cxn modelId="{AE5513E2-9612-46B8-A30D-120C0EED41DC}" srcId="{AF4EBB85-2435-4E94-8F38-473012DB025B}" destId="{798EF707-529B-495E-A672-C084225FE94E}" srcOrd="1" destOrd="0" parTransId="{17A0F77E-DF65-42D3-9439-2BF6B9FAE4BA}" sibTransId="{301E3241-8B14-4B48-ADB5-3176A745BE1C}"/>
    <dgm:cxn modelId="{51CE00A6-0E38-42A0-8887-C0745335D173}" srcId="{12BD0264-53EB-4A92-ACF5-D7597EC6CBD2}" destId="{62F28C0B-DFA3-4405-8C63-F9FD25EB422F}" srcOrd="3" destOrd="0" parTransId="{AD19747B-4701-47B7-9AA8-807E0E2FFD44}" sibTransId="{C55FD3EB-CF85-4FED-B0B2-FCA199FBD368}"/>
    <dgm:cxn modelId="{CF793D94-DE9D-43C7-AA8A-398F82425FE2}" type="presParOf" srcId="{1B5CF1D3-6B1A-4E45-A6AD-1876AFBB22B5}" destId="{B673B57D-A8E5-4FF6-85C3-A18DEADFFB24}" srcOrd="0" destOrd="0" presId="urn:microsoft.com/office/officeart/2005/8/layout/chevron2"/>
    <dgm:cxn modelId="{9E6F5CD8-E3A1-42D9-A1EE-A3A4A9C18FE7}" type="presParOf" srcId="{B673B57D-A8E5-4FF6-85C3-A18DEADFFB24}" destId="{8DB9C37F-7A9C-451A-B605-18622A6E16A3}" srcOrd="0" destOrd="0" presId="urn:microsoft.com/office/officeart/2005/8/layout/chevron2"/>
    <dgm:cxn modelId="{5317A2FB-73F8-44A5-9579-18DA4C9D26FB}" type="presParOf" srcId="{B673B57D-A8E5-4FF6-85C3-A18DEADFFB24}" destId="{4C855E44-B65C-4AE3-B73E-455169230E6F}" srcOrd="1" destOrd="0" presId="urn:microsoft.com/office/officeart/2005/8/layout/chevron2"/>
    <dgm:cxn modelId="{BFD2FC39-1ECE-4870-B3D1-814C63604768}" type="presParOf" srcId="{1B5CF1D3-6B1A-4E45-A6AD-1876AFBB22B5}" destId="{97F3A256-7DA7-40B7-8DEE-12880B8EC39C}" srcOrd="1" destOrd="0" presId="urn:microsoft.com/office/officeart/2005/8/layout/chevron2"/>
    <dgm:cxn modelId="{15588DF5-BBB0-438F-8C6E-541483D74385}" type="presParOf" srcId="{1B5CF1D3-6B1A-4E45-A6AD-1876AFBB22B5}" destId="{F4EE46BC-2297-4DE7-A4AD-BA0A53B451B2}" srcOrd="2" destOrd="0" presId="urn:microsoft.com/office/officeart/2005/8/layout/chevron2"/>
    <dgm:cxn modelId="{B83F59FE-15F3-4D6B-94DF-1D6DEDA8365F}" type="presParOf" srcId="{F4EE46BC-2297-4DE7-A4AD-BA0A53B451B2}" destId="{31F71697-BAE7-4138-9394-57313EF3D108}" srcOrd="0" destOrd="0" presId="urn:microsoft.com/office/officeart/2005/8/layout/chevron2"/>
    <dgm:cxn modelId="{D7C8DBD2-A1BA-4920-B9A5-BA99E5017330}" type="presParOf" srcId="{F4EE46BC-2297-4DE7-A4AD-BA0A53B451B2}" destId="{8C978D71-B979-4D61-B620-3E37B989CC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225A-8349-4F73-95C6-0EDA43BDD780}">
      <dsp:nvSpPr>
        <dsp:cNvPr id="0" name=""/>
        <dsp:cNvSpPr/>
      </dsp:nvSpPr>
      <dsp:spPr>
        <a:xfrm rot="5400000">
          <a:off x="2458303" y="-1062573"/>
          <a:ext cx="931878" cy="3293526"/>
        </a:xfrm>
        <a:prstGeom prst="round2SameRect">
          <a:avLst/>
        </a:prstGeom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욕구충족 및 만족증대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삶의 질 향상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277480" y="163741"/>
        <a:ext cx="3248035" cy="840896"/>
      </dsp:txXfrm>
    </dsp:sp>
    <dsp:sp modelId="{260E6E5E-BB45-44B6-87CA-3F9729E97D34}">
      <dsp:nvSpPr>
        <dsp:cNvPr id="0" name=""/>
        <dsp:cNvSpPr/>
      </dsp:nvSpPr>
      <dsp:spPr>
        <a:xfrm>
          <a:off x="181480" y="1764"/>
          <a:ext cx="1095999" cy="1164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모음T" pitchFamily="18" charset="-127"/>
              <a:ea typeface="휴먼모음T" pitchFamily="18" charset="-127"/>
            </a:rPr>
            <a:t>관광객</a:t>
          </a:r>
          <a:endParaRPr lang="ko-KR" altLang="en-US" sz="2400" kern="1200" dirty="0">
            <a:latin typeface="휴먼모음T" pitchFamily="18" charset="-127"/>
            <a:ea typeface="휴먼모음T" pitchFamily="18" charset="-127"/>
          </a:endParaRPr>
        </a:p>
      </dsp:txBody>
      <dsp:txXfrm>
        <a:off x="234982" y="55266"/>
        <a:ext cx="988995" cy="1057844"/>
      </dsp:txXfrm>
    </dsp:sp>
    <dsp:sp modelId="{AE3042F6-0A64-438A-B73E-BF43D1F002AD}">
      <dsp:nvSpPr>
        <dsp:cNvPr id="0" name=""/>
        <dsp:cNvSpPr/>
      </dsp:nvSpPr>
      <dsp:spPr>
        <a:xfrm rot="5400000">
          <a:off x="2458303" y="160516"/>
          <a:ext cx="931878" cy="3293526"/>
        </a:xfrm>
        <a:prstGeom prst="round2SameRect">
          <a:avLst/>
        </a:prstGeom>
        <a:gradFill flip="none" rotWithShape="1">
          <a:gsLst>
            <a:gs pos="0">
              <a:srgbClr val="FF9900"/>
            </a:gs>
            <a:gs pos="100000">
              <a:srgbClr val="FF9900"/>
            </a:gs>
            <a:gs pos="99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지역경제 활성화</a:t>
          </a:r>
          <a:r>
            <a:rPr lang="en-US" altLang="ko-KR" sz="2000" kern="1200" dirty="0" smtClean="0">
              <a:latin typeface="휴먼모음T" pitchFamily="18" charset="-127"/>
              <a:ea typeface="휴먼모음T" pitchFamily="18" charset="-127"/>
            </a:rPr>
            <a:t>/</a:t>
          </a: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지역발전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지역민 삶의 질 향상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277480" y="1386831"/>
        <a:ext cx="3248035" cy="840896"/>
      </dsp:txXfrm>
    </dsp:sp>
    <dsp:sp modelId="{73389561-D418-46BF-8455-897FCD79E1FD}">
      <dsp:nvSpPr>
        <dsp:cNvPr id="0" name=""/>
        <dsp:cNvSpPr/>
      </dsp:nvSpPr>
      <dsp:spPr>
        <a:xfrm>
          <a:off x="181480" y="1224855"/>
          <a:ext cx="1095999" cy="1164848"/>
        </a:xfrm>
        <a:prstGeom prst="roundRect">
          <a:avLst/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모음T" pitchFamily="18" charset="-127"/>
              <a:ea typeface="휴먼모음T" pitchFamily="18" charset="-127"/>
            </a:rPr>
            <a:t>지역</a:t>
          </a:r>
          <a:endParaRPr lang="ko-KR" altLang="en-US" sz="2400" kern="1200" dirty="0">
            <a:latin typeface="휴먼모음T" pitchFamily="18" charset="-127"/>
            <a:ea typeface="휴먼모음T" pitchFamily="18" charset="-127"/>
          </a:endParaRPr>
        </a:p>
      </dsp:txBody>
      <dsp:txXfrm>
        <a:off x="234982" y="1278357"/>
        <a:ext cx="988995" cy="1057844"/>
      </dsp:txXfrm>
    </dsp:sp>
    <dsp:sp modelId="{4952F260-B4F5-47A9-BCEB-60202759E122}">
      <dsp:nvSpPr>
        <dsp:cNvPr id="0" name=""/>
        <dsp:cNvSpPr/>
      </dsp:nvSpPr>
      <dsp:spPr>
        <a:xfrm rot="5400000">
          <a:off x="2458303" y="1383607"/>
          <a:ext cx="931878" cy="3293526"/>
        </a:xfrm>
        <a:prstGeom prst="round2SameRect">
          <a:avLst/>
        </a:prstGeom>
        <a:gradFill flip="none" rotWithShape="1">
          <a:gsLst>
            <a:gs pos="0">
              <a:srgbClr val="009999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이익 창출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이미지 개선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277480" y="2609922"/>
        <a:ext cx="3248035" cy="840896"/>
      </dsp:txXfrm>
    </dsp:sp>
    <dsp:sp modelId="{86C42233-C22C-4491-BF80-4DDC1B21C5DA}">
      <dsp:nvSpPr>
        <dsp:cNvPr id="0" name=""/>
        <dsp:cNvSpPr/>
      </dsp:nvSpPr>
      <dsp:spPr>
        <a:xfrm>
          <a:off x="181480" y="2447946"/>
          <a:ext cx="1095999" cy="1164848"/>
        </a:xfrm>
        <a:prstGeom prst="roundRect">
          <a:avLst/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모음T" pitchFamily="18" charset="-127"/>
              <a:ea typeface="휴먼모음T" pitchFamily="18" charset="-127"/>
            </a:rPr>
            <a:t>개발자</a:t>
          </a:r>
          <a:endParaRPr lang="ko-KR" altLang="en-US" sz="2400" kern="1200" dirty="0">
            <a:latin typeface="휴먼모음T" pitchFamily="18" charset="-127"/>
            <a:ea typeface="휴먼모음T" pitchFamily="18" charset="-127"/>
          </a:endParaRPr>
        </a:p>
      </dsp:txBody>
      <dsp:txXfrm>
        <a:off x="234982" y="2501448"/>
        <a:ext cx="988995" cy="1057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225A-8349-4F73-95C6-0EDA43BDD780}">
      <dsp:nvSpPr>
        <dsp:cNvPr id="0" name=""/>
        <dsp:cNvSpPr/>
      </dsp:nvSpPr>
      <dsp:spPr>
        <a:xfrm rot="5400000">
          <a:off x="2603219" y="-1157422"/>
          <a:ext cx="856792" cy="3385889"/>
        </a:xfrm>
        <a:prstGeom prst="round2SameRect">
          <a:avLst/>
        </a:prstGeom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관광자원의 보호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338671" y="148951"/>
        <a:ext cx="3344064" cy="773142"/>
      </dsp:txXfrm>
    </dsp:sp>
    <dsp:sp modelId="{260E6E5E-BB45-44B6-87CA-3F9729E97D34}">
      <dsp:nvSpPr>
        <dsp:cNvPr id="0" name=""/>
        <dsp:cNvSpPr/>
      </dsp:nvSpPr>
      <dsp:spPr>
        <a:xfrm>
          <a:off x="202428" y="26"/>
          <a:ext cx="1136242" cy="1070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모음T" pitchFamily="18" charset="-127"/>
              <a:ea typeface="휴먼모음T" pitchFamily="18" charset="-127"/>
            </a:rPr>
            <a:t>관광 자원</a:t>
          </a:r>
          <a:endParaRPr lang="ko-KR" altLang="en-US" sz="2400" kern="1200" dirty="0">
            <a:latin typeface="휴먼모음T" pitchFamily="18" charset="-127"/>
            <a:ea typeface="휴먼모음T" pitchFamily="18" charset="-127"/>
          </a:endParaRPr>
        </a:p>
      </dsp:txBody>
      <dsp:txXfrm>
        <a:off x="254709" y="52307"/>
        <a:ext cx="1031680" cy="966428"/>
      </dsp:txXfrm>
    </dsp:sp>
    <dsp:sp modelId="{AE3042F6-0A64-438A-B73E-BF43D1F002AD}">
      <dsp:nvSpPr>
        <dsp:cNvPr id="0" name=""/>
        <dsp:cNvSpPr/>
      </dsp:nvSpPr>
      <dsp:spPr>
        <a:xfrm rot="5400000">
          <a:off x="2603219" y="-32882"/>
          <a:ext cx="856792" cy="3385889"/>
        </a:xfrm>
        <a:prstGeom prst="round2SameRect">
          <a:avLst/>
        </a:prstGeom>
        <a:gradFill flip="none" rotWithShape="1">
          <a:gsLst>
            <a:gs pos="0">
              <a:srgbClr val="FF9900"/>
            </a:gs>
            <a:gs pos="100000">
              <a:srgbClr val="FF9900"/>
            </a:gs>
            <a:gs pos="99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지역 균형발전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국토의 효율적 이용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338671" y="1273491"/>
        <a:ext cx="3344064" cy="773142"/>
      </dsp:txXfrm>
    </dsp:sp>
    <dsp:sp modelId="{73389561-D418-46BF-8455-897FCD79E1FD}">
      <dsp:nvSpPr>
        <dsp:cNvPr id="0" name=""/>
        <dsp:cNvSpPr/>
      </dsp:nvSpPr>
      <dsp:spPr>
        <a:xfrm>
          <a:off x="202428" y="1124566"/>
          <a:ext cx="1136242" cy="1070990"/>
        </a:xfrm>
        <a:prstGeom prst="roundRect">
          <a:avLst/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모음T" pitchFamily="18" charset="-127"/>
              <a:ea typeface="휴먼모음T" pitchFamily="18" charset="-127"/>
            </a:rPr>
            <a:t>국가</a:t>
          </a:r>
          <a:endParaRPr lang="ko-KR" altLang="en-US" sz="2400" kern="1200" dirty="0">
            <a:latin typeface="휴먼모음T" pitchFamily="18" charset="-127"/>
            <a:ea typeface="휴먼모음T" pitchFamily="18" charset="-127"/>
          </a:endParaRPr>
        </a:p>
      </dsp:txBody>
      <dsp:txXfrm>
        <a:off x="254709" y="1176847"/>
        <a:ext cx="1031680" cy="966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C6F7A-FE84-440F-8EA5-6969D37FAA94}">
      <dsp:nvSpPr>
        <dsp:cNvPr id="0" name=""/>
        <dsp:cNvSpPr/>
      </dsp:nvSpPr>
      <dsp:spPr>
        <a:xfrm>
          <a:off x="753407" y="490302"/>
          <a:ext cx="1575968" cy="1575968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모음T" pitchFamily="18" charset="-127"/>
              <a:ea typeface="휴먼모음T" pitchFamily="18" charset="-127"/>
            </a:rPr>
            <a:t>WHO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>
        <a:off x="1214997" y="951892"/>
        <a:ext cx="1114378" cy="1114378"/>
      </dsp:txXfrm>
    </dsp:sp>
    <dsp:sp modelId="{2AF0B2A9-9FB4-4AB7-81DE-A4EB06F67D76}">
      <dsp:nvSpPr>
        <dsp:cNvPr id="0" name=""/>
        <dsp:cNvSpPr/>
      </dsp:nvSpPr>
      <dsp:spPr>
        <a:xfrm rot="5400000">
          <a:off x="2402168" y="490302"/>
          <a:ext cx="1575968" cy="157596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모음T" pitchFamily="18" charset="-127"/>
              <a:ea typeface="휴먼모음T" pitchFamily="18" charset="-127"/>
            </a:rPr>
            <a:t>WHEN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2402168" y="951892"/>
        <a:ext cx="1114378" cy="1114378"/>
      </dsp:txXfrm>
    </dsp:sp>
    <dsp:sp modelId="{633AF93C-5BB9-4AC2-ABC2-CDA66DA04300}">
      <dsp:nvSpPr>
        <dsp:cNvPr id="0" name=""/>
        <dsp:cNvSpPr/>
      </dsp:nvSpPr>
      <dsp:spPr>
        <a:xfrm rot="10800000">
          <a:off x="2402168" y="2139064"/>
          <a:ext cx="1575968" cy="1575968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모음T" pitchFamily="18" charset="-127"/>
              <a:ea typeface="휴먼모음T" pitchFamily="18" charset="-127"/>
            </a:rPr>
            <a:t>HOW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10800000">
        <a:off x="2402168" y="2139064"/>
        <a:ext cx="1114378" cy="1114378"/>
      </dsp:txXfrm>
    </dsp:sp>
    <dsp:sp modelId="{E5FB0F88-15BC-4BDF-A0AF-2588FDD3DC7F}">
      <dsp:nvSpPr>
        <dsp:cNvPr id="0" name=""/>
        <dsp:cNvSpPr/>
      </dsp:nvSpPr>
      <dsp:spPr>
        <a:xfrm rot="16200000">
          <a:off x="753407" y="2139064"/>
          <a:ext cx="1575968" cy="1575968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모음T" pitchFamily="18" charset="-127"/>
              <a:ea typeface="휴먼모음T" pitchFamily="18" charset="-127"/>
            </a:rPr>
            <a:t>WHERE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5400000">
        <a:off x="1214997" y="2139064"/>
        <a:ext cx="1114378" cy="1114378"/>
      </dsp:txXfrm>
    </dsp:sp>
    <dsp:sp modelId="{EC5EDFD4-2C97-47C6-B057-23927DE87806}">
      <dsp:nvSpPr>
        <dsp:cNvPr id="0" name=""/>
        <dsp:cNvSpPr/>
      </dsp:nvSpPr>
      <dsp:spPr>
        <a:xfrm>
          <a:off x="2093708" y="1775099"/>
          <a:ext cx="544127" cy="47315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11E97-87D0-4772-B61C-1EEA74C6F347}">
      <dsp:nvSpPr>
        <dsp:cNvPr id="0" name=""/>
        <dsp:cNvSpPr/>
      </dsp:nvSpPr>
      <dsp:spPr>
        <a:xfrm rot="10800000">
          <a:off x="2093708" y="1957081"/>
          <a:ext cx="544127" cy="47315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9C37F-7A9C-451A-B605-18622A6E16A3}">
      <dsp:nvSpPr>
        <dsp:cNvPr id="0" name=""/>
        <dsp:cNvSpPr/>
      </dsp:nvSpPr>
      <dsp:spPr>
        <a:xfrm rot="5400000">
          <a:off x="-303168" y="305928"/>
          <a:ext cx="2021121" cy="14147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탐험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" y="710153"/>
        <a:ext cx="1414785" cy="606336"/>
      </dsp:txXfrm>
    </dsp:sp>
    <dsp:sp modelId="{4C855E44-B65C-4AE3-B73E-455169230E6F}">
      <dsp:nvSpPr>
        <dsp:cNvPr id="0" name=""/>
        <dsp:cNvSpPr/>
      </dsp:nvSpPr>
      <dsp:spPr>
        <a:xfrm rot="5400000">
          <a:off x="2855920" y="-1438374"/>
          <a:ext cx="1313729" cy="4195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소수의 관광객 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관광객 시설 전무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자연의 아름다움 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/ 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문화적 요소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지역주민과의 직접적 접촉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414786" y="66891"/>
        <a:ext cx="4131868" cy="1185467"/>
      </dsp:txXfrm>
    </dsp:sp>
    <dsp:sp modelId="{31F71697-BAE7-4138-9394-57313EF3D108}">
      <dsp:nvSpPr>
        <dsp:cNvPr id="0" name=""/>
        <dsp:cNvSpPr/>
      </dsp:nvSpPr>
      <dsp:spPr>
        <a:xfrm rot="5400000">
          <a:off x="-303168" y="2039090"/>
          <a:ext cx="2021121" cy="1414785"/>
        </a:xfrm>
        <a:prstGeom prst="chevron">
          <a:avLst/>
        </a:prstGeom>
        <a:solidFill>
          <a:srgbClr val="FF9900"/>
        </a:solidFill>
        <a:ln w="12700" cap="flat" cmpd="sng" algn="ctr">
          <a:solidFill>
            <a:srgbClr val="FF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개입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" y="2443315"/>
        <a:ext cx="1414785" cy="606336"/>
      </dsp:txXfrm>
    </dsp:sp>
    <dsp:sp modelId="{8C978D71-B979-4D61-B620-3E37B989CCA3}">
      <dsp:nvSpPr>
        <dsp:cNvPr id="0" name=""/>
        <dsp:cNvSpPr/>
      </dsp:nvSpPr>
      <dsp:spPr>
        <a:xfrm rot="5400000">
          <a:off x="2855920" y="294786"/>
          <a:ext cx="1313729" cy="4195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지역주민의 관광산업 참여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관광시설 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/ 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기반시설 건설  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관광자의 수 증가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제한적 홍보활동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414786" y="1800052"/>
        <a:ext cx="4131868" cy="1185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9C37F-7A9C-451A-B605-18622A6E16A3}">
      <dsp:nvSpPr>
        <dsp:cNvPr id="0" name=""/>
        <dsp:cNvSpPr/>
      </dsp:nvSpPr>
      <dsp:spPr>
        <a:xfrm rot="5400000">
          <a:off x="-301651" y="305118"/>
          <a:ext cx="2011007" cy="1407705"/>
        </a:xfrm>
        <a:prstGeom prst="chevron">
          <a:avLst/>
        </a:prstGeom>
        <a:solidFill>
          <a:srgbClr val="99CC00"/>
        </a:solidFill>
        <a:ln w="12700" cap="flat" cmpd="sng" algn="ctr">
          <a:solidFill>
            <a:srgbClr val="99C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개발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" y="707320"/>
        <a:ext cx="1407705" cy="603302"/>
      </dsp:txXfrm>
    </dsp:sp>
    <dsp:sp modelId="{4C855E44-B65C-4AE3-B73E-455169230E6F}">
      <dsp:nvSpPr>
        <dsp:cNvPr id="0" name=""/>
        <dsp:cNvSpPr/>
      </dsp:nvSpPr>
      <dsp:spPr>
        <a:xfrm rot="5400000">
          <a:off x="2841628" y="-1430456"/>
          <a:ext cx="1307154" cy="4175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C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관광자수의 급속한 증가  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지역 관광산업 참여와 통제 급격히 하락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외지자본에 의한 대규모의 관광시설 등장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대량 홍보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광고 활동</a:t>
          </a:r>
        </a:p>
      </dsp:txBody>
      <dsp:txXfrm rot="-5400000">
        <a:off x="1407705" y="67277"/>
        <a:ext cx="4111190" cy="1179534"/>
      </dsp:txXfrm>
    </dsp:sp>
    <dsp:sp modelId="{31F71697-BAE7-4138-9394-57313EF3D108}">
      <dsp:nvSpPr>
        <dsp:cNvPr id="0" name=""/>
        <dsp:cNvSpPr/>
      </dsp:nvSpPr>
      <dsp:spPr>
        <a:xfrm rot="5400000">
          <a:off x="-301651" y="2028164"/>
          <a:ext cx="2011007" cy="1407705"/>
        </a:xfrm>
        <a:prstGeom prst="chevron">
          <a:avLst/>
        </a:prstGeom>
        <a:solidFill>
          <a:srgbClr val="009999"/>
        </a:solidFill>
        <a:ln w="12700" cap="flat" cmpd="sng" algn="ctr">
          <a:solidFill>
            <a:srgbClr val="00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강화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1" y="2430366"/>
        <a:ext cx="1407705" cy="603302"/>
      </dsp:txXfrm>
    </dsp:sp>
    <dsp:sp modelId="{8C978D71-B979-4D61-B620-3E37B989CCA3}">
      <dsp:nvSpPr>
        <dsp:cNvPr id="0" name=""/>
        <dsp:cNvSpPr/>
      </dsp:nvSpPr>
      <dsp:spPr>
        <a:xfrm rot="5400000">
          <a:off x="2841628" y="292590"/>
          <a:ext cx="1307154" cy="4175000"/>
        </a:xfrm>
        <a:prstGeom prst="round2SameRect">
          <a:avLst/>
        </a:prstGeom>
        <a:noFill/>
        <a:ln w="12700" cap="flat" cmpd="sng" algn="ctr">
          <a:solidFill>
            <a:srgbClr val="00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관광객 수 증가 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/ 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증가속도 둔화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광범위한 홍보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광고활동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관광에 대한 지역경제 의존도 심화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지역민의 부정적 태도</a:t>
          </a:r>
        </a:p>
      </dsp:txBody>
      <dsp:txXfrm rot="-5400000">
        <a:off x="1407705" y="1790323"/>
        <a:ext cx="4111190" cy="11795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9C37F-7A9C-451A-B605-18622A6E16A3}">
      <dsp:nvSpPr>
        <dsp:cNvPr id="0" name=""/>
        <dsp:cNvSpPr/>
      </dsp:nvSpPr>
      <dsp:spPr>
        <a:xfrm rot="5400000">
          <a:off x="-303459" y="306083"/>
          <a:ext cx="2023060" cy="1416142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정체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0" y="710695"/>
        <a:ext cx="1416142" cy="606918"/>
      </dsp:txXfrm>
    </dsp:sp>
    <dsp:sp modelId="{4C855E44-B65C-4AE3-B73E-455169230E6F}">
      <dsp:nvSpPr>
        <dsp:cNvPr id="0" name=""/>
        <dsp:cNvSpPr/>
      </dsp:nvSpPr>
      <dsp:spPr>
        <a:xfrm rot="5400000">
          <a:off x="2858659" y="-1439892"/>
          <a:ext cx="1314989" cy="4200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최대의 관광객 수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성장 정지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반복적 방문에 의존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수용력 한계 도달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: 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각종 문제 발생</a:t>
          </a:r>
        </a:p>
      </dsp:txBody>
      <dsp:txXfrm rot="-5400000">
        <a:off x="1416142" y="66817"/>
        <a:ext cx="4135831" cy="1186605"/>
      </dsp:txXfrm>
    </dsp:sp>
    <dsp:sp modelId="{31F71697-BAE7-4138-9394-57313EF3D108}">
      <dsp:nvSpPr>
        <dsp:cNvPr id="0" name=""/>
        <dsp:cNvSpPr/>
      </dsp:nvSpPr>
      <dsp:spPr>
        <a:xfrm rot="5400000">
          <a:off x="-303459" y="2041183"/>
          <a:ext cx="2023060" cy="1416142"/>
        </a:xfrm>
        <a:prstGeom prst="chevron">
          <a:avLst/>
        </a:prstGeom>
        <a:solidFill>
          <a:srgbClr val="6666FF"/>
        </a:solidFill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휴먼모음T" pitchFamily="18" charset="-127"/>
              <a:ea typeface="휴먼모음T" pitchFamily="18" charset="-127"/>
            </a:rPr>
            <a:t>쇠퇴</a:t>
          </a:r>
          <a:endParaRPr lang="ko-KR" altLang="en-US" sz="2000" kern="1200" dirty="0">
            <a:latin typeface="휴먼모음T" pitchFamily="18" charset="-127"/>
            <a:ea typeface="휴먼모음T" pitchFamily="18" charset="-127"/>
          </a:endParaRPr>
        </a:p>
      </dsp:txBody>
      <dsp:txXfrm rot="-5400000">
        <a:off x="0" y="2445795"/>
        <a:ext cx="1416142" cy="606918"/>
      </dsp:txXfrm>
    </dsp:sp>
    <dsp:sp modelId="{8C978D71-B979-4D61-B620-3E37B989CCA3}">
      <dsp:nvSpPr>
        <dsp:cNvPr id="0" name=""/>
        <dsp:cNvSpPr/>
      </dsp:nvSpPr>
      <dsp:spPr>
        <a:xfrm rot="5400000">
          <a:off x="2858659" y="295207"/>
          <a:ext cx="1314989" cy="4200023"/>
        </a:xfrm>
        <a:prstGeom prst="round2SameRect">
          <a:avLst/>
        </a:prstGeom>
        <a:noFill/>
        <a:ln w="12700" cap="flat" cmpd="sng" algn="ctr">
          <a:solidFill>
            <a:srgbClr val="66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경쟁력</a:t>
          </a:r>
          <a:r>
            <a:rPr lang="en-US" altLang="en-US" sz="1800" kern="1200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ko-KR" altLang="en-US" sz="1800" kern="1200" dirty="0" err="1" smtClean="0">
              <a:latin typeface="휴먼모음T" pitchFamily="18" charset="-127"/>
              <a:ea typeface="휴먼모음T" pitchFamily="18" charset="-127"/>
            </a:rPr>
            <a:t>매력성</a:t>
          </a: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 상실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당일여행지 전락</a:t>
          </a:r>
          <a:endParaRPr lang="ko-KR" altLang="en-US" sz="1800" kern="1200" dirty="0">
            <a:latin typeface="휴먼모음T" pitchFamily="18" charset="-127"/>
            <a:ea typeface="휴먼모음T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빈번한 사업주 교체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ko-KR" altLang="en-US" sz="1800" kern="1200" dirty="0" smtClean="0">
              <a:latin typeface="휴먼모음T" pitchFamily="18" charset="-127"/>
              <a:ea typeface="휴먼모음T" pitchFamily="18" charset="-127"/>
            </a:rPr>
            <a:t>관광시설의 비관광 시설로의 전환</a:t>
          </a:r>
        </a:p>
      </dsp:txBody>
      <dsp:txXfrm rot="-5400000">
        <a:off x="1416142" y="1801916"/>
        <a:ext cx="4135831" cy="1186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4CFA-4285-4D02-8568-6956830D624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310486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4487" y="6403837"/>
            <a:ext cx="4310486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EB3AA-434B-4158-81A1-F08AC612A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0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4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9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3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1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A324-E956-4AF2-8113-44D11FAEB2E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692B-7C90-4405-A954-32014F37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1" y="792196"/>
            <a:ext cx="1864609" cy="1199102"/>
          </a:xfrm>
        </p:spPr>
        <p:txBody>
          <a:bodyPr anchor="ctr">
            <a:noAutofit/>
          </a:bodyPr>
          <a:lstStyle/>
          <a:p>
            <a:r>
              <a:rPr lang="ko-KR" altLang="en-US" sz="3600" dirty="0">
                <a:solidFill>
                  <a:srgbClr val="CCCCFF"/>
                </a:solidFill>
                <a:latin typeface="Yoon가변 윤체 Medium_TT" pitchFamily="18" charset="-127"/>
                <a:ea typeface="Yoon가변 윤체 Medium_TT" pitchFamily="18" charset="-127"/>
              </a:rPr>
              <a:t>제</a:t>
            </a:r>
            <a:r>
              <a:rPr lang="en-US" altLang="ko-KR" sz="3600" dirty="0">
                <a:solidFill>
                  <a:srgbClr val="CCCCFF"/>
                </a:solidFill>
                <a:latin typeface="Yoon가변 윤체 Medium_TT" pitchFamily="18" charset="-127"/>
                <a:ea typeface="Yoon가변 윤체 Medium_TT" pitchFamily="18" charset="-127"/>
              </a:rPr>
              <a:t>1</a:t>
            </a:r>
            <a:r>
              <a:rPr lang="ko-KR" altLang="en-US" sz="3600" dirty="0">
                <a:solidFill>
                  <a:srgbClr val="CCCCFF"/>
                </a:solidFill>
                <a:latin typeface="Yoon가변 윤체 Medium_TT" pitchFamily="18" charset="-127"/>
                <a:ea typeface="Yoon가변 윤체 Medium_TT" pitchFamily="18" charset="-127"/>
              </a:rPr>
              <a:t>강</a:t>
            </a:r>
            <a:endParaRPr lang="ko-KR" altLang="en-US" sz="3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7002" y="782555"/>
            <a:ext cx="4592654" cy="11991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50" dirty="0">
                <a:solidFill>
                  <a:srgbClr val="CCCCFF"/>
                </a:solidFill>
                <a:latin typeface="Yoon가변 윤체 Medium_TT" pitchFamily="18" charset="-127"/>
                <a:ea typeface="Yoon가변 윤체 Medium_TT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Yoon가변 윤체 Medium_TT" pitchFamily="18" charset="-127"/>
                <a:ea typeface="Yoon가변 윤체 Medium_TT" pitchFamily="18" charset="-127"/>
              </a:rPr>
              <a:t>관광개발의 기초개념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5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12655031"/>
              </p:ext>
            </p:extLst>
          </p:nvPr>
        </p:nvGraphicFramePr>
        <p:xfrm>
          <a:off x="629205" y="753858"/>
          <a:ext cx="4731545" cy="420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3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655954" y="2644105"/>
            <a:ext cx="1854101" cy="1787218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 algn="ctr" latinLnBrk="1"/>
            <a:endParaRPr kumimoji="1" lang="ko-KR" altLang="en-US" sz="2400" b="0">
              <a:solidFill>
                <a:srgbClr val="003366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962904" y="1546994"/>
            <a:ext cx="1856135" cy="17882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ko-KR" altLang="en-US" b="0">
              <a:ea typeface="굴림" charset="-127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296141" y="2616768"/>
            <a:ext cx="1855118" cy="1787218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966079" y="1549594"/>
            <a:ext cx="1852068" cy="1793624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endParaRPr kumimoji="1" lang="ko-KR" altLang="en-US" sz="2400" b="0">
              <a:solidFill>
                <a:srgbClr val="003366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681354" y="2654866"/>
            <a:ext cx="1837837" cy="1766932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1300902" y="2619887"/>
            <a:ext cx="1834788" cy="1793624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331375" y="1784776"/>
            <a:ext cx="1149664" cy="7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ko-KR" altLang="en-US" sz="2000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공공</a:t>
            </a:r>
          </a:p>
          <a:p>
            <a:pPr algn="ctr" latinLnBrk="1">
              <a:spcBef>
                <a:spcPct val="50000"/>
              </a:spcBef>
            </a:pPr>
            <a:r>
              <a:rPr kumimoji="1" lang="en-US" altLang="ko-KR" b="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1" lang="ko-KR" altLang="en-US" b="0" dirty="0">
                <a:latin typeface="HY헤드라인M" pitchFamily="18" charset="-127"/>
                <a:ea typeface="HY헤드라인M" pitchFamily="18" charset="-127"/>
              </a:rPr>
              <a:t>섹터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725175" y="2860761"/>
            <a:ext cx="417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ko-KR" altLang="en-US" sz="1400" b="0" dirty="0">
                <a:latin typeface="HY헤드라인M" pitchFamily="18" charset="-127"/>
                <a:ea typeface="HY헤드라인M" pitchFamily="18" charset="-127"/>
              </a:rPr>
              <a:t>연합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116734" y="2759760"/>
            <a:ext cx="7318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0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kumimoji="1" lang="ko-KR" altLang="en-US" b="0" dirty="0">
                <a:latin typeface="HY헤드라인M" pitchFamily="18" charset="-127"/>
                <a:ea typeface="HY헤드라인M" pitchFamily="18" charset="-127"/>
              </a:rPr>
              <a:t>섹터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27644" y="2759760"/>
            <a:ext cx="7318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0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kumimoji="1" lang="ko-KR" altLang="en-US" b="0" dirty="0">
                <a:latin typeface="HY헤드라인M" pitchFamily="18" charset="-127"/>
                <a:ea typeface="HY헤드라인M" pitchFamily="18" charset="-127"/>
              </a:rPr>
              <a:t>섹터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04808" y="3277951"/>
            <a:ext cx="1149664" cy="7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ko-KR" altLang="en-US" sz="2000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민간</a:t>
            </a:r>
          </a:p>
          <a:p>
            <a:pPr algn="ctr" latinLnBrk="1">
              <a:spcBef>
                <a:spcPct val="50000"/>
              </a:spcBef>
            </a:pPr>
            <a:r>
              <a:rPr kumimoji="1" lang="en-US" altLang="ko-KR" b="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kumimoji="1" lang="ko-KR" altLang="en-US" b="0" dirty="0">
                <a:latin typeface="HY헤드라인M" pitchFamily="18" charset="-127"/>
                <a:ea typeface="HY헤드라인M" pitchFamily="18" charset="-127"/>
              </a:rPr>
              <a:t>섹터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184884" y="3325279"/>
            <a:ext cx="13498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ko-KR" altLang="en-US" sz="2000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지역</a:t>
            </a:r>
            <a:r>
              <a:rPr kumimoji="1" lang="en-US" altLang="ko-KR" sz="2000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2000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주민</a:t>
            </a:r>
            <a:r>
              <a:rPr kumimoji="1" lang="en-US" altLang="ko-KR" sz="2000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711152" y="3355746"/>
            <a:ext cx="433965" cy="6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latinLnBrk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b="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5</a:t>
            </a:r>
            <a:r>
              <a:rPr kumimoji="1" lang="ko-KR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섹터</a:t>
            </a:r>
          </a:p>
        </p:txBody>
      </p:sp>
    </p:spTree>
    <p:extLst>
      <p:ext uri="{BB962C8B-B14F-4D97-AF65-F5344CB8AC3E}">
        <p14:creationId xmlns:p14="http://schemas.microsoft.com/office/powerpoint/2010/main" val="19656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공공개발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(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1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섹터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)</a:t>
            </a: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공공주도의 개발방식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국가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지방자치단체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공공기관 등이 개발 주체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종합적이고 체계적인 개발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개발이익의 사유화 방지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사업추진과 운영의 비효율성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18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7648956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민간개발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(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2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섹터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)</a:t>
            </a: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개인 또는 민간이 개발주체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개발이익 독점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관광수요변화에 탄력적 대응이 가능하고 높은 운영효율성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수익성 우선에 따른 공공성 훼손의 가능성 존재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3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민관합동개발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(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3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섹터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)</a:t>
            </a: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공공기관과 민간이 공동으로 개발주체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공공성을 확보하면서 공공부문의 비효율성을 보완하여 수익성과 공익성의 균형 확보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None/>
            </a:pP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62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643280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주민조합공영개발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(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4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섹터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)</a:t>
            </a: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지역주민들로 이루어진 조합과 공공기관의 공동 개발방식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관광개발에 따른 이익의 지역흡수가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지역주민들의 이해관계가 복잡하여 합의점을 찾는데 어려움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82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주민조합민간개발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(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제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5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섹터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)</a:t>
            </a: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지역주민들로 이루어진 조합과 공공기관의 공동 개발방식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관광개발에 따른 이익의 지역흡수가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지역주민들의 이해관계가 복잡하여 합의점을 찾는데 어려움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69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개발주체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연합개발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(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제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6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섹터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)</a:t>
            </a: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주민조합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공공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민간이 연합하여 개발하는 방식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다양한 주체가 참여함에 따라 참여주체의 이해관계가 복잡하여 합의점을 찾는 것이 어려움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64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시간적 추진형태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동시개발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계획된 사업에 대한 개발이 동시에 완료되는 형태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개발의 효율성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계획된 시설과 서비스의 동시 제공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시장의 요구나 변화에 대한 대응의 어려움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높은 위험성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72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시간적 추진형태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단계개발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계획된 사업에 대해 개발이 순차적으로 이루어지는 형태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시장 및 환경변화에 탄력적 대응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부정적 효과 최소화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낮은 위험성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개발기간의 장기화 및 개발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공사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의 비효율성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36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2002_TT" pitchFamily="18" charset="-127"/>
                <a:ea typeface="Yoon가변 2002_TT" pitchFamily="18" charset="-127"/>
              </a:rPr>
              <a:t>개념</a:t>
            </a:r>
            <a:endParaRPr lang="ko-KR" altLang="en-US" sz="2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89508" y="2276396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관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1369" y="2276396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광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3526" y="2276108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개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5387" y="2276108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>
                <a:latin typeface="Yoon가변 가시나무II Bold_TT" pitchFamily="18" charset="-127"/>
                <a:ea typeface="Yoon가변 가시나무II Bold_TT" pitchFamily="18" charset="-127"/>
              </a:rPr>
              <a:t>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65415" y="2274213"/>
            <a:ext cx="5209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관광개발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=        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 +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4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지역사회와의 통합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통합형개발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관광개발이 지역사회경제에 통합되는 형태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소규모 개발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지역민의 개발 및 운영참여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관광시설과 서비스의 지역민 이용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0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지역사회와의 통합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고립형개발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기존 지역사회와 공간적 분리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관광객 위주의 시설 이용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관광객과 지역주민의 접촉기회 최소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지역사회가 얻을 수 있는 혜택 제한적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83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공간개발전략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균형개발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가용자원의 지역간 배분 중시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통합성과 형평성 우선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낮은 개발 효율성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6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유형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공간개발전략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거점개발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가용자원의 선택과 집중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거점성장을 통한 주변지역 확산 효과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개발효율성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지역간 불균형 발생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역류효과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6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관광개발모형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-183816" y="1632188"/>
            <a:ext cx="6163964" cy="33899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022684" y="2104724"/>
            <a:ext cx="3011829" cy="2301974"/>
            <a:chOff x="1152" y="1634"/>
            <a:chExt cx="1956" cy="1582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152" y="2822"/>
              <a:ext cx="728" cy="394"/>
            </a:xfrm>
            <a:custGeom>
              <a:avLst/>
              <a:gdLst>
                <a:gd name="T0" fmla="*/ 0 w 776"/>
                <a:gd name="T1" fmla="*/ 402 h 403"/>
                <a:gd name="T2" fmla="*/ 296 w 776"/>
                <a:gd name="T3" fmla="*/ 362 h 403"/>
                <a:gd name="T4" fmla="*/ 616 w 776"/>
                <a:gd name="T5" fmla="*/ 154 h 403"/>
                <a:gd name="T6" fmla="*/ 776 w 776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403">
                  <a:moveTo>
                    <a:pt x="0" y="402"/>
                  </a:moveTo>
                  <a:cubicBezTo>
                    <a:pt x="49" y="395"/>
                    <a:pt x="193" y="403"/>
                    <a:pt x="296" y="362"/>
                  </a:cubicBezTo>
                  <a:cubicBezTo>
                    <a:pt x="399" y="321"/>
                    <a:pt x="536" y="214"/>
                    <a:pt x="616" y="154"/>
                  </a:cubicBezTo>
                  <a:cubicBezTo>
                    <a:pt x="696" y="94"/>
                    <a:pt x="743" y="32"/>
                    <a:pt x="77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872" y="1634"/>
              <a:ext cx="1236" cy="1198"/>
            </a:xfrm>
            <a:custGeom>
              <a:avLst/>
              <a:gdLst>
                <a:gd name="T0" fmla="*/ 0 w 1236"/>
                <a:gd name="T1" fmla="*/ 1198 h 1198"/>
                <a:gd name="T2" fmla="*/ 104 w 1236"/>
                <a:gd name="T3" fmla="*/ 1062 h 1198"/>
                <a:gd name="T4" fmla="*/ 176 w 1236"/>
                <a:gd name="T5" fmla="*/ 966 h 1198"/>
                <a:gd name="T6" fmla="*/ 243 w 1236"/>
                <a:gd name="T7" fmla="*/ 862 h 1198"/>
                <a:gd name="T8" fmla="*/ 309 w 1236"/>
                <a:gd name="T9" fmla="*/ 758 h 1198"/>
                <a:gd name="T10" fmla="*/ 376 w 1236"/>
                <a:gd name="T11" fmla="*/ 654 h 1198"/>
                <a:gd name="T12" fmla="*/ 416 w 1236"/>
                <a:gd name="T13" fmla="*/ 590 h 1198"/>
                <a:gd name="T14" fmla="*/ 480 w 1236"/>
                <a:gd name="T15" fmla="*/ 487 h 1198"/>
                <a:gd name="T16" fmla="*/ 542 w 1236"/>
                <a:gd name="T17" fmla="*/ 394 h 1198"/>
                <a:gd name="T18" fmla="*/ 676 w 1236"/>
                <a:gd name="T19" fmla="*/ 239 h 1198"/>
                <a:gd name="T20" fmla="*/ 822 w 1236"/>
                <a:gd name="T21" fmla="*/ 97 h 1198"/>
                <a:gd name="T22" fmla="*/ 957 w 1236"/>
                <a:gd name="T23" fmla="*/ 31 h 1198"/>
                <a:gd name="T24" fmla="*/ 1119 w 1236"/>
                <a:gd name="T25" fmla="*/ 4 h 1198"/>
                <a:gd name="T26" fmla="*/ 1206 w 1236"/>
                <a:gd name="T27" fmla="*/ 4 h 1198"/>
                <a:gd name="T28" fmla="*/ 1191 w 1236"/>
                <a:gd name="T29" fmla="*/ 1 h 1198"/>
                <a:gd name="T30" fmla="*/ 1236 w 1236"/>
                <a:gd name="T31" fmla="*/ 7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6" h="1198">
                  <a:moveTo>
                    <a:pt x="0" y="1198"/>
                  </a:moveTo>
                  <a:cubicBezTo>
                    <a:pt x="17" y="1177"/>
                    <a:pt x="75" y="1101"/>
                    <a:pt x="104" y="1062"/>
                  </a:cubicBezTo>
                  <a:cubicBezTo>
                    <a:pt x="133" y="1023"/>
                    <a:pt x="153" y="999"/>
                    <a:pt x="176" y="966"/>
                  </a:cubicBezTo>
                  <a:cubicBezTo>
                    <a:pt x="199" y="933"/>
                    <a:pt x="220" y="897"/>
                    <a:pt x="243" y="862"/>
                  </a:cubicBezTo>
                  <a:cubicBezTo>
                    <a:pt x="265" y="828"/>
                    <a:pt x="287" y="793"/>
                    <a:pt x="309" y="758"/>
                  </a:cubicBezTo>
                  <a:cubicBezTo>
                    <a:pt x="331" y="724"/>
                    <a:pt x="358" y="682"/>
                    <a:pt x="376" y="654"/>
                  </a:cubicBezTo>
                  <a:cubicBezTo>
                    <a:pt x="394" y="626"/>
                    <a:pt x="399" y="618"/>
                    <a:pt x="416" y="590"/>
                  </a:cubicBezTo>
                  <a:cubicBezTo>
                    <a:pt x="433" y="562"/>
                    <a:pt x="459" y="520"/>
                    <a:pt x="480" y="487"/>
                  </a:cubicBezTo>
                  <a:cubicBezTo>
                    <a:pt x="501" y="454"/>
                    <a:pt x="509" y="435"/>
                    <a:pt x="542" y="394"/>
                  </a:cubicBezTo>
                  <a:cubicBezTo>
                    <a:pt x="575" y="353"/>
                    <a:pt x="629" y="288"/>
                    <a:pt x="676" y="239"/>
                  </a:cubicBezTo>
                  <a:cubicBezTo>
                    <a:pt x="723" y="190"/>
                    <a:pt x="775" y="132"/>
                    <a:pt x="822" y="97"/>
                  </a:cubicBezTo>
                  <a:cubicBezTo>
                    <a:pt x="869" y="62"/>
                    <a:pt x="908" y="46"/>
                    <a:pt x="957" y="31"/>
                  </a:cubicBezTo>
                  <a:cubicBezTo>
                    <a:pt x="1006" y="16"/>
                    <a:pt x="1078" y="8"/>
                    <a:pt x="1119" y="4"/>
                  </a:cubicBezTo>
                  <a:cubicBezTo>
                    <a:pt x="1160" y="0"/>
                    <a:pt x="1194" y="4"/>
                    <a:pt x="1206" y="4"/>
                  </a:cubicBezTo>
                  <a:cubicBezTo>
                    <a:pt x="1218" y="4"/>
                    <a:pt x="1186" y="0"/>
                    <a:pt x="1191" y="1"/>
                  </a:cubicBezTo>
                  <a:cubicBezTo>
                    <a:pt x="1196" y="2"/>
                    <a:pt x="1227" y="6"/>
                    <a:pt x="1236" y="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022683" y="1403568"/>
            <a:ext cx="1" cy="328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022684" y="4687685"/>
            <a:ext cx="4009801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04907" y="4123101"/>
            <a:ext cx="1116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Exploration</a:t>
            </a:r>
          </a:p>
          <a:p>
            <a:pPr latinLnBrk="1"/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탐험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63160" y="3432438"/>
            <a:ext cx="1034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Involvement</a:t>
            </a:r>
          </a:p>
          <a:p>
            <a:pPr latinLnBrk="1"/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관여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80642" y="1709014"/>
            <a:ext cx="656348" cy="1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endParaRPr kumimoji="1" lang="ko-KR" altLang="en-US" sz="1600" baseline="-25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088328" y="2735684"/>
            <a:ext cx="13690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Development</a:t>
            </a:r>
          </a:p>
          <a:p>
            <a:pPr latinLnBrk="1"/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개발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26937" y="2082757"/>
            <a:ext cx="1160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Consolidation </a:t>
            </a:r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강화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169180" y="1285806"/>
            <a:ext cx="14637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Rejuvenation </a:t>
            </a:r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회복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146619" y="1745414"/>
            <a:ext cx="13150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Stagnation </a:t>
            </a:r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정체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790570" y="2705744"/>
            <a:ext cx="10015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Decline </a:t>
            </a:r>
            <a:r>
              <a:rPr kumimoji="1" lang="ko-KR" altLang="en-US" sz="18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쇠퇴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077517" y="2120387"/>
            <a:ext cx="1175958" cy="192624"/>
          </a:xfrm>
          <a:custGeom>
            <a:avLst/>
            <a:gdLst>
              <a:gd name="T0" fmla="*/ 0 w 624"/>
              <a:gd name="T1" fmla="*/ 0 h 120"/>
              <a:gd name="T2" fmla="*/ 324 w 624"/>
              <a:gd name="T3" fmla="*/ 88 h 120"/>
              <a:gd name="T4" fmla="*/ 624 w 624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20">
                <a:moveTo>
                  <a:pt x="0" y="0"/>
                </a:moveTo>
                <a:cubicBezTo>
                  <a:pt x="54" y="15"/>
                  <a:pt x="220" y="68"/>
                  <a:pt x="324" y="88"/>
                </a:cubicBezTo>
                <a:cubicBezTo>
                  <a:pt x="428" y="108"/>
                  <a:pt x="562" y="113"/>
                  <a:pt x="624" y="120"/>
                </a:cubicBezTo>
              </a:path>
            </a:pathLst>
          </a:custGeom>
          <a:noFill/>
          <a:ln w="38100" cap="flat" cmpd="sng">
            <a:solidFill>
              <a:srgbClr val="FF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4069580" y="1865622"/>
            <a:ext cx="1034461" cy="233051"/>
          </a:xfrm>
          <a:custGeom>
            <a:avLst/>
            <a:gdLst>
              <a:gd name="T0" fmla="*/ 0 w 576"/>
              <a:gd name="T1" fmla="*/ 96 h 112"/>
              <a:gd name="T2" fmla="*/ 336 w 576"/>
              <a:gd name="T3" fmla="*/ 96 h 112"/>
              <a:gd name="T4" fmla="*/ 576 w 576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12">
                <a:moveTo>
                  <a:pt x="0" y="96"/>
                </a:moveTo>
                <a:cubicBezTo>
                  <a:pt x="120" y="104"/>
                  <a:pt x="240" y="112"/>
                  <a:pt x="336" y="96"/>
                </a:cubicBezTo>
                <a:cubicBezTo>
                  <a:pt x="432" y="80"/>
                  <a:pt x="536" y="16"/>
                  <a:pt x="576" y="0"/>
                </a:cubicBezTo>
              </a:path>
            </a:pathLst>
          </a:custGeom>
          <a:noFill/>
          <a:ln w="38100" cap="flat" cmpd="sng">
            <a:solidFill>
              <a:srgbClr val="33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4077517" y="1685192"/>
            <a:ext cx="714611" cy="343632"/>
          </a:xfrm>
          <a:custGeom>
            <a:avLst/>
            <a:gdLst>
              <a:gd name="T0" fmla="*/ 0 w 464"/>
              <a:gd name="T1" fmla="*/ 236 h 236"/>
              <a:gd name="T2" fmla="*/ 188 w 464"/>
              <a:gd name="T3" fmla="*/ 188 h 236"/>
              <a:gd name="T4" fmla="*/ 332 w 464"/>
              <a:gd name="T5" fmla="*/ 116 h 236"/>
              <a:gd name="T6" fmla="*/ 464 w 464"/>
              <a:gd name="T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236">
                <a:moveTo>
                  <a:pt x="0" y="236"/>
                </a:moveTo>
                <a:cubicBezTo>
                  <a:pt x="31" y="228"/>
                  <a:pt x="133" y="208"/>
                  <a:pt x="188" y="188"/>
                </a:cubicBezTo>
                <a:cubicBezTo>
                  <a:pt x="243" y="168"/>
                  <a:pt x="286" y="147"/>
                  <a:pt x="332" y="116"/>
                </a:cubicBezTo>
                <a:cubicBezTo>
                  <a:pt x="378" y="85"/>
                  <a:pt x="437" y="24"/>
                  <a:pt x="464" y="0"/>
                </a:cubicBezTo>
              </a:path>
            </a:pathLst>
          </a:custGeom>
          <a:noFill/>
          <a:ln w="38100" cap="flat" cmpd="sng">
            <a:solidFill>
              <a:srgbClr val="00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085455" y="2177057"/>
            <a:ext cx="1244919" cy="460157"/>
          </a:xfrm>
          <a:custGeom>
            <a:avLst/>
            <a:gdLst>
              <a:gd name="T0" fmla="*/ 0 w 624"/>
              <a:gd name="T1" fmla="*/ 0 h 296"/>
              <a:gd name="T2" fmla="*/ 172 w 624"/>
              <a:gd name="T3" fmla="*/ 92 h 296"/>
              <a:gd name="T4" fmla="*/ 296 w 624"/>
              <a:gd name="T5" fmla="*/ 172 h 296"/>
              <a:gd name="T6" fmla="*/ 456 w 624"/>
              <a:gd name="T7" fmla="*/ 252 h 296"/>
              <a:gd name="T8" fmla="*/ 624 w 624"/>
              <a:gd name="T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" h="296">
                <a:moveTo>
                  <a:pt x="0" y="0"/>
                </a:moveTo>
                <a:cubicBezTo>
                  <a:pt x="29" y="15"/>
                  <a:pt x="123" y="63"/>
                  <a:pt x="172" y="92"/>
                </a:cubicBezTo>
                <a:cubicBezTo>
                  <a:pt x="221" y="121"/>
                  <a:pt x="249" y="145"/>
                  <a:pt x="296" y="172"/>
                </a:cubicBezTo>
                <a:cubicBezTo>
                  <a:pt x="343" y="199"/>
                  <a:pt x="401" y="231"/>
                  <a:pt x="456" y="252"/>
                </a:cubicBezTo>
                <a:cubicBezTo>
                  <a:pt x="511" y="273"/>
                  <a:pt x="589" y="287"/>
                  <a:pt x="624" y="296"/>
                </a:cubicBezTo>
              </a:path>
            </a:pathLst>
          </a:custGeom>
          <a:noFill/>
          <a:ln w="38100" cap="flat" cmpd="sng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085455" y="2231044"/>
            <a:ext cx="831137" cy="781197"/>
          </a:xfrm>
          <a:custGeom>
            <a:avLst/>
            <a:gdLst>
              <a:gd name="T0" fmla="*/ 0 w 540"/>
              <a:gd name="T1" fmla="*/ 0 h 536"/>
              <a:gd name="T2" fmla="*/ 212 w 540"/>
              <a:gd name="T3" fmla="*/ 160 h 536"/>
              <a:gd name="T4" fmla="*/ 356 w 540"/>
              <a:gd name="T5" fmla="*/ 292 h 536"/>
              <a:gd name="T6" fmla="*/ 440 w 540"/>
              <a:gd name="T7" fmla="*/ 384 h 536"/>
              <a:gd name="T8" fmla="*/ 540 w 54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6">
                <a:moveTo>
                  <a:pt x="0" y="0"/>
                </a:moveTo>
                <a:cubicBezTo>
                  <a:pt x="35" y="27"/>
                  <a:pt x="153" y="111"/>
                  <a:pt x="212" y="160"/>
                </a:cubicBezTo>
                <a:cubicBezTo>
                  <a:pt x="271" y="209"/>
                  <a:pt x="318" y="255"/>
                  <a:pt x="356" y="292"/>
                </a:cubicBezTo>
                <a:cubicBezTo>
                  <a:pt x="394" y="329"/>
                  <a:pt x="409" y="343"/>
                  <a:pt x="440" y="384"/>
                </a:cubicBezTo>
                <a:cubicBezTo>
                  <a:pt x="471" y="425"/>
                  <a:pt x="519" y="504"/>
                  <a:pt x="540" y="536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022684" y="1142797"/>
            <a:ext cx="3746499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1022684" y="1795260"/>
            <a:ext cx="3746499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022684" y="1368072"/>
            <a:ext cx="1404253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70000"/>
              </a:lnSpc>
              <a:spcBef>
                <a:spcPct val="50000"/>
              </a:spcBef>
            </a:pPr>
            <a:r>
              <a:rPr kumimoji="1" lang="ko-KR" altLang="en-US" sz="12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수용력 </a:t>
            </a:r>
            <a:endParaRPr kumimoji="1" lang="en-US" altLang="ko-KR" sz="1200" dirty="0" smtClean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  <a:p>
            <a:pPr latinLnBrk="1">
              <a:lnSpc>
                <a:spcPct val="70000"/>
              </a:lnSpc>
              <a:spcBef>
                <a:spcPct val="50000"/>
              </a:spcBef>
            </a:pPr>
            <a:r>
              <a:rPr kumimoji="1" lang="ko-KR" altLang="en-US" sz="12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임계영역</a:t>
            </a:r>
            <a:endParaRPr kumimoji="1" lang="en-US" altLang="ko-KR" sz="1200" dirty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773904" y="1441572"/>
            <a:ext cx="228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2000" dirty="0">
                <a:solidFill>
                  <a:srgbClr val="66FFFF"/>
                </a:solidFill>
                <a:latin typeface="휴먼모음T" pitchFamily="18" charset="-127"/>
                <a:ea typeface="휴먼모음T" pitchFamily="18" charset="-127"/>
              </a:rPr>
              <a:t>A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063019" y="1642674"/>
            <a:ext cx="228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2000" dirty="0">
                <a:solidFill>
                  <a:srgbClr val="3399FF"/>
                </a:solidFill>
                <a:latin typeface="휴먼모음T" pitchFamily="18" charset="-127"/>
                <a:ea typeface="휴먼모음T" pitchFamily="18" charset="-127"/>
              </a:rPr>
              <a:t>B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136688" y="2119666"/>
            <a:ext cx="228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2000" dirty="0">
                <a:solidFill>
                  <a:srgbClr val="FF3399"/>
                </a:solidFill>
                <a:latin typeface="휴먼모음T" pitchFamily="18" charset="-127"/>
                <a:ea typeface="휴먼모음T" pitchFamily="18" charset="-127"/>
              </a:rPr>
              <a:t>C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288029" y="2471521"/>
            <a:ext cx="228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2000" dirty="0">
                <a:solidFill>
                  <a:srgbClr val="CC0099"/>
                </a:solidFill>
                <a:latin typeface="휴먼모음T" pitchFamily="18" charset="-127"/>
                <a:ea typeface="휴먼모음T" pitchFamily="18" charset="-127"/>
              </a:rPr>
              <a:t>D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16860" y="2907314"/>
            <a:ext cx="228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2000" dirty="0">
                <a:solidFill>
                  <a:srgbClr val="FF9900"/>
                </a:solidFill>
                <a:latin typeface="휴먼모음T" pitchFamily="18" charset="-127"/>
                <a:ea typeface="휴먼모음T" pitchFamily="18" charset="-127"/>
              </a:rPr>
              <a:t>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223508" y="4661187"/>
            <a:ext cx="913180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20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Time </a:t>
            </a:r>
            <a:r>
              <a:rPr kumimoji="1" lang="ko-KR" altLang="en-US" sz="2000" baseline="-2500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39668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관광개발모형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-183816" y="1632188"/>
            <a:ext cx="6163964" cy="33899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052323445"/>
              </p:ext>
            </p:extLst>
          </p:nvPr>
        </p:nvGraphicFramePr>
        <p:xfrm>
          <a:off x="533637" y="1106470"/>
          <a:ext cx="5610785" cy="375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58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관광개발모형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-183816" y="1632188"/>
            <a:ext cx="6163964" cy="33899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5" name="다이어그램 34"/>
          <p:cNvGraphicFramePr/>
          <p:nvPr>
            <p:extLst>
              <p:ext uri="{D42A27DB-BD31-4B8C-83A1-F6EECF244321}">
                <p14:modId xmlns:p14="http://schemas.microsoft.com/office/powerpoint/2010/main" val="3176072734"/>
              </p:ext>
            </p:extLst>
          </p:nvPr>
        </p:nvGraphicFramePr>
        <p:xfrm>
          <a:off x="483048" y="1193110"/>
          <a:ext cx="5582706" cy="374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843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관광개발모형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-183816" y="1632188"/>
            <a:ext cx="6163964" cy="33899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          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4435384"/>
              </p:ext>
            </p:extLst>
          </p:nvPr>
        </p:nvGraphicFramePr>
        <p:xfrm>
          <a:off x="391902" y="1230801"/>
          <a:ext cx="5616166" cy="376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088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2002_TT" pitchFamily="18" charset="-127"/>
                <a:ea typeface="Yoon가변 2002_TT" pitchFamily="18" charset="-127"/>
              </a:rPr>
              <a:t>개념</a:t>
            </a:r>
            <a:endParaRPr lang="ko-KR" altLang="en-US" sz="2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8257" y="2285755"/>
            <a:ext cx="3462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관광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=  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2186" y="2294911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현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4047" y="2294911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>
                <a:latin typeface="Yoon가변 가시나무II Bold_TT" pitchFamily="18" charset="-127"/>
                <a:ea typeface="Yoon가변 가시나무II Bold_TT" pitchFamily="18" charset="-127"/>
              </a:rPr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22660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개념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739292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관광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관광과 관련된 모든 요소들간의 관계 및 상호작용에서 발생하는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복합현상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2002_TT" pitchFamily="18" charset="-127"/>
                <a:ea typeface="Yoon가변 2002_TT" pitchFamily="18" charset="-127"/>
              </a:rPr>
              <a:t>개념</a:t>
            </a:r>
            <a:endParaRPr lang="ko-KR" altLang="en-US" sz="2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0983" y="2292735"/>
            <a:ext cx="4474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개발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=  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Yoon가변 가시나무II Bold_TT" pitchFamily="18" charset="-127"/>
                <a:ea typeface="Yoon가변 가시나무II Bold_TT" pitchFamily="18" charset="-127"/>
              </a:rPr>
              <a:t>       +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1263" y="2315857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성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3124" y="2315857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장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35281" y="2315569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발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142" y="2315569"/>
            <a:ext cx="625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/>
          <a:lstStyle/>
          <a:p>
            <a:pPr algn="ctr"/>
            <a:r>
              <a:rPr lang="ko-KR" altLang="en-US" sz="4000" dirty="0" smtClean="0">
                <a:latin typeface="Yoon가변 가시나무II Bold_TT" pitchFamily="18" charset="-127"/>
                <a:ea typeface="Yoon가변 가시나무II Bold_TT" pitchFamily="18" charset="-127"/>
              </a:rPr>
              <a:t>전</a:t>
            </a:r>
            <a:endParaRPr lang="ko-KR" altLang="en-US" sz="4000" dirty="0">
              <a:latin typeface="Yoon가변 가시나무II Bold_TT" pitchFamily="18" charset="-127"/>
              <a:ea typeface="Yoon가변 가시나무II Bold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개념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5885284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희망하는 방향으로의 변화를 위한 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성장과 발전을 추구하는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의도적이고 계획적인 모든 활동 또는 과정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8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개념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2900" y="1087579"/>
            <a:ext cx="7584948" cy="35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가변 가시나무II Medium_TT" pitchFamily="18" charset="-127"/>
                <a:ea typeface="Yoon가변 가시나무II Medium_TT" pitchFamily="18" charset="-127"/>
              </a:rPr>
              <a:t>관광개발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on가변 가시나무II Medium_TT" pitchFamily="18" charset="-127"/>
              <a:ea typeface="Yoon가변 가시나무II Medium_T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관광자원의 가치창조와 증대를 통해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관광객 욕구를 충족시키고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지역주민의 삶의 질을 향상시키며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지역과 국가의 경제 및 사회발전을 도모하는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0003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계획적이고 체계적인 일련의 과정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29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목적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637152852"/>
              </p:ext>
            </p:extLst>
          </p:nvPr>
        </p:nvGraphicFramePr>
        <p:xfrm>
          <a:off x="859557" y="1277368"/>
          <a:ext cx="4752486" cy="361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53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90818" y="160642"/>
            <a:ext cx="3154206" cy="48605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chemeClr val="bg2"/>
                </a:solidFill>
                <a:latin typeface="Yoon가변 2002_TT" pitchFamily="18" charset="-127"/>
                <a:ea typeface="Yoon가변 2002_TT" pitchFamily="18" charset="-127"/>
              </a:rPr>
              <a:t> </a:t>
            </a:r>
            <a:r>
              <a:rPr lang="ko-KR" altLang="en-US" sz="2800" dirty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관광개발의 </a:t>
            </a:r>
            <a:r>
              <a:rPr lang="ko-KR" altLang="en-US" sz="2800" dirty="0" smtClean="0">
                <a:solidFill>
                  <a:srgbClr val="FF9900"/>
                </a:solidFill>
                <a:latin typeface="Yoon가변 2002_TT" pitchFamily="18" charset="-127"/>
                <a:ea typeface="Yoon가변 2002_TT" pitchFamily="18" charset="-127"/>
              </a:rPr>
              <a:t>목적</a:t>
            </a:r>
            <a:endParaRPr lang="ko-KR" altLang="en-US" sz="2800" dirty="0">
              <a:solidFill>
                <a:srgbClr val="FF9900"/>
              </a:solidFill>
              <a:latin typeface="Yoon가변 2002_TT" pitchFamily="18" charset="-127"/>
              <a:ea typeface="Yoon가변 2002_TT" pitchFamily="18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650687667"/>
              </p:ext>
            </p:extLst>
          </p:nvPr>
        </p:nvGraphicFramePr>
        <p:xfrm>
          <a:off x="699015" y="1298310"/>
          <a:ext cx="4926989" cy="219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603</Words>
  <Application>Microsoft Office PowerPoint</Application>
  <PresentationFormat>화면 슬라이드 쇼(16:9)</PresentationFormat>
  <Paragraphs>191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제1강</vt:lpstr>
      <vt:lpstr> 관광개발의 개념</vt:lpstr>
      <vt:lpstr> 관광개발의 개념</vt:lpstr>
      <vt:lpstr> 관광개발의 개념</vt:lpstr>
      <vt:lpstr> 관광개발의 개념</vt:lpstr>
      <vt:lpstr> 관광개발의 개념</vt:lpstr>
      <vt:lpstr> 관광개발의 개념</vt:lpstr>
      <vt:lpstr> 관광개발의 목적</vt:lpstr>
      <vt:lpstr> 관광개발의 목적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관광개발의 유형</vt:lpstr>
      <vt:lpstr> 관광개발모형</vt:lpstr>
      <vt:lpstr> 관광개발모형</vt:lpstr>
      <vt:lpstr> 관광개발모형</vt:lpstr>
      <vt:lpstr> 관광개발모형</vt:lpstr>
    </vt:vector>
  </TitlesOfParts>
  <Company>KNOU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</dc:title>
  <dc:creator>EndUser</dc:creator>
  <cp:lastModifiedBy>knou</cp:lastModifiedBy>
  <cp:revision>39</cp:revision>
  <cp:lastPrinted>2015-02-05T07:50:25Z</cp:lastPrinted>
  <dcterms:created xsi:type="dcterms:W3CDTF">2015-01-29T06:30:43Z</dcterms:created>
  <dcterms:modified xsi:type="dcterms:W3CDTF">2015-02-05T07:51:13Z</dcterms:modified>
</cp:coreProperties>
</file>