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1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957C-5487-46B0-8C23-93C01C9C5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DC793A-E658-469D-830B-7654338FB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0F4FF-1007-4DB7-8A46-2C57F43F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4EC05-9305-4702-95D1-BF39847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84BDA-1E06-4F19-9D0A-A170DE43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2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1AD8-BE98-4BAF-B823-47BE2BCC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B2CC7-1056-4653-AB28-5E0C69F7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115C6-2C9E-4DF4-A4B6-A6C945DF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126F0-B63F-4036-BD2F-2539D755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60FFC-0995-44FD-B4DB-04C33633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7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A2A3F0-5BD3-4D86-AECB-C7715E679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D00FB-D6C9-46D8-8F52-A20EE7C4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1FB43-EB8A-42D7-88E9-FDE3E2DF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8D45D-52FD-4997-95E6-3541F42F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C598D-8CD9-4222-A542-73B1776E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8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13D3-CE02-4AFD-B868-7FFF5D58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AAEB1-03AA-4B65-A575-54B018A2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98A98-C04F-4C77-B3DF-46657B31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0E397-F5B8-45EC-881D-9047554A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6778D-16EA-4817-A0F0-331438D5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B3FF-1D05-4165-8EEC-C0F3AEB4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AC063-2F98-4C64-BF56-298F2438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DA45C-C283-41D3-9492-9EA5C615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BFEAB-C0C2-4916-944B-A740D000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DD586-4973-41C7-BC26-4DA7E495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6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B3654-4AD9-43E6-8BC3-AB54B697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75DCE-1D30-49A3-B4E5-14C62C9FF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9C790-51E6-45A0-AD29-C5D35E0F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94EE9-BE2E-4CEA-A091-4B0F2F1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CA3C7-AC5D-4364-9BB2-813538FE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0A4F6-7EEE-405D-AD95-E758B304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3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A9852-AB1F-4A97-B087-13B7A128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0C5F5-9DE3-4BF3-9D19-A57A08E2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27DF-0EEF-43FC-8EF2-9B354D8B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6A391F-6BC1-497C-9CAF-BA8E73C3C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8397A-6209-45D0-9027-6A89C33D1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E37B13-6E9A-4721-B081-D8638E52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C806B-51B8-4C6E-845A-486E4E14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8916E-13A4-482F-88E7-6ADCE65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071AC-C260-4BDF-A5B6-62E763B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F90E5-24FB-4B3C-885F-80117CD6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D0ECB-91FE-4064-B952-E320A34F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6D78B6-305C-4F69-BB92-BCE103C1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79BF0E-E2CC-4DBA-A847-2061950A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C2FBA-547A-4A38-8692-6CBBE65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51E24-B609-4ABB-B7AA-88CF43BE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B2E55-4FA2-4FA7-B318-48187B6E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FB40F-1826-466B-A8FC-CA69E491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1A93E-934C-4DA1-AA64-E58604F8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BA1B6-ED0E-4E0B-9B8A-CDBB94CE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551B9-89E3-42FD-895C-1A7D8A92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ADA24-2910-42B8-8B2C-6E21E63F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C0A2-4420-4182-AE76-4A22DC8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594D22-0531-492C-8376-E4ED7DC59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12F33-9A89-44E9-BD78-897766F5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23B37-1C04-442B-885A-4B7B7969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A6545-4ABF-4DED-BB85-7A598B80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C2B44-25C4-455B-8780-568E9E0D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5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75E22F-D3EC-46B2-A481-B4C5AB59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38319-719B-4275-9A85-22ACBEA5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560DB-D20A-4265-AB46-6207D1707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63A5-C65F-41FE-A767-2E35914E0CC8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4D29B-BB13-4898-81E7-13C0087F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53BA1-A67D-498B-99AF-4D9B073F6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2365-3980-4B96-A793-1EBEA324E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5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80EBF-1232-4A4B-98CF-BE7195703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99CC8B7-B455-42F4-BACD-586DBDD24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Quick 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90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5FFBF7-7BAF-4B77-BB6A-E14BF7FA8E07}"/>
              </a:ext>
            </a:extLst>
          </p:cNvPr>
          <p:cNvSpPr/>
          <p:nvPr/>
        </p:nvSpPr>
        <p:spPr>
          <a:xfrm>
            <a:off x="3608960" y="1932836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A13747-FC48-4C66-BCB8-7124DE8E0DAF}"/>
              </a:ext>
            </a:extLst>
          </p:cNvPr>
          <p:cNvSpPr/>
          <p:nvPr/>
        </p:nvSpPr>
        <p:spPr>
          <a:xfrm>
            <a:off x="4664875" y="1932836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46C37B-4B15-40D4-ADE7-C4C8FC4EB2A7}"/>
              </a:ext>
            </a:extLst>
          </p:cNvPr>
          <p:cNvSpPr/>
          <p:nvPr/>
        </p:nvSpPr>
        <p:spPr>
          <a:xfrm>
            <a:off x="5611931" y="1932836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0296FC-334C-458D-8666-60BEDD740D7B}"/>
              </a:ext>
            </a:extLst>
          </p:cNvPr>
          <p:cNvSpPr/>
          <p:nvPr/>
        </p:nvSpPr>
        <p:spPr>
          <a:xfrm>
            <a:off x="6520889" y="1932836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53ACB7-4C62-4D66-9D19-63EA3A0D27D8}"/>
              </a:ext>
            </a:extLst>
          </p:cNvPr>
          <p:cNvSpPr/>
          <p:nvPr/>
        </p:nvSpPr>
        <p:spPr>
          <a:xfrm>
            <a:off x="7432569" y="1932836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CA23729-D821-4B2E-AC2D-82C79C0D7870}"/>
              </a:ext>
            </a:extLst>
          </p:cNvPr>
          <p:cNvSpPr/>
          <p:nvPr/>
        </p:nvSpPr>
        <p:spPr>
          <a:xfrm>
            <a:off x="8344249" y="1932836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665E0C-A98B-4C7F-996B-099D9C120191}"/>
              </a:ext>
            </a:extLst>
          </p:cNvPr>
          <p:cNvSpPr/>
          <p:nvPr/>
        </p:nvSpPr>
        <p:spPr>
          <a:xfrm>
            <a:off x="9367502" y="1932836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5A6745-4FD8-4123-8E12-B11FCB6F3D48}"/>
              </a:ext>
            </a:extLst>
          </p:cNvPr>
          <p:cNvSpPr/>
          <p:nvPr/>
        </p:nvSpPr>
        <p:spPr>
          <a:xfrm>
            <a:off x="5611928" y="3703544"/>
            <a:ext cx="587828" cy="435428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AA4B401-2DFC-45D1-98C7-C21E2FF767E5}"/>
              </a:ext>
            </a:extLst>
          </p:cNvPr>
          <p:cNvSpPr/>
          <p:nvPr/>
        </p:nvSpPr>
        <p:spPr>
          <a:xfrm>
            <a:off x="6558985" y="3692657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6DE9EA-AD6C-4311-8DBA-B1B3C7DC5506}"/>
              </a:ext>
            </a:extLst>
          </p:cNvPr>
          <p:cNvSpPr/>
          <p:nvPr/>
        </p:nvSpPr>
        <p:spPr>
          <a:xfrm>
            <a:off x="2574813" y="3692657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C2394D-AE83-4CBA-A019-DCAD73199E08}"/>
              </a:ext>
            </a:extLst>
          </p:cNvPr>
          <p:cNvSpPr/>
          <p:nvPr/>
        </p:nvSpPr>
        <p:spPr>
          <a:xfrm>
            <a:off x="3608957" y="3692657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95AD260-1BB3-47F8-A2D0-7B2CDF16DAE2}"/>
              </a:ext>
            </a:extLst>
          </p:cNvPr>
          <p:cNvSpPr/>
          <p:nvPr/>
        </p:nvSpPr>
        <p:spPr>
          <a:xfrm>
            <a:off x="4594114" y="3703544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6FA717A-332E-4766-900A-68907676247A}"/>
              </a:ext>
            </a:extLst>
          </p:cNvPr>
          <p:cNvSpPr/>
          <p:nvPr/>
        </p:nvSpPr>
        <p:spPr>
          <a:xfrm>
            <a:off x="7432566" y="3692657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6994018-BDFB-4D35-92C3-185EEEB9D070}"/>
              </a:ext>
            </a:extLst>
          </p:cNvPr>
          <p:cNvSpPr/>
          <p:nvPr/>
        </p:nvSpPr>
        <p:spPr>
          <a:xfrm>
            <a:off x="8344246" y="3692657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F81792-156B-4577-984E-16B6FD1E32F0}"/>
              </a:ext>
            </a:extLst>
          </p:cNvPr>
          <p:cNvSpPr/>
          <p:nvPr/>
        </p:nvSpPr>
        <p:spPr>
          <a:xfrm>
            <a:off x="9367499" y="3692657"/>
            <a:ext cx="587828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E4FCE0-93DA-47F0-AF74-B402C58A9473}"/>
              </a:ext>
            </a:extLst>
          </p:cNvPr>
          <p:cNvSpPr txBox="1"/>
          <p:nvPr/>
        </p:nvSpPr>
        <p:spPr>
          <a:xfrm>
            <a:off x="4387114" y="710798"/>
            <a:ext cx="3341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快速排序 </a:t>
            </a:r>
            <a:r>
              <a:rPr lang="en-US" altLang="zh-CN" sz="2800" dirty="0">
                <a:solidFill>
                  <a:srgbClr val="FF0000"/>
                </a:solidFill>
              </a:rPr>
              <a:t>Quick Sort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FE8B630-4726-4B56-80EB-0A151FA8FCED}"/>
              </a:ext>
            </a:extLst>
          </p:cNvPr>
          <p:cNvSpPr/>
          <p:nvPr/>
        </p:nvSpPr>
        <p:spPr>
          <a:xfrm>
            <a:off x="5633700" y="5369142"/>
            <a:ext cx="587828" cy="435428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DA1C8C9-E4D0-4614-BF46-362E4BBF4DB6}"/>
              </a:ext>
            </a:extLst>
          </p:cNvPr>
          <p:cNvSpPr/>
          <p:nvPr/>
        </p:nvSpPr>
        <p:spPr>
          <a:xfrm>
            <a:off x="2498614" y="5380033"/>
            <a:ext cx="2688771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&lt;4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74EE93-F0AF-4DD9-85CB-E5C8BA9B5A18}"/>
              </a:ext>
            </a:extLst>
          </p:cNvPr>
          <p:cNvSpPr/>
          <p:nvPr/>
        </p:nvSpPr>
        <p:spPr>
          <a:xfrm>
            <a:off x="6558984" y="5369142"/>
            <a:ext cx="3494315" cy="4354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&gt;4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DA2EC4E-4F33-41BB-9D1E-72FBB642CB13}"/>
              </a:ext>
            </a:extLst>
          </p:cNvPr>
          <p:cNvSpPr/>
          <p:nvPr/>
        </p:nvSpPr>
        <p:spPr>
          <a:xfrm>
            <a:off x="2498616" y="1932836"/>
            <a:ext cx="642257" cy="4354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A4C1B4E-B08D-49CA-A407-AD14F923DC9E}"/>
              </a:ext>
            </a:extLst>
          </p:cNvPr>
          <p:cNvSpPr txBox="1">
            <a:spLocks/>
          </p:cNvSpPr>
          <p:nvPr/>
        </p:nvSpPr>
        <p:spPr>
          <a:xfrm>
            <a:off x="3935389" y="2253652"/>
            <a:ext cx="5247190" cy="137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从当前考虑的数</a:t>
            </a:r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27BBBD6F-9213-49A7-8382-796A26A70927}"/>
              </a:ext>
            </a:extLst>
          </p:cNvPr>
          <p:cNvSpPr txBox="1">
            <a:spLocks/>
          </p:cNvSpPr>
          <p:nvPr/>
        </p:nvSpPr>
        <p:spPr>
          <a:xfrm>
            <a:off x="4333098" y="4316884"/>
            <a:ext cx="4451773" cy="76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挪到它应该所在的位置</a:t>
            </a:r>
          </a:p>
        </p:txBody>
      </p:sp>
    </p:spTree>
    <p:extLst>
      <p:ext uri="{BB962C8B-B14F-4D97-AF65-F5344CB8AC3E}">
        <p14:creationId xmlns:p14="http://schemas.microsoft.com/office/powerpoint/2010/main" val="4059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D656B5-FDF0-4600-9688-0C0F5438E4A4}"/>
              </a:ext>
            </a:extLst>
          </p:cNvPr>
          <p:cNvSpPr txBox="1"/>
          <p:nvPr/>
        </p:nvSpPr>
        <p:spPr>
          <a:xfrm>
            <a:off x="5295900" y="14832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Partition     </a:t>
            </a:r>
            <a:r>
              <a:rPr lang="zh-CN" altLang="en-US" sz="2400" b="1" dirty="0">
                <a:solidFill>
                  <a:srgbClr val="FF0000"/>
                </a:solidFill>
              </a:rPr>
              <a:t>划分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22BB53-2F3E-49E0-9505-355076B1735F}"/>
              </a:ext>
            </a:extLst>
          </p:cNvPr>
          <p:cNvSpPr/>
          <p:nvPr/>
        </p:nvSpPr>
        <p:spPr>
          <a:xfrm>
            <a:off x="1513803" y="3569687"/>
            <a:ext cx="9066711" cy="8599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B6B07F-D38F-419F-9F90-85FA6B3B6605}"/>
              </a:ext>
            </a:extLst>
          </p:cNvPr>
          <p:cNvSpPr/>
          <p:nvPr/>
        </p:nvSpPr>
        <p:spPr>
          <a:xfrm>
            <a:off x="1513804" y="3569687"/>
            <a:ext cx="544285" cy="859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A0FA26-6D36-4207-94EB-C987CF885396}"/>
              </a:ext>
            </a:extLst>
          </p:cNvPr>
          <p:cNvSpPr/>
          <p:nvPr/>
        </p:nvSpPr>
        <p:spPr>
          <a:xfrm>
            <a:off x="2058089" y="3569687"/>
            <a:ext cx="2917372" cy="859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&lt;v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42F468-11E2-4432-BBEF-EC24D0E268E5}"/>
              </a:ext>
            </a:extLst>
          </p:cNvPr>
          <p:cNvSpPr/>
          <p:nvPr/>
        </p:nvSpPr>
        <p:spPr>
          <a:xfrm>
            <a:off x="4975461" y="3569687"/>
            <a:ext cx="3276600" cy="8599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&gt;v</a:t>
            </a:r>
            <a:endParaRPr lang="zh-CN" altLang="en-US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79F081F-53D7-4F13-9F0A-AA7F8D3006A5}"/>
              </a:ext>
            </a:extLst>
          </p:cNvPr>
          <p:cNvSpPr/>
          <p:nvPr/>
        </p:nvSpPr>
        <p:spPr>
          <a:xfrm>
            <a:off x="1659671" y="4690915"/>
            <a:ext cx="252549" cy="21771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87074-8788-42BF-A84E-32720EE20F8B}"/>
              </a:ext>
            </a:extLst>
          </p:cNvPr>
          <p:cNvSpPr/>
          <p:nvPr/>
        </p:nvSpPr>
        <p:spPr>
          <a:xfrm>
            <a:off x="8252061" y="3569687"/>
            <a:ext cx="620485" cy="8599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F74F0-0D7E-49D0-A866-7553D20DE208}"/>
              </a:ext>
            </a:extLst>
          </p:cNvPr>
          <p:cNvSpPr txBox="1"/>
          <p:nvPr/>
        </p:nvSpPr>
        <p:spPr>
          <a:xfrm>
            <a:off x="1651540" y="533272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F657C0-BED8-44CB-8B91-40D2FC424728}"/>
              </a:ext>
            </a:extLst>
          </p:cNvPr>
          <p:cNvGrpSpPr/>
          <p:nvPr/>
        </p:nvGrpSpPr>
        <p:grpSpPr>
          <a:xfrm>
            <a:off x="4538268" y="4690915"/>
            <a:ext cx="252549" cy="964296"/>
            <a:chOff x="5530357" y="3864429"/>
            <a:chExt cx="252549" cy="964296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94209F5-8246-4D0B-B4E0-8BFCDA0FA25C}"/>
                </a:ext>
              </a:extLst>
            </p:cNvPr>
            <p:cNvSpPr/>
            <p:nvPr/>
          </p:nvSpPr>
          <p:spPr>
            <a:xfrm>
              <a:off x="5530357" y="3864429"/>
              <a:ext cx="252549" cy="21771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08004D-E8BB-4E10-B3E7-E967A5530321}"/>
                </a:ext>
              </a:extLst>
            </p:cNvPr>
            <p:cNvSpPr txBox="1"/>
            <p:nvPr/>
          </p:nvSpPr>
          <p:spPr>
            <a:xfrm>
              <a:off x="5546944" y="4459393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3FC6C4E-C88B-428E-AD7A-203B10BDF4EC}"/>
              </a:ext>
            </a:extLst>
          </p:cNvPr>
          <p:cNvGrpSpPr/>
          <p:nvPr/>
        </p:nvGrpSpPr>
        <p:grpSpPr>
          <a:xfrm>
            <a:off x="8391397" y="4669142"/>
            <a:ext cx="252549" cy="1029162"/>
            <a:chOff x="9294222" y="3951512"/>
            <a:chExt cx="252549" cy="1029162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5F975952-5F9B-4D6F-990D-5161727F4501}"/>
                </a:ext>
              </a:extLst>
            </p:cNvPr>
            <p:cNvSpPr/>
            <p:nvPr/>
          </p:nvSpPr>
          <p:spPr>
            <a:xfrm>
              <a:off x="9294222" y="3951512"/>
              <a:ext cx="252549" cy="21771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ECD35D1-DBE5-409A-97A6-CAAF27BA7B18}"/>
                </a:ext>
              </a:extLst>
            </p:cNvPr>
            <p:cNvSpPr txBox="1"/>
            <p:nvPr/>
          </p:nvSpPr>
          <p:spPr>
            <a:xfrm>
              <a:off x="9310809" y="4611342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94A1E-0163-4216-AA32-BAB70EA45416}"/>
              </a:ext>
            </a:extLst>
          </p:cNvPr>
          <p:cNvSpPr txBox="1"/>
          <p:nvPr/>
        </p:nvSpPr>
        <p:spPr>
          <a:xfrm>
            <a:off x="494610" y="972118"/>
            <a:ext cx="5856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将整个数组分为</a:t>
            </a:r>
            <a:r>
              <a:rPr lang="en-US" altLang="zh-CN" b="1" dirty="0"/>
              <a:t>2</a:t>
            </a:r>
            <a:r>
              <a:rPr lang="zh-CN" altLang="en-US" b="1" dirty="0"/>
              <a:t>部分（）</a:t>
            </a:r>
            <a:endParaRPr lang="en-US" altLang="zh-CN" b="1" dirty="0"/>
          </a:p>
          <a:p>
            <a:r>
              <a:rPr lang="zh-CN" altLang="en-US" b="1" dirty="0"/>
              <a:t>将整个数组的第一个元素作为标志点，位置</a:t>
            </a:r>
            <a:r>
              <a:rPr lang="en-US" altLang="zh-CN" b="1" dirty="0"/>
              <a:t>L      left</a:t>
            </a:r>
          </a:p>
          <a:p>
            <a:r>
              <a:rPr lang="zh-CN" altLang="en-US" b="1" dirty="0"/>
              <a:t>之后遍历右边所有没有访问的元素</a:t>
            </a:r>
            <a:endParaRPr lang="en-US" altLang="zh-CN" b="1" dirty="0"/>
          </a:p>
          <a:p>
            <a:r>
              <a:rPr lang="zh-CN" altLang="en-US" b="1" dirty="0"/>
              <a:t>逐渐整理，一部分小于</a:t>
            </a:r>
            <a:r>
              <a:rPr lang="en-US" altLang="zh-CN" b="1" dirty="0"/>
              <a:t>v,</a:t>
            </a:r>
            <a:r>
              <a:rPr lang="zh-CN" altLang="en-US" b="1" dirty="0"/>
              <a:t>一部分大于</a:t>
            </a:r>
            <a:r>
              <a:rPr lang="en-US" altLang="zh-CN" b="1" dirty="0"/>
              <a:t>v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用一个索引</a:t>
            </a:r>
            <a:r>
              <a:rPr lang="en-US" altLang="zh-CN" b="1" dirty="0"/>
              <a:t>J</a:t>
            </a:r>
            <a:r>
              <a:rPr lang="zh-CN" altLang="en-US" b="1" dirty="0"/>
              <a:t>记录小于</a:t>
            </a:r>
            <a:r>
              <a:rPr lang="en-US" altLang="zh-CN" b="1" dirty="0"/>
              <a:t>v</a:t>
            </a:r>
            <a:r>
              <a:rPr lang="zh-CN" altLang="en-US" b="1" dirty="0"/>
              <a:t>的位置</a:t>
            </a:r>
            <a:endParaRPr lang="en-US" altLang="zh-CN" b="1" dirty="0"/>
          </a:p>
          <a:p>
            <a:r>
              <a:rPr lang="zh-CN" altLang="en-US" b="1" dirty="0"/>
              <a:t>当前访问的元素索引为</a:t>
            </a:r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74C3A8-8000-4D96-B176-80F4414C19E2}"/>
              </a:ext>
            </a:extLst>
          </p:cNvPr>
          <p:cNvSpPr txBox="1"/>
          <p:nvPr/>
        </p:nvSpPr>
        <p:spPr>
          <a:xfrm>
            <a:off x="2633654" y="3103647"/>
            <a:ext cx="157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[l+1..j] &lt; 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47EF43-E257-42A5-A6CA-7950336CF6EC}"/>
              </a:ext>
            </a:extLst>
          </p:cNvPr>
          <p:cNvSpPr txBox="1"/>
          <p:nvPr/>
        </p:nvSpPr>
        <p:spPr>
          <a:xfrm>
            <a:off x="5878977" y="3103647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[j+1..i-1] &gt; 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73BEF3-8839-4681-8845-C6924C7950D9}"/>
              </a:ext>
            </a:extLst>
          </p:cNvPr>
          <p:cNvSpPr txBox="1"/>
          <p:nvPr/>
        </p:nvSpPr>
        <p:spPr>
          <a:xfrm>
            <a:off x="8103601" y="5602692"/>
            <a:ext cx="124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 &gt; v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48CEEC-5605-45A4-849D-7555A7AF3367}"/>
              </a:ext>
            </a:extLst>
          </p:cNvPr>
          <p:cNvSpPr txBox="1"/>
          <p:nvPr/>
        </p:nvSpPr>
        <p:spPr>
          <a:xfrm>
            <a:off x="8726678" y="5926582"/>
            <a:ext cx="124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 &lt; v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8221A4-619D-4BBB-8EE0-9173A08E58C4}"/>
              </a:ext>
            </a:extLst>
          </p:cNvPr>
          <p:cNvSpPr/>
          <p:nvPr/>
        </p:nvSpPr>
        <p:spPr>
          <a:xfrm>
            <a:off x="4983806" y="3564635"/>
            <a:ext cx="612140" cy="8700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DDAEE6-62CE-4A5F-9A7A-2997F24A5D2F}"/>
              </a:ext>
            </a:extLst>
          </p:cNvPr>
          <p:cNvSpPr/>
          <p:nvPr/>
        </p:nvSpPr>
        <p:spPr>
          <a:xfrm>
            <a:off x="8872546" y="3564635"/>
            <a:ext cx="620485" cy="87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84AC89-2FAD-4A16-A059-F9BBFA265D60}"/>
              </a:ext>
            </a:extLst>
          </p:cNvPr>
          <p:cNvSpPr/>
          <p:nvPr/>
        </p:nvSpPr>
        <p:spPr>
          <a:xfrm>
            <a:off x="9493031" y="3564635"/>
            <a:ext cx="620485" cy="87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4DC46E-F82E-4FC2-9983-C8775ADF602C}"/>
              </a:ext>
            </a:extLst>
          </p:cNvPr>
          <p:cNvSpPr/>
          <p:nvPr/>
        </p:nvSpPr>
        <p:spPr>
          <a:xfrm>
            <a:off x="2058089" y="3564635"/>
            <a:ext cx="8522425" cy="870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05091 -0.0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007 L -0.08476 0.13681 C -0.10286 0.16736 -0.13008 0.18403 -0.15859 0.18403 C -0.19101 0.18403 -0.21705 0.16736 -0.23515 0.13681 L -0.322 0.000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916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.0007 L 0.08789 -0.14004 C 0.10573 -0.17176 0.13243 -0.18842 0.16055 -0.18842 C 0.19245 -0.18842 0.2181 -0.17176 0.23594 -0.14004 L 0.32162 0.0007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0599 0.0048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-0.00463 L 0.10482 -0.0025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/>
      <p:bldP spid="21" grpId="1"/>
      <p:bldP spid="23" grpId="0"/>
      <p:bldP spid="24" grpId="0" animBg="1"/>
      <p:bldP spid="27" grpId="0" animBg="1"/>
      <p:bldP spid="27" grpId="1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922BB53-2F3E-49E0-9505-355076B1735F}"/>
              </a:ext>
            </a:extLst>
          </p:cNvPr>
          <p:cNvSpPr/>
          <p:nvPr/>
        </p:nvSpPr>
        <p:spPr>
          <a:xfrm>
            <a:off x="1757354" y="3893778"/>
            <a:ext cx="8675914" cy="8599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A0FA26-6D36-4207-94EB-C987CF885396}"/>
              </a:ext>
            </a:extLst>
          </p:cNvPr>
          <p:cNvSpPr/>
          <p:nvPr/>
        </p:nvSpPr>
        <p:spPr>
          <a:xfrm>
            <a:off x="2301638" y="3893778"/>
            <a:ext cx="4049485" cy="859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&lt;v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42F468-11E2-4432-BBEF-EC24D0E268E5}"/>
              </a:ext>
            </a:extLst>
          </p:cNvPr>
          <p:cNvSpPr/>
          <p:nvPr/>
        </p:nvSpPr>
        <p:spPr>
          <a:xfrm>
            <a:off x="6351125" y="3893778"/>
            <a:ext cx="4082142" cy="8599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&gt;v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F93028-F1FB-4FCA-B681-115CB8FBAB94}"/>
              </a:ext>
            </a:extLst>
          </p:cNvPr>
          <p:cNvSpPr/>
          <p:nvPr/>
        </p:nvSpPr>
        <p:spPr>
          <a:xfrm>
            <a:off x="5785066" y="3893778"/>
            <a:ext cx="566057" cy="859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B6B07F-D38F-419F-9F90-85FA6B3B6605}"/>
              </a:ext>
            </a:extLst>
          </p:cNvPr>
          <p:cNvSpPr/>
          <p:nvPr/>
        </p:nvSpPr>
        <p:spPr>
          <a:xfrm>
            <a:off x="1757354" y="3893778"/>
            <a:ext cx="544285" cy="859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DFF0C2-53A7-4C4C-99B6-F58661B1E17C}"/>
              </a:ext>
            </a:extLst>
          </p:cNvPr>
          <p:cNvSpPr txBox="1"/>
          <p:nvPr/>
        </p:nvSpPr>
        <p:spPr>
          <a:xfrm>
            <a:off x="494610" y="972118"/>
            <a:ext cx="5856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将整个数组分为</a:t>
            </a:r>
            <a:r>
              <a:rPr lang="en-US" altLang="zh-CN" b="1" dirty="0"/>
              <a:t>2</a:t>
            </a:r>
            <a:r>
              <a:rPr lang="zh-CN" altLang="en-US" b="1" dirty="0"/>
              <a:t>部分（）</a:t>
            </a:r>
            <a:endParaRPr lang="en-US" altLang="zh-CN" b="1" dirty="0"/>
          </a:p>
          <a:p>
            <a:r>
              <a:rPr lang="zh-CN" altLang="en-US" b="1" dirty="0"/>
              <a:t>将整个数组的第一个元素作为标志点，位置</a:t>
            </a:r>
            <a:r>
              <a:rPr lang="en-US" altLang="zh-CN" b="1" dirty="0"/>
              <a:t>L      left</a:t>
            </a:r>
          </a:p>
          <a:p>
            <a:r>
              <a:rPr lang="zh-CN" altLang="en-US" b="1" dirty="0"/>
              <a:t>之后遍历右边所有没有访问的元素</a:t>
            </a:r>
            <a:endParaRPr lang="en-US" altLang="zh-CN" b="1" dirty="0"/>
          </a:p>
          <a:p>
            <a:r>
              <a:rPr lang="zh-CN" altLang="en-US" b="1" dirty="0"/>
              <a:t>逐渐整理，一部分小于</a:t>
            </a:r>
            <a:r>
              <a:rPr lang="en-US" altLang="zh-CN" b="1" dirty="0"/>
              <a:t>v,</a:t>
            </a:r>
            <a:r>
              <a:rPr lang="zh-CN" altLang="en-US" b="1" dirty="0"/>
              <a:t>一部分大于</a:t>
            </a:r>
            <a:r>
              <a:rPr lang="en-US" altLang="zh-CN" b="1" dirty="0"/>
              <a:t>v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用一个索引</a:t>
            </a:r>
            <a:r>
              <a:rPr lang="en-US" altLang="zh-CN" b="1" dirty="0"/>
              <a:t>J</a:t>
            </a:r>
            <a:r>
              <a:rPr lang="zh-CN" altLang="en-US" b="1" dirty="0"/>
              <a:t>记录小于</a:t>
            </a:r>
            <a:r>
              <a:rPr lang="en-US" altLang="zh-CN" b="1" dirty="0"/>
              <a:t>v</a:t>
            </a:r>
            <a:r>
              <a:rPr lang="zh-CN" altLang="en-US" b="1" dirty="0"/>
              <a:t>的位置</a:t>
            </a:r>
            <a:endParaRPr lang="en-US" altLang="zh-CN" b="1" dirty="0"/>
          </a:p>
          <a:p>
            <a:r>
              <a:rPr lang="zh-CN" altLang="en-US" b="1" dirty="0"/>
              <a:t>当前访问的元素索引为</a:t>
            </a:r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1BA19D-7ADF-4D02-86DD-B27DB457FAE4}"/>
              </a:ext>
            </a:extLst>
          </p:cNvPr>
          <p:cNvSpPr txBox="1"/>
          <p:nvPr/>
        </p:nvSpPr>
        <p:spPr>
          <a:xfrm>
            <a:off x="5295900" y="14832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Partition     </a:t>
            </a:r>
            <a:r>
              <a:rPr lang="zh-CN" altLang="en-US" sz="2400" b="1" dirty="0">
                <a:solidFill>
                  <a:srgbClr val="FF0000"/>
                </a:solidFill>
              </a:rPr>
              <a:t>划分</a:t>
            </a:r>
          </a:p>
        </p:txBody>
      </p:sp>
    </p:spTree>
    <p:extLst>
      <p:ext uri="{BB962C8B-B14F-4D97-AF65-F5344CB8AC3E}">
        <p14:creationId xmlns:p14="http://schemas.microsoft.com/office/powerpoint/2010/main" val="32910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08906 -0.1699 C 0.10755 -0.20856 0.13541 -0.22847 0.16458 -0.22847 C 0.19778 -0.22847 0.22448 -0.20856 0.24297 -0.1699 L 0.33216 -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-11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4.07407E-6 L -0.08828 0.17153 C -0.10677 0.20949 -0.13464 0.23125 -0.16381 0.23125 C -0.19701 0.23125 -0.2237 0.20949 -0.24219 0.17153 L -0.33125 -4.07407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604D4-0D16-4BD1-AE04-85EA813AD334}"/>
              </a:ext>
            </a:extLst>
          </p:cNvPr>
          <p:cNvSpPr/>
          <p:nvPr/>
        </p:nvSpPr>
        <p:spPr>
          <a:xfrm>
            <a:off x="1743919" y="1021464"/>
            <a:ext cx="85421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855D1E-E4E3-4407-8617-C4DDBB40C96E}"/>
              </a:ext>
            </a:extLst>
          </p:cNvPr>
          <p:cNvSpPr/>
          <p:nvPr/>
        </p:nvSpPr>
        <p:spPr>
          <a:xfrm>
            <a:off x="5274197" y="1018572"/>
            <a:ext cx="949124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A70CEE-65F5-40C3-B11F-5B98DEA25F3F}"/>
              </a:ext>
            </a:extLst>
          </p:cNvPr>
          <p:cNvSpPr/>
          <p:nvPr/>
        </p:nvSpPr>
        <p:spPr>
          <a:xfrm>
            <a:off x="1743918" y="1018572"/>
            <a:ext cx="3530279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&lt;v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10210F-6F45-4318-86B8-5BF14BB69CD2}"/>
              </a:ext>
            </a:extLst>
          </p:cNvPr>
          <p:cNvSpPr/>
          <p:nvPr/>
        </p:nvSpPr>
        <p:spPr>
          <a:xfrm>
            <a:off x="6223321" y="1018572"/>
            <a:ext cx="4062714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&gt;v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13207F2-F002-4056-8AFA-F213BE9B0F55}"/>
              </a:ext>
            </a:extLst>
          </p:cNvPr>
          <p:cNvSpPr/>
          <p:nvPr/>
        </p:nvSpPr>
        <p:spPr>
          <a:xfrm>
            <a:off x="3433822" y="2152891"/>
            <a:ext cx="49771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77BFB28-721D-4A6F-B2B4-FC50B95ECB5B}"/>
              </a:ext>
            </a:extLst>
          </p:cNvPr>
          <p:cNvSpPr/>
          <p:nvPr/>
        </p:nvSpPr>
        <p:spPr>
          <a:xfrm>
            <a:off x="8096492" y="2152891"/>
            <a:ext cx="49771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907761-5F55-431D-9FD8-1DD5F0BE6398}"/>
              </a:ext>
            </a:extLst>
          </p:cNvPr>
          <p:cNvSpPr/>
          <p:nvPr/>
        </p:nvSpPr>
        <p:spPr>
          <a:xfrm>
            <a:off x="1743918" y="3240911"/>
            <a:ext cx="35302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CE72DE-CD7F-41DE-86E4-250F2F220A74}"/>
              </a:ext>
            </a:extLst>
          </p:cNvPr>
          <p:cNvSpPr/>
          <p:nvPr/>
        </p:nvSpPr>
        <p:spPr>
          <a:xfrm>
            <a:off x="1743918" y="3232233"/>
            <a:ext cx="578735" cy="9230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ED595E-C9B2-411F-B449-573A61A66EC9}"/>
              </a:ext>
            </a:extLst>
          </p:cNvPr>
          <p:cNvSpPr/>
          <p:nvPr/>
        </p:nvSpPr>
        <p:spPr>
          <a:xfrm>
            <a:off x="6537766" y="3232233"/>
            <a:ext cx="35302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469DDA-54A6-4817-AF1E-9A10DFFF0B72}"/>
              </a:ext>
            </a:extLst>
          </p:cNvPr>
          <p:cNvSpPr/>
          <p:nvPr/>
        </p:nvSpPr>
        <p:spPr>
          <a:xfrm>
            <a:off x="6537766" y="3223555"/>
            <a:ext cx="578735" cy="9230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99530E-1769-48AF-B8E6-87EC3DA756AF}"/>
              </a:ext>
            </a:extLst>
          </p:cNvPr>
          <p:cNvSpPr txBox="1"/>
          <p:nvPr/>
        </p:nvSpPr>
        <p:spPr>
          <a:xfrm>
            <a:off x="5404412" y="159420"/>
            <a:ext cx="201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递归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66A8F4B-81E4-4D82-87AC-FA2DFE0535C5}"/>
              </a:ext>
            </a:extLst>
          </p:cNvPr>
          <p:cNvSpPr/>
          <p:nvPr/>
        </p:nvSpPr>
        <p:spPr>
          <a:xfrm>
            <a:off x="3433822" y="4317356"/>
            <a:ext cx="49771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DFE7535-58B7-461E-857A-6FF225DC2409}"/>
              </a:ext>
            </a:extLst>
          </p:cNvPr>
          <p:cNvSpPr/>
          <p:nvPr/>
        </p:nvSpPr>
        <p:spPr>
          <a:xfrm>
            <a:off x="8204521" y="4418637"/>
            <a:ext cx="49771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B50020-52E3-4EE6-9C52-38247ABC6905}"/>
              </a:ext>
            </a:extLst>
          </p:cNvPr>
          <p:cNvSpPr/>
          <p:nvPr/>
        </p:nvSpPr>
        <p:spPr>
          <a:xfrm>
            <a:off x="1743918" y="5333037"/>
            <a:ext cx="3530279" cy="82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F298FF-C4DB-4EE4-BB21-2E8FABFE3625}"/>
              </a:ext>
            </a:extLst>
          </p:cNvPr>
          <p:cNvSpPr/>
          <p:nvPr/>
        </p:nvSpPr>
        <p:spPr>
          <a:xfrm>
            <a:off x="3229337" y="5333037"/>
            <a:ext cx="497712" cy="824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668466-F56A-49B6-B299-6C71FD8A3586}"/>
              </a:ext>
            </a:extLst>
          </p:cNvPr>
          <p:cNvSpPr/>
          <p:nvPr/>
        </p:nvSpPr>
        <p:spPr>
          <a:xfrm>
            <a:off x="1743918" y="5333037"/>
            <a:ext cx="1485419" cy="824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&lt;v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ACBC89-8227-4CBF-932E-617A43FA808F}"/>
              </a:ext>
            </a:extLst>
          </p:cNvPr>
          <p:cNvSpPr/>
          <p:nvPr/>
        </p:nvSpPr>
        <p:spPr>
          <a:xfrm>
            <a:off x="3727049" y="5333037"/>
            <a:ext cx="1547148" cy="824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&gt;v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E68110-60FA-4183-983F-4D6C061B1684}"/>
              </a:ext>
            </a:extLst>
          </p:cNvPr>
          <p:cNvSpPr/>
          <p:nvPr/>
        </p:nvSpPr>
        <p:spPr>
          <a:xfrm>
            <a:off x="6611073" y="5333037"/>
            <a:ext cx="3530279" cy="82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164601-28EB-4613-8A71-67DE2F987F4B}"/>
              </a:ext>
            </a:extLst>
          </p:cNvPr>
          <p:cNvSpPr/>
          <p:nvPr/>
        </p:nvSpPr>
        <p:spPr>
          <a:xfrm>
            <a:off x="8096492" y="5333037"/>
            <a:ext cx="497712" cy="824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AE2407-188F-4935-BF23-FDEA9998757C}"/>
              </a:ext>
            </a:extLst>
          </p:cNvPr>
          <p:cNvSpPr/>
          <p:nvPr/>
        </p:nvSpPr>
        <p:spPr>
          <a:xfrm>
            <a:off x="6611073" y="5333037"/>
            <a:ext cx="1485419" cy="824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&lt;v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853210-994F-40B5-ADE6-3089364872C6}"/>
              </a:ext>
            </a:extLst>
          </p:cNvPr>
          <p:cNvSpPr/>
          <p:nvPr/>
        </p:nvSpPr>
        <p:spPr>
          <a:xfrm>
            <a:off x="8594204" y="5333037"/>
            <a:ext cx="1547148" cy="824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&gt;v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962994-3863-4613-BD82-EF080D71EF32}"/>
              </a:ext>
            </a:extLst>
          </p:cNvPr>
          <p:cNvSpPr txBox="1"/>
          <p:nvPr/>
        </p:nvSpPr>
        <p:spPr>
          <a:xfrm>
            <a:off x="1670611" y="6177991"/>
            <a:ext cx="26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041D9F-2824-4A87-9664-C15F9568E305}"/>
              </a:ext>
            </a:extLst>
          </p:cNvPr>
          <p:cNvSpPr txBox="1"/>
          <p:nvPr/>
        </p:nvSpPr>
        <p:spPr>
          <a:xfrm>
            <a:off x="5143020" y="6157732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C17F0D-AF85-46C5-BB11-2254C9C22B11}"/>
              </a:ext>
            </a:extLst>
          </p:cNvPr>
          <p:cNvSpPr txBox="1"/>
          <p:nvPr/>
        </p:nvSpPr>
        <p:spPr>
          <a:xfrm>
            <a:off x="2422969" y="636265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l&gt;=r</a:t>
            </a:r>
            <a:r>
              <a:rPr lang="zh-CN" altLang="en-US" dirty="0"/>
              <a:t>的时候递归结束</a:t>
            </a:r>
          </a:p>
        </p:txBody>
      </p:sp>
    </p:spTree>
    <p:extLst>
      <p:ext uri="{BB962C8B-B14F-4D97-AF65-F5344CB8AC3E}">
        <p14:creationId xmlns:p14="http://schemas.microsoft.com/office/powerpoint/2010/main" val="336094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9C234-83AF-43C8-8BFC-5AB3CC40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597" y="3150815"/>
            <a:ext cx="3044144" cy="55636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34418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1848CD-D5DB-4177-B2CA-80CCE0899FC1}"/>
              </a:ext>
            </a:extLst>
          </p:cNvPr>
          <p:cNvSpPr/>
          <p:nvPr/>
        </p:nvSpPr>
        <p:spPr>
          <a:xfrm>
            <a:off x="1513803" y="3569687"/>
            <a:ext cx="9066711" cy="8599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8C74-1EEE-443D-9B0A-84BA7FE8DC79}"/>
              </a:ext>
            </a:extLst>
          </p:cNvPr>
          <p:cNvSpPr/>
          <p:nvPr/>
        </p:nvSpPr>
        <p:spPr>
          <a:xfrm>
            <a:off x="1513804" y="3569687"/>
            <a:ext cx="544285" cy="859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02B37-7054-4880-9E3C-6A68D349A40E}"/>
              </a:ext>
            </a:extLst>
          </p:cNvPr>
          <p:cNvSpPr/>
          <p:nvPr/>
        </p:nvSpPr>
        <p:spPr>
          <a:xfrm>
            <a:off x="2058089" y="3569687"/>
            <a:ext cx="2917372" cy="8599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&lt;v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8281C3-63DB-4C8F-B4EF-75DF3DE467B1}"/>
              </a:ext>
            </a:extLst>
          </p:cNvPr>
          <p:cNvSpPr/>
          <p:nvPr/>
        </p:nvSpPr>
        <p:spPr>
          <a:xfrm>
            <a:off x="4975461" y="3569687"/>
            <a:ext cx="3276600" cy="8599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&gt;v</a:t>
            </a:r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7CD405-9561-423A-9B45-78708BEAD931}"/>
              </a:ext>
            </a:extLst>
          </p:cNvPr>
          <p:cNvSpPr/>
          <p:nvPr/>
        </p:nvSpPr>
        <p:spPr>
          <a:xfrm>
            <a:off x="1659671" y="4690915"/>
            <a:ext cx="252549" cy="21771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EC3818-94C5-40C4-B178-716996DB41FB}"/>
              </a:ext>
            </a:extLst>
          </p:cNvPr>
          <p:cNvSpPr/>
          <p:nvPr/>
        </p:nvSpPr>
        <p:spPr>
          <a:xfrm>
            <a:off x="8252061" y="3569687"/>
            <a:ext cx="620485" cy="8599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E15B7A-A09C-438E-BA45-7FCC2B5E05F3}"/>
              </a:ext>
            </a:extLst>
          </p:cNvPr>
          <p:cNvSpPr txBox="1"/>
          <p:nvPr/>
        </p:nvSpPr>
        <p:spPr>
          <a:xfrm>
            <a:off x="1651540" y="533272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4E55A4B-4A9C-4A64-8A07-06BA2A887404}"/>
              </a:ext>
            </a:extLst>
          </p:cNvPr>
          <p:cNvGrpSpPr/>
          <p:nvPr/>
        </p:nvGrpSpPr>
        <p:grpSpPr>
          <a:xfrm>
            <a:off x="4538268" y="4690915"/>
            <a:ext cx="252549" cy="964296"/>
            <a:chOff x="5530357" y="3864429"/>
            <a:chExt cx="252549" cy="964296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EEA4FA75-23CA-41D2-86E8-D61B9BBEE1D9}"/>
                </a:ext>
              </a:extLst>
            </p:cNvPr>
            <p:cNvSpPr/>
            <p:nvPr/>
          </p:nvSpPr>
          <p:spPr>
            <a:xfrm>
              <a:off x="5530357" y="3864429"/>
              <a:ext cx="252549" cy="21771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FC651E-4075-4A9C-9EA4-69745D6AC698}"/>
                </a:ext>
              </a:extLst>
            </p:cNvPr>
            <p:cNvSpPr txBox="1"/>
            <p:nvPr/>
          </p:nvSpPr>
          <p:spPr>
            <a:xfrm>
              <a:off x="5546944" y="4459393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7698CE-2396-4D3D-A64B-8D0FD57572B1}"/>
              </a:ext>
            </a:extLst>
          </p:cNvPr>
          <p:cNvGrpSpPr/>
          <p:nvPr/>
        </p:nvGrpSpPr>
        <p:grpSpPr>
          <a:xfrm>
            <a:off x="8391397" y="4669142"/>
            <a:ext cx="252549" cy="1029162"/>
            <a:chOff x="9294222" y="3951512"/>
            <a:chExt cx="252549" cy="1029162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CA7B0288-0914-4761-B95E-29249BC091D2}"/>
                </a:ext>
              </a:extLst>
            </p:cNvPr>
            <p:cNvSpPr/>
            <p:nvPr/>
          </p:nvSpPr>
          <p:spPr>
            <a:xfrm>
              <a:off x="9294222" y="3951512"/>
              <a:ext cx="252549" cy="217715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C7F2DC-F147-42CB-9B3A-281EBED0DFFD}"/>
                </a:ext>
              </a:extLst>
            </p:cNvPr>
            <p:cNvSpPr txBox="1"/>
            <p:nvPr/>
          </p:nvSpPr>
          <p:spPr>
            <a:xfrm>
              <a:off x="9310809" y="4611342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420EAFC-1878-49E1-8A81-E16159702463}"/>
              </a:ext>
            </a:extLst>
          </p:cNvPr>
          <p:cNvSpPr/>
          <p:nvPr/>
        </p:nvSpPr>
        <p:spPr>
          <a:xfrm>
            <a:off x="4983806" y="3564635"/>
            <a:ext cx="612140" cy="8700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F8B1C5-C75F-464D-BACA-8A2C03659D84}"/>
              </a:ext>
            </a:extLst>
          </p:cNvPr>
          <p:cNvSpPr/>
          <p:nvPr/>
        </p:nvSpPr>
        <p:spPr>
          <a:xfrm>
            <a:off x="8872546" y="3564635"/>
            <a:ext cx="620485" cy="87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38B356-C78F-4637-A356-82D50321B628}"/>
              </a:ext>
            </a:extLst>
          </p:cNvPr>
          <p:cNvSpPr/>
          <p:nvPr/>
        </p:nvSpPr>
        <p:spPr>
          <a:xfrm>
            <a:off x="9493031" y="3564635"/>
            <a:ext cx="620485" cy="870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05091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007 L -0.08476 0.13681 C -0.10286 0.16736 -0.13008 0.18403 -0.15859 0.18403 C -0.19101 0.18403 -0.21705 0.16736 -0.23515 0.13681 L -0.322 0.00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91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.0007 L 0.08789 -0.14004 C 0.10573 -0.17176 0.13243 -0.18842 0.16055 -0.18842 C 0.19245 -0.18842 0.2181 -0.17176 0.23594 -0.14004 L 0.32162 0.000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0599 0.0048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-0.00463 L 0.10482 -0.002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6" grpId="1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235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快速排序</vt:lpstr>
      <vt:lpstr>PowerPoint 演示文稿</vt:lpstr>
      <vt:lpstr>PowerPoint 演示文稿</vt:lpstr>
      <vt:lpstr>PowerPoint 演示文稿</vt:lpstr>
      <vt:lpstr>PowerPoint 演示文稿</vt:lpstr>
      <vt:lpstr>结束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从当前考虑的数组</dc:title>
  <dc:creator>Frank</dc:creator>
  <cp:lastModifiedBy>Frank</cp:lastModifiedBy>
  <cp:revision>10</cp:revision>
  <dcterms:created xsi:type="dcterms:W3CDTF">2019-04-10T06:07:22Z</dcterms:created>
  <dcterms:modified xsi:type="dcterms:W3CDTF">2019-04-10T08:46:10Z</dcterms:modified>
</cp:coreProperties>
</file>