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C65B3-23F1-4CF0-9FAB-9E323D9132E5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F3BDD-B424-40B4-8F46-DD246B303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1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2467E-88A9-4C62-BF68-D01E76C9C8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2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2467E-88A9-4C62-BF68-D01E76C9C8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1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7715-592F-4C71-ABAB-68C6DAA25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18A014-513C-4F8D-9E0D-1F8F58D7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18402-5F30-477E-A0F8-7466EA42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62183-82DA-49C2-8E3E-32B1CA64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EB261-8B49-44C9-B9F3-D6F01AAB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2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011C-0FE7-4F62-B013-76BB7648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921702-1EB1-474F-A219-DCDD75D77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E96A0-43E9-41C4-8034-C412C097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25ECB-EC3D-4C1B-8DC2-F4C66A0C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20F0D-B5B3-4E5B-A00F-E07766C6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4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53A10-736A-483E-B251-529319AB8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7A1FEF-CE9A-4791-AC11-1D3E37686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904C5-03CC-46D1-92FF-1226204E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3A0B7-18A1-415F-AC61-CD085F6C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8C326-F4EF-4D2C-A74D-D01D7282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CE9F3-5118-4F39-A81D-A6A5DF24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84E7A-2FD6-4426-8BAE-A21C96BC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210F9-39FF-4EFF-A461-657D667A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CE4F7-205E-4D71-9B66-3076A7C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AAE24-7DD9-4D0B-BB2B-0A561BF0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2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CA4BC-3051-4CF6-BE0B-E7E484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F9016-AB58-49E5-A306-2C736A58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39AD-F3BE-421C-8432-5809F534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8AADA-BDCE-4C08-9C13-936FCCB7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BEB3A-2607-4B7C-8332-FA474349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4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DE593-30A9-4619-BABB-5F4CCC2F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B747B-9913-4467-9A76-08415E0F4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93137-FA00-44ED-950D-6D8B1E567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6148C-19E9-4C5F-88DA-F9B7A608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2CC9B-23F2-468F-B8C7-3EB64A8A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25447-1FE0-471C-8913-D7A7EA76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2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80768-5932-4AAB-A81A-E70246A3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0E397-6EDA-4EB8-AEE2-7910AEE9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A1E5E8-72C8-4777-B331-F1102BB4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ADF60-2803-407A-942B-B69F3D36A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A4762F-982B-4B3C-BBED-D9ECAC63A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CD1BB7-20F5-4C6B-9A1E-78A3FB04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02DC00-133F-450F-BC92-FFB999DA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9E4DA-98B5-4CE0-AFFC-E4CEF29D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0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44DF-3DFF-4719-B7B6-52F53CAB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FDF3E3-858D-4549-B82B-BD7127AF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A408B5-B2E3-4EC4-9C1C-0820A941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D938CD-828E-4047-82BC-06C9FC89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8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118BBD-B5CF-4BCD-9FDD-3DBE1DA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84EABB-987A-4B8A-A9E4-A79EE1D4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00C5E-7054-41AE-80BD-F8698FD0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5723-6977-4AB0-837F-6A68E939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2CCDE-1686-4A7B-8831-03DFBB06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3EF91-944B-46CC-B451-AD875152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65814-12F1-4644-8EC4-79DC6967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E075C-62BF-4FF0-8259-AFF18F6B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9D47A-631C-4F6D-B67F-335888F0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5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4D6AB-7F07-409E-87CD-DA157384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5C91DA-5829-4917-A515-EA6382D1E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CBE70C-6B2F-490E-BA7B-82F435FD2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AEADF-5756-48A8-A76E-5AD32CE4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8F189-5844-421B-ADFC-0821FD36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E8A307-76A8-4EAC-B998-AF5B8C75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7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5976AD-E3AB-40F8-85C2-7BD1F07A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7DF9B-0E64-406D-B63F-2F706AD8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13131-0E49-41A9-AFDE-1AA740728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699A2-4E8F-4391-B76B-E4E2C831111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353FD-4A33-4680-96E7-B9AE6B362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4E46E-A8D9-4AE4-BEC7-FAE9473FA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14BD-90AF-4D06-ACD8-6079D2F6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0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D40A-7406-431D-9F9D-080710A9F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연동 오류 해결방법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823D4-CE02-40F3-9B19-D6D08D1ED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Logitech</a:t>
            </a:r>
            <a:r>
              <a:rPr lang="ko-KR" altLang="en-US" dirty="0"/>
              <a:t> </a:t>
            </a:r>
            <a:r>
              <a:rPr lang="en-US" altLang="ko-KR" dirty="0"/>
              <a:t>Steering Wheel G29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98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3F17516-9693-465A-84FD-A0B212FF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68"/>
            <a:ext cx="10515600" cy="1325563"/>
          </a:xfrm>
        </p:spPr>
        <p:txBody>
          <a:bodyPr/>
          <a:lstStyle/>
          <a:p>
            <a:r>
              <a:rPr lang="ko-KR" altLang="en-US" dirty="0"/>
              <a:t>차량</a:t>
            </a:r>
            <a:r>
              <a:rPr lang="en-US" altLang="ko-KR" dirty="0" err="1"/>
              <a:t>Dynavision</a:t>
            </a:r>
            <a:r>
              <a:rPr lang="en-US" altLang="ko-KR" dirty="0"/>
              <a:t> Logitech </a:t>
            </a:r>
            <a:r>
              <a:rPr lang="ko-KR" altLang="en-US" dirty="0"/>
              <a:t>연동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C901434-9037-4533-A612-7B216C9D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1" y="1464816"/>
            <a:ext cx="10756037" cy="50425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Script </a:t>
            </a:r>
            <a:r>
              <a:rPr lang="ko-KR" altLang="en-US" sz="2400" dirty="0"/>
              <a:t>참조 오류 수정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1">
              <a:lnSpc>
                <a:spcPct val="150000"/>
              </a:lnSpc>
            </a:pPr>
            <a:r>
              <a:rPr lang="en-US" altLang="ko-KR" sz="1900" dirty="0"/>
              <a:t>Car\Scripts </a:t>
            </a:r>
            <a:r>
              <a:rPr lang="ko-KR" altLang="en-US" sz="1900" dirty="0"/>
              <a:t>폴더 </a:t>
            </a:r>
            <a:r>
              <a:rPr lang="en-US" altLang="ko-KR" sz="1900" dirty="0"/>
              <a:t>-&gt; Asset\Scripts </a:t>
            </a:r>
            <a:r>
              <a:rPr lang="ko-KR" altLang="en-US" sz="1900" dirty="0"/>
              <a:t>폴더로 이동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DLL </a:t>
            </a:r>
            <a:r>
              <a:rPr lang="ko-KR" altLang="en-US" sz="2400" dirty="0"/>
              <a:t>오류 수정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xinput1_3.dll</a:t>
            </a:r>
            <a:r>
              <a:rPr lang="ko-KR" altLang="en-US" sz="1800" dirty="0"/>
              <a:t>을 </a:t>
            </a:r>
            <a:r>
              <a:rPr lang="en-US" altLang="ko-KR" sz="1800" dirty="0"/>
              <a:t>Window </a:t>
            </a:r>
            <a:r>
              <a:rPr lang="ko-KR" altLang="en-US" sz="1800" dirty="0"/>
              <a:t>버전에 맞게 다운로드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LogitechSteeringWheelEnginesWrapper.dll</a:t>
            </a:r>
            <a:r>
              <a:rPr lang="ko-KR" altLang="en-US" sz="1800" dirty="0"/>
              <a:t>을 </a:t>
            </a:r>
            <a:r>
              <a:rPr lang="en-US" altLang="ko-KR" sz="1800" dirty="0"/>
              <a:t>Logitech</a:t>
            </a:r>
            <a:r>
              <a:rPr lang="ko-KR" altLang="en-US" sz="1800" dirty="0"/>
              <a:t>에서 제공하는 새로운 </a:t>
            </a:r>
            <a:r>
              <a:rPr lang="en-US" altLang="ko-KR" sz="1800" dirty="0"/>
              <a:t>15KB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다운로드</a:t>
            </a:r>
            <a:endParaRPr lang="en-US" altLang="ko-KR" sz="1800" dirty="0"/>
          </a:p>
          <a:p>
            <a:pPr lvl="2">
              <a:lnSpc>
                <a:spcPct val="110000"/>
              </a:lnSpc>
            </a:pPr>
            <a:r>
              <a:rPr lang="en-US" altLang="ko-KR" sz="1600" dirty="0"/>
              <a:t>Unity – editor </a:t>
            </a:r>
            <a:r>
              <a:rPr lang="ko-KR" altLang="en-US" sz="1600" dirty="0"/>
              <a:t>폴더에 추가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Assets- </a:t>
            </a:r>
            <a:r>
              <a:rPr lang="en-US" altLang="ko-KR" sz="1800" dirty="0" err="1"/>
              <a:t>LogitechSDK</a:t>
            </a:r>
            <a:r>
              <a:rPr lang="en-US" altLang="ko-KR" sz="1800" dirty="0"/>
              <a:t> </a:t>
            </a:r>
            <a:r>
              <a:rPr lang="ko-KR" altLang="en-US" sz="1800" dirty="0"/>
              <a:t>폴더에 두 파일 추가 및 교체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DDF39D-B694-47D4-A08E-96951E2AA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12" y="2022002"/>
            <a:ext cx="7122729" cy="76837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CC63B12-E1BB-4B59-AE4C-DD05803B0C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693"/>
          <a:stretch/>
        </p:blipFill>
        <p:spPr>
          <a:xfrm>
            <a:off x="1325712" y="3964521"/>
            <a:ext cx="7513653" cy="8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7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3F17516-9693-465A-84FD-A0B212FF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68"/>
            <a:ext cx="10515600" cy="1325563"/>
          </a:xfrm>
        </p:spPr>
        <p:txBody>
          <a:bodyPr/>
          <a:lstStyle/>
          <a:p>
            <a:r>
              <a:rPr lang="ko-KR" altLang="en-US" dirty="0"/>
              <a:t>차량</a:t>
            </a:r>
            <a:r>
              <a:rPr lang="en-US" altLang="ko-KR" dirty="0" err="1"/>
              <a:t>Dynavision</a:t>
            </a:r>
            <a:r>
              <a:rPr lang="en-US" altLang="ko-KR" dirty="0"/>
              <a:t> Logitech </a:t>
            </a:r>
            <a:r>
              <a:rPr lang="ko-KR" altLang="en-US" dirty="0"/>
              <a:t>연동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C901434-9037-4533-A612-7B216C9D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1" y="1464816"/>
            <a:ext cx="10756037" cy="50425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Null </a:t>
            </a:r>
            <a:r>
              <a:rPr lang="ko-KR" altLang="en-US" sz="2400" dirty="0"/>
              <a:t>오류 수정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en-US" altLang="ko-KR" sz="1900" dirty="0" err="1"/>
              <a:t>LogitechSteeringWheel.cs</a:t>
            </a:r>
            <a:r>
              <a:rPr lang="en-US" altLang="ko-KR" sz="1900" dirty="0"/>
              <a:t> Start()</a:t>
            </a:r>
            <a:r>
              <a:rPr lang="ko-KR" altLang="en-US" sz="1900" dirty="0"/>
              <a:t>코드에 </a:t>
            </a:r>
            <a:r>
              <a:rPr lang="en-US" altLang="ko-KR" sz="1900" dirty="0" err="1"/>
              <a:t>LogitechGSDK.LogiSteeringInitialize</a:t>
            </a:r>
            <a:r>
              <a:rPr lang="en-US" altLang="ko-KR" sz="1900" dirty="0"/>
              <a:t>(T/F) </a:t>
            </a:r>
            <a:r>
              <a:rPr lang="ko-KR" altLang="en-US" sz="1900" dirty="0"/>
              <a:t>추가</a:t>
            </a:r>
            <a:endParaRPr lang="en-US" altLang="ko-KR" sz="1900" dirty="0"/>
          </a:p>
          <a:p>
            <a:pPr lvl="1">
              <a:lnSpc>
                <a:spcPct val="150000"/>
              </a:lnSpc>
            </a:pP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ko-KR" altLang="en-US" sz="2300" dirty="0"/>
              <a:t>최종 </a:t>
            </a:r>
            <a:r>
              <a:rPr lang="en-US" altLang="ko-KR" sz="2300" dirty="0"/>
              <a:t>Logitech </a:t>
            </a:r>
            <a:r>
              <a:rPr lang="ko-KR" altLang="en-US" sz="2300" dirty="0"/>
              <a:t>연동 완료</a:t>
            </a:r>
            <a:endParaRPr lang="en-US" altLang="ko-KR" sz="2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88BBC2-A445-44BF-BE4E-468EFDA31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51" y="2140478"/>
            <a:ext cx="606827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3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와이드스크린</PresentationFormat>
  <Paragraphs>24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Unity 연동 오류 해결방법</vt:lpstr>
      <vt:lpstr>차량Dynavision Logitech 연동</vt:lpstr>
      <vt:lpstr>차량Dynavision Logitech 연동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연동 오류 해결방법</dc:title>
  <dc:creator>JIYOUNG</dc:creator>
  <cp:lastModifiedBy>JIYOUNG</cp:lastModifiedBy>
  <cp:revision>1</cp:revision>
  <dcterms:created xsi:type="dcterms:W3CDTF">2020-06-25T09:29:40Z</dcterms:created>
  <dcterms:modified xsi:type="dcterms:W3CDTF">2020-06-25T09:30:15Z</dcterms:modified>
</cp:coreProperties>
</file>