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6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CCDCC"/>
    <a:srgbClr val="FEE2F4"/>
    <a:srgbClr val="FE68A1"/>
    <a:srgbClr val="FDB9B9"/>
    <a:srgbClr val="FFCDE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9" autoAdjust="0"/>
    <p:restoredTop sz="94660"/>
  </p:normalViewPr>
  <p:slideViewPr>
    <p:cSldViewPr snapToGrid="0">
      <p:cViewPr varScale="1">
        <p:scale>
          <a:sx n="50" d="100"/>
          <a:sy n="50" d="100"/>
        </p:scale>
        <p:origin x="43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0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2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3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60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54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95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86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2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65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69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11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A7F9F4-6AF3-4065-955F-1A60503578BE}"/>
              </a:ext>
            </a:extLst>
          </p:cNvPr>
          <p:cNvSpPr/>
          <p:nvPr/>
        </p:nvSpPr>
        <p:spPr>
          <a:xfrm>
            <a:off x="2959100" y="2058988"/>
            <a:ext cx="6273800" cy="33528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JDBC</a:t>
            </a:r>
            <a:r>
              <a:rPr lang="ko-KR" altLang="en-US" sz="4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이용한 </a:t>
            </a:r>
            <a:endParaRPr lang="en-US" altLang="ko-KR" sz="4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MVC </a:t>
            </a:r>
            <a:r>
              <a:rPr lang="ko-KR" altLang="en-US" sz="4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서비스 구현</a:t>
            </a:r>
            <a:endParaRPr lang="en-US" altLang="ko-KR" sz="4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2959100" y="1474788"/>
            <a:ext cx="5109949" cy="584200"/>
          </a:xfrm>
          <a:prstGeom prst="rect">
            <a:avLst/>
          </a:prstGeom>
          <a:solidFill>
            <a:srgbClr val="FCCDCC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6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Lucida Console" panose="020B0609040504020204" pitchFamily="49" charset="0"/>
              </a:rPr>
              <a:t>ComSoon</a:t>
            </a:r>
            <a:r>
              <a:rPr lang="en-US" altLang="ko-KR" sz="1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ucida Console" panose="020B0609040504020204" pitchFamily="49" charset="0"/>
              </a:rPr>
              <a:t> Diary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8059814" y="1474788"/>
            <a:ext cx="1173086" cy="584200"/>
            <a:chOff x="8059814" y="1474788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8059814" y="1474788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8646357" y="1474788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8153060" y="1752857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8739603" y="1748888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8739603" y="1748888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3D1645F-6D4E-4A5E-B1F6-2B93D3A72AA5}"/>
              </a:ext>
            </a:extLst>
          </p:cNvPr>
          <p:cNvSpPr txBox="1"/>
          <p:nvPr/>
        </p:nvSpPr>
        <p:spPr>
          <a:xfrm>
            <a:off x="9093795" y="5841509"/>
            <a:ext cx="2837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>
                <a:latin typeface="+mj-ea"/>
                <a:ea typeface="+mj-ea"/>
              </a:rPr>
              <a:t>컴퓨터공학과</a:t>
            </a:r>
            <a:endParaRPr lang="en-US" altLang="ko-KR" sz="2000" b="1" dirty="0">
              <a:latin typeface="+mj-ea"/>
              <a:ea typeface="+mj-ea"/>
            </a:endParaRPr>
          </a:p>
          <a:p>
            <a:pPr algn="r"/>
            <a:r>
              <a:rPr lang="en-US" altLang="ko-KR" sz="2000" b="1" dirty="0">
                <a:latin typeface="+mj-ea"/>
                <a:ea typeface="+mj-ea"/>
              </a:rPr>
              <a:t>2017150005 </a:t>
            </a:r>
            <a:r>
              <a:rPr lang="ko-KR" altLang="en-US" sz="2000" b="1" dirty="0">
                <a:latin typeface="+mj-ea"/>
                <a:ea typeface="+mj-ea"/>
              </a:rPr>
              <a:t>권지영</a:t>
            </a:r>
          </a:p>
        </p:txBody>
      </p:sp>
    </p:spTree>
    <p:extLst>
      <p:ext uri="{BB962C8B-B14F-4D97-AF65-F5344CB8AC3E}">
        <p14:creationId xmlns:p14="http://schemas.microsoft.com/office/powerpoint/2010/main" val="232061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A7F9F4-6AF3-4065-955F-1A60503578BE}"/>
              </a:ext>
            </a:extLst>
          </p:cNvPr>
          <p:cNvSpPr/>
          <p:nvPr/>
        </p:nvSpPr>
        <p:spPr>
          <a:xfrm>
            <a:off x="0" y="584200"/>
            <a:ext cx="12192000" cy="62738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solidFill>
            <a:srgbClr val="FCCDCC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28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Lucida Console" panose="020B0609040504020204" pitchFamily="49" charset="0"/>
              </a:rPr>
              <a:t>ComSoon</a:t>
            </a:r>
            <a:r>
              <a:rPr lang="en-US" altLang="ko-KR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ucida Console" panose="020B0609040504020204" pitchFamily="49" charset="0"/>
              </a:rPr>
              <a:t> Diary: </a:t>
            </a:r>
            <a:r>
              <a:rPr lang="ko-KR" altLang="en-US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ucida Console" panose="020B0609040504020204" pitchFamily="49" charset="0"/>
              </a:rPr>
              <a:t>서비스 개요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9D1C4FD6-36CB-4287-AF41-3F605DAA9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917872"/>
              </p:ext>
            </p:extLst>
          </p:nvPr>
        </p:nvGraphicFramePr>
        <p:xfrm>
          <a:off x="833120" y="2622783"/>
          <a:ext cx="10535920" cy="4053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49104435"/>
                    </a:ext>
                  </a:extLst>
                </a:gridCol>
                <a:gridCol w="8524240">
                  <a:extLst>
                    <a:ext uri="{9D8B030D-6E8A-4147-A177-3AD203B41FA5}">
                      <a16:colId xmlns:a16="http://schemas.microsoft.com/office/drawing/2014/main" val="3228808605"/>
                    </a:ext>
                  </a:extLst>
                </a:gridCol>
              </a:tblGrid>
              <a:tr h="47448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+mn-ea"/>
                          <a:ea typeface="+mn-ea"/>
                        </a:rPr>
                        <a:t>기획 서비스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4">
                        <a:alpha val="2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latin typeface="+mn-ea"/>
                          <a:ea typeface="+mn-ea"/>
                        </a:rPr>
                        <a:t>회원 별 일정 관리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홈 페이지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4">
                        <a:alpha val="2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369964"/>
                  </a:ext>
                </a:extLst>
              </a:tr>
              <a:tr h="1085174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+mn-ea"/>
                          <a:ea typeface="+mn-ea"/>
                        </a:rPr>
                        <a:t>기획 배경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4">
                        <a:alpha val="2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+mn-ea"/>
                          <a:ea typeface="+mn-ea"/>
                        </a:rPr>
                        <a:t>노트북으로 공부 중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핸드폰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을 키면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게임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SNS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…]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으로 빠지는 경우가 많음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+mn-ea"/>
                          <a:ea typeface="+mn-ea"/>
                        </a:rPr>
                        <a:t>스티커 메모 등을 활용한 일정 관리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단순 메모장이라 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불편함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이 많음 </a:t>
                      </a:r>
                      <a:br>
                        <a:rPr lang="en-US" altLang="ko-KR" dirty="0">
                          <a:latin typeface="+mn-ea"/>
                          <a:ea typeface="+mn-ea"/>
                        </a:rPr>
                      </a:br>
                      <a:r>
                        <a:rPr lang="en-US" altLang="ko-KR" dirty="0"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일정 관리를 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쉽게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할 수 있는 웹사이트를 만들어보자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4">
                        <a:alpha val="2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802221"/>
                  </a:ext>
                </a:extLst>
              </a:tr>
              <a:tr h="47448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+mn-ea"/>
                          <a:ea typeface="+mn-ea"/>
                        </a:rPr>
                        <a:t>기획 목적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4">
                        <a:alpha val="2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+mn-ea"/>
                          <a:ea typeface="+mn-ea"/>
                        </a:rPr>
                        <a:t>노트북 사용 중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편리한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 일정 관리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4">
                        <a:alpha val="2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5386"/>
                  </a:ext>
                </a:extLst>
              </a:tr>
              <a:tr h="678537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+mn-ea"/>
                          <a:ea typeface="+mn-ea"/>
                        </a:rPr>
                        <a:t>기대 효과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4">
                        <a:alpha val="2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+mn-ea"/>
                          <a:ea typeface="+mn-ea"/>
                        </a:rPr>
                        <a:t>공부 중 핸드폰 사용량 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감소</a:t>
                      </a:r>
                      <a:endParaRPr lang="en-US" altLang="ko-KR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4">
                        <a:alpha val="2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507906"/>
                  </a:ext>
                </a:extLst>
              </a:tr>
              <a:tr h="678537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+mn-ea"/>
                          <a:ea typeface="+mn-ea"/>
                        </a:rPr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4">
                        <a:alpha val="2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+mn-ea"/>
                          <a:ea typeface="+mn-ea"/>
                        </a:rPr>
                        <a:t>스케줄 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관리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 기능 제공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4">
                        <a:alpha val="2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561816"/>
                  </a:ext>
                </a:extLst>
              </a:tr>
              <a:tr h="47448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+mn-ea"/>
                          <a:ea typeface="+mn-ea"/>
                        </a:rPr>
                        <a:t>주요 고객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4">
                        <a:alpha val="2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+mn-ea"/>
                          <a:ea typeface="+mn-ea"/>
                        </a:rPr>
                        <a:t>컴퓨터공학과 대학생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4">
                        <a:alpha val="2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196889"/>
                  </a:ext>
                </a:extLst>
              </a:tr>
            </a:tbl>
          </a:graphicData>
        </a:graphic>
      </p:graphicFrame>
      <p:sp>
        <p:nvSpPr>
          <p:cNvPr id="16" name="제목 1">
            <a:extLst>
              <a:ext uri="{FF2B5EF4-FFF2-40B4-BE49-F238E27FC236}">
                <a16:creationId xmlns:a16="http://schemas.microsoft.com/office/drawing/2014/main" id="{40190A1B-A243-45F3-8B75-2810F79C9F16}"/>
              </a:ext>
            </a:extLst>
          </p:cNvPr>
          <p:cNvSpPr txBox="1">
            <a:spLocks/>
          </p:cNvSpPr>
          <p:nvPr/>
        </p:nvSpPr>
        <p:spPr>
          <a:xfrm>
            <a:off x="1575787" y="620533"/>
            <a:ext cx="9040427" cy="2093573"/>
          </a:xfrm>
          <a:prstGeom prst="rect">
            <a:avLst/>
          </a:prstGeom>
          <a:solidFill>
            <a:srgbClr val="FFCDD2"/>
          </a:solidFill>
          <a:effectLst>
            <a:softEdge rad="31750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altLang="ko-KR" sz="4800" spc="600" dirty="0">
                <a:ln w="57150">
                  <a:solidFill>
                    <a:srgbClr val="FFF7F8"/>
                  </a:solidFill>
                </a:ln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Lucida Handwriting" panose="03010101010101010101" pitchFamily="66" charset="0"/>
                <a:ea typeface="휴먼둥근헤드라인" panose="02030504000101010101" pitchFamily="18" charset="-127"/>
              </a:rPr>
            </a:br>
            <a:r>
              <a:rPr lang="en-US" altLang="ko-KR" sz="4800" spc="600" dirty="0" err="1">
                <a:ln w="57150">
                  <a:noFill/>
                </a:ln>
                <a:solidFill>
                  <a:schemeClr val="bg1"/>
                </a:solidFill>
                <a:effectLst>
                  <a:glow rad="228600">
                    <a:srgbClr val="ECB6BA">
                      <a:alpha val="40000"/>
                    </a:srgbClr>
                  </a:glow>
                  <a:reflection blurRad="6350" stA="55000" endA="300" endPos="45500" dir="5400000" sy="-100000" algn="bl" rotWithShape="0"/>
                </a:effectLst>
                <a:latin typeface="Lucida Handwriting" panose="03010101010101010101" pitchFamily="66" charset="0"/>
                <a:ea typeface="휴먼둥근헤드라인" panose="02030504000101010101" pitchFamily="18" charset="-127"/>
              </a:rPr>
              <a:t>ComSoon</a:t>
            </a:r>
            <a:r>
              <a:rPr lang="en-US" altLang="ko-KR" sz="4800" spc="600" dirty="0">
                <a:ln w="57150">
                  <a:noFill/>
                </a:ln>
                <a:solidFill>
                  <a:schemeClr val="bg1"/>
                </a:solidFill>
                <a:effectLst>
                  <a:glow rad="228600">
                    <a:srgbClr val="ECB6BA">
                      <a:alpha val="40000"/>
                    </a:srgbClr>
                  </a:glow>
                  <a:reflection blurRad="6350" stA="55000" endA="300" endPos="45500" dir="5400000" sy="-100000" algn="bl" rotWithShape="0"/>
                </a:effectLst>
                <a:latin typeface="Lucida Handwriting" panose="03010101010101010101" pitchFamily="66" charset="0"/>
                <a:ea typeface="휴먼둥근헤드라인" panose="02030504000101010101" pitchFamily="18" charset="-127"/>
              </a:rPr>
              <a:t> Diary</a:t>
            </a:r>
            <a:br>
              <a:rPr lang="ko-KR" altLang="en-US" sz="4800" spc="600" dirty="0">
                <a:ln>
                  <a:solidFill>
                    <a:srgbClr val="FFF7F8"/>
                  </a:solidFill>
                </a:ln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Lucida Handwriting" panose="03010101010101010101" pitchFamily="66" charset="0"/>
                <a:ea typeface="휴먼둥근헤드라인" panose="02030504000101010101" pitchFamily="18" charset="-127"/>
              </a:rPr>
            </a:br>
            <a:endParaRPr lang="ko-KR" altLang="en-US" sz="4800" spc="600" dirty="0">
              <a:ln>
                <a:solidFill>
                  <a:srgbClr val="FFF7F8"/>
                </a:solidFill>
              </a:ln>
              <a:effectLst>
                <a:reflection blurRad="6350" stA="55000" endA="300" endPos="45500" dir="5400000" sy="-100000" algn="bl" rotWithShape="0"/>
              </a:effectLst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27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A7F9F4-6AF3-4065-955F-1A60503578BE}"/>
              </a:ext>
            </a:extLst>
          </p:cNvPr>
          <p:cNvSpPr/>
          <p:nvPr/>
        </p:nvSpPr>
        <p:spPr>
          <a:xfrm>
            <a:off x="-3810" y="584200"/>
            <a:ext cx="12192000" cy="62738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solidFill>
            <a:srgbClr val="FCCDCC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28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Lucida Console" panose="020B0609040504020204" pitchFamily="49" charset="0"/>
              </a:rPr>
              <a:t>ComSoon</a:t>
            </a:r>
            <a:r>
              <a:rPr lang="en-US" altLang="ko-KR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ucida Console" panose="020B0609040504020204" pitchFamily="49" charset="0"/>
              </a:rPr>
              <a:t> Diary: </a:t>
            </a:r>
            <a:r>
              <a:rPr lang="ko-KR" altLang="en-US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ucida Console" panose="020B0609040504020204" pitchFamily="49" charset="0"/>
              </a:rPr>
              <a:t>컴포넌트 구성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85EFF-4BEE-40C1-9095-E5CB00BC2893}"/>
              </a:ext>
            </a:extLst>
          </p:cNvPr>
          <p:cNvGrpSpPr/>
          <p:nvPr/>
        </p:nvGrpSpPr>
        <p:grpSpPr>
          <a:xfrm>
            <a:off x="3460758" y="3807625"/>
            <a:ext cx="1803553" cy="2588416"/>
            <a:chOff x="2994286" y="1625649"/>
            <a:chExt cx="1803553" cy="258841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5084838-0F71-4003-B07A-A3AAF89D44AE}"/>
                </a:ext>
              </a:extLst>
            </p:cNvPr>
            <p:cNvGrpSpPr/>
            <p:nvPr/>
          </p:nvGrpSpPr>
          <p:grpSpPr>
            <a:xfrm>
              <a:off x="2994286" y="1895777"/>
              <a:ext cx="1803553" cy="2318288"/>
              <a:chOff x="4580995" y="1083076"/>
              <a:chExt cx="2333245" cy="2999154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C3E34B6F-2EF7-4884-808C-E49BB17A5240}"/>
                  </a:ext>
                </a:extLst>
              </p:cNvPr>
              <p:cNvGrpSpPr/>
              <p:nvPr/>
            </p:nvGrpSpPr>
            <p:grpSpPr>
              <a:xfrm>
                <a:off x="4580995" y="1168400"/>
                <a:ext cx="2333245" cy="2913830"/>
                <a:chOff x="379055" y="700108"/>
                <a:chExt cx="7785657" cy="9722974"/>
              </a:xfrm>
            </p:grpSpPr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DB6C0F7A-06D7-4006-B85D-4F8AD40590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79055" y="700108"/>
                  <a:ext cx="7785656" cy="4044763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BF370EE1-1FA3-47B0-8A33-E54BAF6BDE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9056" y="4089128"/>
                  <a:ext cx="7785656" cy="276887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0" name="그림 19">
                  <a:extLst>
                    <a:ext uri="{FF2B5EF4-FFF2-40B4-BE49-F238E27FC236}">
                      <a16:creationId xmlns:a16="http://schemas.microsoft.com/office/drawing/2014/main" id="{320FE7DC-C896-4B90-BA12-6C0A31F6EB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9055" y="6575424"/>
                  <a:ext cx="7785656" cy="3847658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0ACD8F7-1955-4640-BE74-3CDCAB05C128}"/>
                  </a:ext>
                </a:extLst>
              </p:cNvPr>
              <p:cNvSpPr/>
              <p:nvPr/>
            </p:nvSpPr>
            <p:spPr>
              <a:xfrm>
                <a:off x="4580995" y="1083076"/>
                <a:ext cx="2333245" cy="2999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C413523-B7DB-4872-9C19-459579D67447}"/>
                </a:ext>
              </a:extLst>
            </p:cNvPr>
            <p:cNvSpPr/>
            <p:nvPr/>
          </p:nvSpPr>
          <p:spPr>
            <a:xfrm>
              <a:off x="2994286" y="1625649"/>
              <a:ext cx="1803553" cy="270128"/>
            </a:xfrm>
            <a:prstGeom prst="rect">
              <a:avLst/>
            </a:prstGeom>
            <a:solidFill>
              <a:srgbClr val="FCCD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Lucida Console" panose="020B0609040504020204" pitchFamily="49" charset="0"/>
                </a:rPr>
                <a:t>index.jsp</a:t>
              </a:r>
              <a:endParaRPr lang="ko-KR" altLang="en-US" sz="1600" dirty="0">
                <a:solidFill>
                  <a:schemeClr val="tx1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037F361-A1AD-4AFF-8E84-E1CE3595A2EC}"/>
              </a:ext>
            </a:extLst>
          </p:cNvPr>
          <p:cNvGrpSpPr/>
          <p:nvPr/>
        </p:nvGrpSpPr>
        <p:grpSpPr>
          <a:xfrm>
            <a:off x="1020158" y="2222101"/>
            <a:ext cx="1908000" cy="2920046"/>
            <a:chOff x="7248575" y="771187"/>
            <a:chExt cx="1908000" cy="2920046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404A9ABE-6DA5-431E-8A1C-CAA147365D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3448" t="8712" r="33634"/>
            <a:stretch/>
          </p:blipFill>
          <p:spPr>
            <a:xfrm>
              <a:off x="7254927" y="1048685"/>
              <a:ext cx="1896693" cy="2642548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13E3CE7-D5DB-46B1-8BEE-B017FA81A566}"/>
                </a:ext>
              </a:extLst>
            </p:cNvPr>
            <p:cNvSpPr/>
            <p:nvPr/>
          </p:nvSpPr>
          <p:spPr>
            <a:xfrm>
              <a:off x="7248575" y="771187"/>
              <a:ext cx="1908000" cy="270128"/>
            </a:xfrm>
            <a:prstGeom prst="rect">
              <a:avLst/>
            </a:prstGeom>
            <a:solidFill>
              <a:srgbClr val="FCCD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register.html</a:t>
              </a:r>
              <a:endParaRPr lang="ko-KR" altLang="en-US" sz="1600" dirty="0">
                <a:solidFill>
                  <a:schemeClr val="tx1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788BCAE-9D85-4AB4-9BB8-D40D834AB70A}"/>
              </a:ext>
            </a:extLst>
          </p:cNvPr>
          <p:cNvGrpSpPr/>
          <p:nvPr/>
        </p:nvGrpSpPr>
        <p:grpSpPr>
          <a:xfrm>
            <a:off x="3468971" y="990201"/>
            <a:ext cx="1803553" cy="2048524"/>
            <a:chOff x="5021518" y="1424243"/>
            <a:chExt cx="2014694" cy="2288343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B7D79564-7CE5-4C26-A91A-EE10E0EE1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31521" y="1707895"/>
              <a:ext cx="2004691" cy="200469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B8C6730-65E1-40FD-844C-C3677C7689B0}"/>
                </a:ext>
              </a:extLst>
            </p:cNvPr>
            <p:cNvSpPr/>
            <p:nvPr/>
          </p:nvSpPr>
          <p:spPr>
            <a:xfrm>
              <a:off x="5021518" y="1424243"/>
              <a:ext cx="2014694" cy="270128"/>
            </a:xfrm>
            <a:prstGeom prst="rect">
              <a:avLst/>
            </a:prstGeom>
            <a:solidFill>
              <a:srgbClr val="FCCD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Lucida Console" panose="020B0609040504020204" pitchFamily="49" charset="0"/>
                </a:rPr>
                <a:t>login.jsp</a:t>
              </a:r>
              <a:endParaRPr lang="ko-KR" altLang="en-US" sz="1600" dirty="0">
                <a:solidFill>
                  <a:schemeClr val="tx1"/>
                </a:solidFill>
                <a:latin typeface="Lucida Console" panose="020B0609040504020204" pitchFamily="49" charset="0"/>
              </a:endParaRPr>
            </a:p>
          </p:txBody>
        </p:sp>
      </p:grp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0F731241-2034-4251-9827-406329F7D00F}"/>
              </a:ext>
            </a:extLst>
          </p:cNvPr>
          <p:cNvSpPr/>
          <p:nvPr/>
        </p:nvSpPr>
        <p:spPr>
          <a:xfrm>
            <a:off x="5405444" y="2402047"/>
            <a:ext cx="449897" cy="369331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8AE81DB5-2C23-48DB-AF9E-29E035BCECB7}"/>
              </a:ext>
            </a:extLst>
          </p:cNvPr>
          <p:cNvSpPr/>
          <p:nvPr/>
        </p:nvSpPr>
        <p:spPr>
          <a:xfrm rot="5400000">
            <a:off x="3842247" y="3206811"/>
            <a:ext cx="406574" cy="42846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16C92962-42FF-46FB-9A52-EFF9002210BF}"/>
              </a:ext>
            </a:extLst>
          </p:cNvPr>
          <p:cNvSpPr/>
          <p:nvPr/>
        </p:nvSpPr>
        <p:spPr>
          <a:xfrm rot="16200000">
            <a:off x="4522914" y="3182233"/>
            <a:ext cx="389497" cy="42846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위로 굽음 46">
            <a:extLst>
              <a:ext uri="{FF2B5EF4-FFF2-40B4-BE49-F238E27FC236}">
                <a16:creationId xmlns:a16="http://schemas.microsoft.com/office/drawing/2014/main" id="{729FC104-964B-447A-9EB4-E0361CA15EDF}"/>
              </a:ext>
            </a:extLst>
          </p:cNvPr>
          <p:cNvSpPr/>
          <p:nvPr/>
        </p:nvSpPr>
        <p:spPr>
          <a:xfrm flipH="1" flipV="1">
            <a:off x="2511259" y="1572762"/>
            <a:ext cx="470239" cy="456113"/>
          </a:xfrm>
          <a:prstGeom prst="bentUpArrow">
            <a:avLst>
              <a:gd name="adj1" fmla="val 38922"/>
              <a:gd name="adj2" fmla="val 36694"/>
              <a:gd name="adj3" fmla="val 4003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화살표: 위로 굽음 49">
            <a:extLst>
              <a:ext uri="{FF2B5EF4-FFF2-40B4-BE49-F238E27FC236}">
                <a16:creationId xmlns:a16="http://schemas.microsoft.com/office/drawing/2014/main" id="{C6CFAF15-46F4-45EA-8D83-D4420881E68A}"/>
              </a:ext>
            </a:extLst>
          </p:cNvPr>
          <p:cNvSpPr/>
          <p:nvPr/>
        </p:nvSpPr>
        <p:spPr>
          <a:xfrm rot="16200000" flipH="1" flipV="1">
            <a:off x="2511258" y="5446787"/>
            <a:ext cx="470239" cy="456113"/>
          </a:xfrm>
          <a:prstGeom prst="bentUpArrow">
            <a:avLst>
              <a:gd name="adj1" fmla="val 38922"/>
              <a:gd name="adj2" fmla="val 36694"/>
              <a:gd name="adj3" fmla="val 4003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21DB6A7-F2C4-4BAF-97DE-F19F6D03A14B}"/>
              </a:ext>
            </a:extLst>
          </p:cNvPr>
          <p:cNvGrpSpPr/>
          <p:nvPr/>
        </p:nvGrpSpPr>
        <p:grpSpPr>
          <a:xfrm>
            <a:off x="5966807" y="941980"/>
            <a:ext cx="5022066" cy="5634849"/>
            <a:chOff x="6968455" y="802640"/>
            <a:chExt cx="5022066" cy="5634849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01A1B88E-7F98-48D7-84A9-AC820A452FC4}"/>
                </a:ext>
              </a:extLst>
            </p:cNvPr>
            <p:cNvGrpSpPr/>
            <p:nvPr/>
          </p:nvGrpSpPr>
          <p:grpSpPr>
            <a:xfrm>
              <a:off x="10019452" y="981457"/>
              <a:ext cx="1814400" cy="1658616"/>
              <a:chOff x="9308607" y="792882"/>
              <a:chExt cx="1814400" cy="1658616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5997E0A5-D1C2-4872-849B-14505DCE3C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6530" r="15600"/>
              <a:stretch/>
            </p:blipFill>
            <p:spPr>
              <a:xfrm>
                <a:off x="9316994" y="1070762"/>
                <a:ext cx="1800000" cy="1380736"/>
              </a:xfrm>
              <a:prstGeom prst="rect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</p:pic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73438D6-9224-47DD-AC55-BFC47100300F}"/>
                  </a:ext>
                </a:extLst>
              </p:cNvPr>
              <p:cNvSpPr/>
              <p:nvPr/>
            </p:nvSpPr>
            <p:spPr>
              <a:xfrm>
                <a:off x="9308607" y="792882"/>
                <a:ext cx="1814400" cy="270128"/>
              </a:xfrm>
              <a:prstGeom prst="rect">
                <a:avLst/>
              </a:prstGeom>
              <a:solidFill>
                <a:srgbClr val="FCCDCC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Lucida Console" panose="020B0609040504020204" pitchFamily="49" charset="0"/>
                  </a:rPr>
                  <a:t>scheduler.jsp</a:t>
                </a:r>
                <a:endParaRPr lang="ko-KR" altLang="en-US" sz="1600" dirty="0">
                  <a:solidFill>
                    <a:schemeClr val="tx1"/>
                  </a:solidFill>
                  <a:latin typeface="Lucida Console" panose="020B0609040504020204" pitchFamily="49" charset="0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A2E6F1A2-4086-4890-9616-D2CA7B0936B8}"/>
                </a:ext>
              </a:extLst>
            </p:cNvPr>
            <p:cNvGrpSpPr/>
            <p:nvPr/>
          </p:nvGrpSpPr>
          <p:grpSpPr>
            <a:xfrm>
              <a:off x="8363784" y="2980143"/>
              <a:ext cx="3397203" cy="1362423"/>
              <a:chOff x="9413558" y="3521120"/>
              <a:chExt cx="3397203" cy="1362423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9346D3C7-E97D-4726-A7BE-A8F06A0C37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13558" y="3799443"/>
                <a:ext cx="3397203" cy="1084100"/>
              </a:xfrm>
              <a:prstGeom prst="rect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</p:pic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A5EE76A-4B40-49BA-ADD1-6F0CD0043680}"/>
                  </a:ext>
                </a:extLst>
              </p:cNvPr>
              <p:cNvSpPr/>
              <p:nvPr/>
            </p:nvSpPr>
            <p:spPr>
              <a:xfrm>
                <a:off x="9413558" y="3521120"/>
                <a:ext cx="2493194" cy="262355"/>
              </a:xfrm>
              <a:prstGeom prst="rect">
                <a:avLst/>
              </a:prstGeom>
              <a:solidFill>
                <a:srgbClr val="FCCDCC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Lucida Console" panose="020B0609040504020204" pitchFamily="49" charset="0"/>
                  </a:rPr>
                  <a:t>schedule_list.jsp</a:t>
                </a:r>
                <a:endParaRPr lang="ko-KR" altLang="en-US" sz="1600" dirty="0">
                  <a:solidFill>
                    <a:schemeClr val="tx1"/>
                  </a:solidFill>
                  <a:latin typeface="Lucida Console" panose="020B0609040504020204" pitchFamily="49" charset="0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3949B5F8-AE0C-44CA-B9A2-8E1ADE0C547E}"/>
                </a:ext>
              </a:extLst>
            </p:cNvPr>
            <p:cNvGrpSpPr/>
            <p:nvPr/>
          </p:nvGrpSpPr>
          <p:grpSpPr>
            <a:xfrm>
              <a:off x="7089951" y="1096911"/>
              <a:ext cx="2767755" cy="1546808"/>
              <a:chOff x="8242803" y="1314243"/>
              <a:chExt cx="2767755" cy="1546808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AAAC4887-AB22-4E28-A85D-EE2C86F084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61802" y="1593617"/>
                <a:ext cx="2748756" cy="1267434"/>
              </a:xfrm>
              <a:prstGeom prst="rect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</p:pic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E55E0EFB-861A-4CD7-85E7-E0BA5B830BC7}"/>
                  </a:ext>
                </a:extLst>
              </p:cNvPr>
              <p:cNvSpPr/>
              <p:nvPr/>
            </p:nvSpPr>
            <p:spPr>
              <a:xfrm>
                <a:off x="8242803" y="1314243"/>
                <a:ext cx="1803553" cy="270128"/>
              </a:xfrm>
              <a:prstGeom prst="rect">
                <a:avLst/>
              </a:prstGeom>
              <a:solidFill>
                <a:srgbClr val="FCCDCC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Lucida Console" panose="020B0609040504020204" pitchFamily="49" charset="0"/>
                  </a:rPr>
                  <a:t>welcome.jsp</a:t>
                </a:r>
                <a:endParaRPr lang="ko-KR" altLang="en-US" sz="1600" dirty="0">
                  <a:solidFill>
                    <a:schemeClr val="tx1"/>
                  </a:solidFill>
                  <a:latin typeface="Lucida Console" panose="020B0609040504020204" pitchFamily="49" charset="0"/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CF005DF-2DFE-4485-A03E-D9E6F8D36885}"/>
                </a:ext>
              </a:extLst>
            </p:cNvPr>
            <p:cNvGrpSpPr/>
            <p:nvPr/>
          </p:nvGrpSpPr>
          <p:grpSpPr>
            <a:xfrm>
              <a:off x="8346313" y="4559666"/>
              <a:ext cx="3431528" cy="1672830"/>
              <a:chOff x="9752567" y="4683271"/>
              <a:chExt cx="3509126" cy="1710658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0FF8BF9C-5213-404A-A5BF-235630A510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62727" y="4968424"/>
                <a:ext cx="3498966" cy="1425505"/>
              </a:xfrm>
              <a:prstGeom prst="rect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</p:pic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9E65A5BD-678E-4968-81A7-A7A8D0F34B0C}"/>
                  </a:ext>
                </a:extLst>
              </p:cNvPr>
              <p:cNvSpPr/>
              <p:nvPr/>
            </p:nvSpPr>
            <p:spPr>
              <a:xfrm>
                <a:off x="9752567" y="4683271"/>
                <a:ext cx="1803553" cy="270128"/>
              </a:xfrm>
              <a:prstGeom prst="rect">
                <a:avLst/>
              </a:prstGeom>
              <a:solidFill>
                <a:srgbClr val="FCCDCC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Lucida Console" panose="020B0609040504020204" pitchFamily="49" charset="0"/>
                  </a:rPr>
                  <a:t>update.jsp</a:t>
                </a:r>
                <a:endParaRPr lang="ko-KR" altLang="en-US" sz="1600" dirty="0">
                  <a:solidFill>
                    <a:schemeClr val="tx1"/>
                  </a:solidFill>
                  <a:latin typeface="Lucida Console" panose="020B0609040504020204" pitchFamily="49" charset="0"/>
                </a:endParaRPr>
              </a:p>
            </p:txBody>
          </p:sp>
        </p:grp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D18888B5-D5E7-45F8-B962-8D6A9D02336D}"/>
                </a:ext>
              </a:extLst>
            </p:cNvPr>
            <p:cNvSpPr/>
            <p:nvPr/>
          </p:nvSpPr>
          <p:spPr>
            <a:xfrm>
              <a:off x="9610381" y="1067135"/>
              <a:ext cx="305992" cy="25119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화살표: 오른쪽 51">
              <a:extLst>
                <a:ext uri="{FF2B5EF4-FFF2-40B4-BE49-F238E27FC236}">
                  <a16:creationId xmlns:a16="http://schemas.microsoft.com/office/drawing/2014/main" id="{AEFB42D5-B7FA-4339-88FC-7A04A333262B}"/>
                </a:ext>
              </a:extLst>
            </p:cNvPr>
            <p:cNvSpPr/>
            <p:nvPr/>
          </p:nvSpPr>
          <p:spPr>
            <a:xfrm rot="5400000">
              <a:off x="11087247" y="2835406"/>
              <a:ext cx="305992" cy="25119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화살표: 오른쪽 52">
              <a:extLst>
                <a:ext uri="{FF2B5EF4-FFF2-40B4-BE49-F238E27FC236}">
                  <a16:creationId xmlns:a16="http://schemas.microsoft.com/office/drawing/2014/main" id="{5752929F-EB24-48DF-9973-D3ACA15A8A1E}"/>
                </a:ext>
              </a:extLst>
            </p:cNvPr>
            <p:cNvSpPr/>
            <p:nvPr/>
          </p:nvSpPr>
          <p:spPr>
            <a:xfrm rot="5400000">
              <a:off x="11087247" y="4461209"/>
              <a:ext cx="305992" cy="25119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BEB8BC3-9200-48B8-9533-7E87134C1935}"/>
                </a:ext>
              </a:extLst>
            </p:cNvPr>
            <p:cNvSpPr/>
            <p:nvPr/>
          </p:nvSpPr>
          <p:spPr>
            <a:xfrm>
              <a:off x="6968455" y="802640"/>
              <a:ext cx="5022066" cy="5634849"/>
            </a:xfrm>
            <a:prstGeom prst="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화살표: 오른쪽 70">
            <a:extLst>
              <a:ext uri="{FF2B5EF4-FFF2-40B4-BE49-F238E27FC236}">
                <a16:creationId xmlns:a16="http://schemas.microsoft.com/office/drawing/2014/main" id="{0EC980B4-5040-4B1F-B313-935F8DF45CDD}"/>
              </a:ext>
            </a:extLst>
          </p:cNvPr>
          <p:cNvSpPr/>
          <p:nvPr/>
        </p:nvSpPr>
        <p:spPr>
          <a:xfrm flipH="1">
            <a:off x="5385752" y="1390925"/>
            <a:ext cx="449897" cy="36933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F0B70C-8BFD-4BF2-BAEA-F11BE9B0AC70}"/>
              </a:ext>
            </a:extLst>
          </p:cNvPr>
          <p:cNvSpPr txBox="1"/>
          <p:nvPr/>
        </p:nvSpPr>
        <p:spPr>
          <a:xfrm>
            <a:off x="5689709" y="776178"/>
            <a:ext cx="1113663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로그아웃</a:t>
            </a:r>
          </a:p>
        </p:txBody>
      </p:sp>
      <p:sp>
        <p:nvSpPr>
          <p:cNvPr id="74" name="화살표: 위로 굽음 73">
            <a:extLst>
              <a:ext uri="{FF2B5EF4-FFF2-40B4-BE49-F238E27FC236}">
                <a16:creationId xmlns:a16="http://schemas.microsoft.com/office/drawing/2014/main" id="{56FA2BC5-B2C8-4367-88B0-5B56F7DD2DE8}"/>
              </a:ext>
            </a:extLst>
          </p:cNvPr>
          <p:cNvSpPr/>
          <p:nvPr/>
        </p:nvSpPr>
        <p:spPr>
          <a:xfrm flipH="1">
            <a:off x="6803372" y="2938724"/>
            <a:ext cx="263053" cy="2141955"/>
          </a:xfrm>
          <a:prstGeom prst="bentUpArrow">
            <a:avLst>
              <a:gd name="adj1" fmla="val 23798"/>
              <a:gd name="adj2" fmla="val 36694"/>
              <a:gd name="adj3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8F56EAB-3397-41D4-A6CC-5827CA80C828}"/>
              </a:ext>
            </a:extLst>
          </p:cNvPr>
          <p:cNvGrpSpPr/>
          <p:nvPr/>
        </p:nvGrpSpPr>
        <p:grpSpPr>
          <a:xfrm>
            <a:off x="751840" y="721360"/>
            <a:ext cx="11018914" cy="5998707"/>
            <a:chOff x="751840" y="721360"/>
            <a:chExt cx="11018914" cy="59987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D98EAE9-4784-426D-9283-5D55A5C855EA}"/>
                </a:ext>
              </a:extLst>
            </p:cNvPr>
            <p:cNvSpPr/>
            <p:nvPr/>
          </p:nvSpPr>
          <p:spPr>
            <a:xfrm>
              <a:off x="751840" y="721360"/>
              <a:ext cx="11018914" cy="59987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697CF74-DDC6-41FF-A8BD-3E77ED7F64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4245" r="12895" b="50186"/>
            <a:stretch/>
          </p:blipFill>
          <p:spPr>
            <a:xfrm>
              <a:off x="1091669" y="1361039"/>
              <a:ext cx="4862091" cy="4379361"/>
            </a:xfrm>
            <a:prstGeom prst="rect">
              <a:avLst/>
            </a:prstGeom>
            <a:ln w="28575">
              <a:solidFill>
                <a:srgbClr val="E6E6E6"/>
              </a:solidFill>
            </a:ln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9B047B3A-7B42-4B8E-BAE1-5441327E3F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50027" r="12895" b="4404"/>
            <a:stretch/>
          </p:blipFill>
          <p:spPr>
            <a:xfrm>
              <a:off x="6427097" y="1361039"/>
              <a:ext cx="4862091" cy="4379361"/>
            </a:xfrm>
            <a:prstGeom prst="rect">
              <a:avLst/>
            </a:prstGeom>
            <a:ln w="28575">
              <a:solidFill>
                <a:srgbClr val="E6E6E6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84959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A7F9F4-6AF3-4065-955F-1A60503578BE}"/>
              </a:ext>
            </a:extLst>
          </p:cNvPr>
          <p:cNvSpPr/>
          <p:nvPr/>
        </p:nvSpPr>
        <p:spPr>
          <a:xfrm>
            <a:off x="0" y="584200"/>
            <a:ext cx="12192000" cy="62738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3600" kern="0" dirty="0">
              <a:solidFill>
                <a:prstClr val="black">
                  <a:lumMod val="75000"/>
                  <a:lumOff val="25000"/>
                </a:prstClr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solidFill>
            <a:srgbClr val="FCCDCC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28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Lucida Console" panose="020B0609040504020204" pitchFamily="49" charset="0"/>
              </a:rPr>
              <a:t>ComSoon</a:t>
            </a:r>
            <a:r>
              <a:rPr lang="en-US" altLang="ko-KR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ucida Console" panose="020B0609040504020204" pitchFamily="49" charset="0"/>
              </a:rPr>
              <a:t> Diary: </a:t>
            </a:r>
            <a:r>
              <a:rPr lang="ko-KR" altLang="en-US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서비스 설명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A55767C-6FE4-48C1-AE75-FF03AB7F7587}"/>
              </a:ext>
            </a:extLst>
          </p:cNvPr>
          <p:cNvSpPr/>
          <p:nvPr/>
        </p:nvSpPr>
        <p:spPr>
          <a:xfrm>
            <a:off x="4842555" y="707186"/>
            <a:ext cx="2540168" cy="872867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ucida Console" panose="020B0609040504020204" pitchFamily="49" charset="0"/>
              </a:rPr>
              <a:t>Index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4E9A50B-1D50-4AF5-9D95-C2B443E895A4}"/>
              </a:ext>
            </a:extLst>
          </p:cNvPr>
          <p:cNvGrpSpPr/>
          <p:nvPr/>
        </p:nvGrpSpPr>
        <p:grpSpPr>
          <a:xfrm>
            <a:off x="399056" y="1850184"/>
            <a:ext cx="5696944" cy="4602631"/>
            <a:chOff x="1522440" y="1859129"/>
            <a:chExt cx="4487585" cy="36255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D290633-EF03-4368-B8DA-C05357527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2760" y="1951421"/>
              <a:ext cx="4467264" cy="232081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415C678-A3B7-4B03-978E-0B1FE0D23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2761" y="3895977"/>
              <a:ext cx="4467264" cy="1588727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8D9B791-987A-4DB5-BF3E-10FF546F4CBE}"/>
                </a:ext>
              </a:extLst>
            </p:cNvPr>
            <p:cNvSpPr/>
            <p:nvPr/>
          </p:nvSpPr>
          <p:spPr>
            <a:xfrm>
              <a:off x="1522440" y="1859129"/>
              <a:ext cx="4487584" cy="3625575"/>
            </a:xfrm>
            <a:prstGeom prst="rect">
              <a:avLst/>
            </a:prstGeom>
            <a:noFill/>
            <a:ln w="28575">
              <a:solidFill>
                <a:srgbClr val="FCCD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E7308A6-7A8F-4FB9-9566-AFD10DFAB38E}"/>
              </a:ext>
            </a:extLst>
          </p:cNvPr>
          <p:cNvGrpSpPr/>
          <p:nvPr/>
        </p:nvGrpSpPr>
        <p:grpSpPr>
          <a:xfrm>
            <a:off x="6219038" y="2720058"/>
            <a:ext cx="5653091" cy="2777717"/>
            <a:chOff x="6312497" y="2617243"/>
            <a:chExt cx="4493047" cy="220771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438D657-F63B-4B77-965D-E6DAEF4E2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8280" y="2617243"/>
              <a:ext cx="4467264" cy="2207714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19A20D2-41D7-4DBB-966C-4C205EFA97C9}"/>
                </a:ext>
              </a:extLst>
            </p:cNvPr>
            <p:cNvSpPr/>
            <p:nvPr/>
          </p:nvSpPr>
          <p:spPr>
            <a:xfrm>
              <a:off x="6312497" y="2617244"/>
              <a:ext cx="4487584" cy="2207714"/>
            </a:xfrm>
            <a:prstGeom prst="rect">
              <a:avLst/>
            </a:prstGeom>
            <a:noFill/>
            <a:ln w="28575">
              <a:solidFill>
                <a:srgbClr val="FCCD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280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A7F9F4-6AF3-4065-955F-1A60503578BE}"/>
              </a:ext>
            </a:extLst>
          </p:cNvPr>
          <p:cNvSpPr/>
          <p:nvPr/>
        </p:nvSpPr>
        <p:spPr>
          <a:xfrm>
            <a:off x="0" y="584200"/>
            <a:ext cx="12192000" cy="62738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 </a:t>
            </a: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A83DC0-9FDF-49BB-9F30-A277B554B1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91" t="8377" r="33836"/>
          <a:stretch/>
        </p:blipFill>
        <p:spPr>
          <a:xfrm>
            <a:off x="853155" y="1039268"/>
            <a:ext cx="4847950" cy="5578861"/>
          </a:xfrm>
          <a:prstGeom prst="rect">
            <a:avLst/>
          </a:prstGeom>
          <a:ln w="28575">
            <a:solidFill>
              <a:srgbClr val="FCCDCC"/>
            </a:solidFill>
          </a:ln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CDCC7105-6F2E-4BF0-B939-4448067F1F99}"/>
              </a:ext>
            </a:extLst>
          </p:cNvPr>
          <p:cNvGrpSpPr/>
          <p:nvPr/>
        </p:nvGrpSpPr>
        <p:grpSpPr>
          <a:xfrm>
            <a:off x="1012756" y="1289981"/>
            <a:ext cx="4475480" cy="4475480"/>
            <a:chOff x="7170148" y="1206209"/>
            <a:chExt cx="4606156" cy="4606156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F1AED9E-AE89-4298-BC18-AE1FE49B1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0148" y="1206209"/>
              <a:ext cx="4606156" cy="4606156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24EEC27-53DC-4A81-97D7-1942639C8FAC}"/>
                </a:ext>
              </a:extLst>
            </p:cNvPr>
            <p:cNvSpPr/>
            <p:nvPr/>
          </p:nvSpPr>
          <p:spPr>
            <a:xfrm>
              <a:off x="8858546" y="5189365"/>
              <a:ext cx="1229360" cy="46242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F359587B-4F75-4BF5-AB44-B8671E7774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149" t="6437" r="30823"/>
          <a:stretch/>
        </p:blipFill>
        <p:spPr>
          <a:xfrm>
            <a:off x="6951815" y="824071"/>
            <a:ext cx="4653642" cy="5794058"/>
          </a:xfrm>
          <a:prstGeom prst="rect">
            <a:avLst/>
          </a:prstGeom>
          <a:ln w="28575">
            <a:solidFill>
              <a:srgbClr val="FCCDCC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solidFill>
            <a:srgbClr val="FCCDCC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28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Lucida Console" panose="020B0609040504020204" pitchFamily="49" charset="0"/>
              </a:rPr>
              <a:t>ComSoon</a:t>
            </a:r>
            <a:r>
              <a:rPr lang="en-US" altLang="ko-KR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ucida Console" panose="020B0609040504020204" pitchFamily="49" charset="0"/>
              </a:rPr>
              <a:t> Diary: </a:t>
            </a:r>
            <a:r>
              <a:rPr lang="ko-KR" altLang="en-US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서비스</a:t>
            </a:r>
            <a:r>
              <a:rPr lang="en-US" altLang="ko-KR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r>
              <a:rPr lang="ko-KR" altLang="en-US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설명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03179D-6AC5-4973-9FE3-C4323AD6B053}"/>
              </a:ext>
            </a:extLst>
          </p:cNvPr>
          <p:cNvSpPr/>
          <p:nvPr/>
        </p:nvSpPr>
        <p:spPr>
          <a:xfrm>
            <a:off x="415696" y="686681"/>
            <a:ext cx="2122912" cy="690647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ucida Console" panose="020B0609040504020204" pitchFamily="49" charset="0"/>
              </a:rPr>
              <a:t>login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0A52451-8FF3-49E2-A001-7592C45FE89C}"/>
              </a:ext>
            </a:extLst>
          </p:cNvPr>
          <p:cNvSpPr/>
          <p:nvPr/>
        </p:nvSpPr>
        <p:spPr>
          <a:xfrm>
            <a:off x="6287648" y="690323"/>
            <a:ext cx="2155312" cy="690647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ucida Console" panose="020B0609040504020204" pitchFamily="49" charset="0"/>
              </a:rPr>
              <a:t>register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97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A7F9F4-6AF3-4065-955F-1A60503578BE}"/>
              </a:ext>
            </a:extLst>
          </p:cNvPr>
          <p:cNvSpPr/>
          <p:nvPr/>
        </p:nvSpPr>
        <p:spPr>
          <a:xfrm>
            <a:off x="0" y="584200"/>
            <a:ext cx="12192000" cy="62738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solidFill>
            <a:srgbClr val="FCCDCC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28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Lucida Console" panose="020B0609040504020204" pitchFamily="49" charset="0"/>
              </a:rPr>
              <a:t>ComSoon</a:t>
            </a:r>
            <a:r>
              <a:rPr lang="en-US" altLang="ko-KR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ucida Console" panose="020B0609040504020204" pitchFamily="49" charset="0"/>
              </a:rPr>
              <a:t> Diary: </a:t>
            </a:r>
            <a:r>
              <a:rPr lang="ko-KR" altLang="en-US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서비스 설명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30E38A15-BF13-4B71-ACB6-B53DC27FF7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64" t="8166" r="9121"/>
          <a:stretch/>
        </p:blipFill>
        <p:spPr>
          <a:xfrm>
            <a:off x="204540" y="2555145"/>
            <a:ext cx="6501060" cy="3344254"/>
          </a:xfrm>
          <a:prstGeom prst="rect">
            <a:avLst/>
          </a:prstGeom>
          <a:ln w="28575">
            <a:solidFill>
              <a:srgbClr val="FCCDCC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E3DD756-2083-412E-BFF9-A71815936B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75" t="5428" r="12876"/>
          <a:stretch/>
        </p:blipFill>
        <p:spPr>
          <a:xfrm>
            <a:off x="6833062" y="2555144"/>
            <a:ext cx="5148713" cy="3344254"/>
          </a:xfrm>
          <a:prstGeom prst="rect">
            <a:avLst/>
          </a:prstGeom>
          <a:ln w="28575">
            <a:solidFill>
              <a:srgbClr val="FCCDCC"/>
            </a:solidFill>
          </a:ln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71B4EC4D-5918-4A33-9BD4-F21E29C69357}"/>
              </a:ext>
            </a:extLst>
          </p:cNvPr>
          <p:cNvSpPr/>
          <p:nvPr/>
        </p:nvSpPr>
        <p:spPr>
          <a:xfrm>
            <a:off x="2184986" y="1327527"/>
            <a:ext cx="2540168" cy="872867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ucida Console" panose="020B0609040504020204" pitchFamily="49" charset="0"/>
              </a:rPr>
              <a:t>welcome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09CA6B-7972-406A-B132-5AB56F46069F}"/>
              </a:ext>
            </a:extLst>
          </p:cNvPr>
          <p:cNvSpPr/>
          <p:nvPr/>
        </p:nvSpPr>
        <p:spPr>
          <a:xfrm>
            <a:off x="8134931" y="1327527"/>
            <a:ext cx="2540168" cy="872867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ucida Console" panose="020B0609040504020204" pitchFamily="49" charset="0"/>
              </a:rPr>
              <a:t>scheduler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89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A7F9F4-6AF3-4065-955F-1A60503578BE}"/>
              </a:ext>
            </a:extLst>
          </p:cNvPr>
          <p:cNvSpPr/>
          <p:nvPr/>
        </p:nvSpPr>
        <p:spPr>
          <a:xfrm>
            <a:off x="0" y="584200"/>
            <a:ext cx="12192000" cy="62738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solidFill>
            <a:srgbClr val="FCCDCC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28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Lucida Console" panose="020B0609040504020204" pitchFamily="49" charset="0"/>
              </a:rPr>
              <a:t>ComSoon</a:t>
            </a:r>
            <a:r>
              <a:rPr lang="en-US" altLang="ko-KR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ucida Console" panose="020B0609040504020204" pitchFamily="49" charset="0"/>
              </a:rPr>
              <a:t> Diary: </a:t>
            </a:r>
            <a:r>
              <a:rPr lang="ko-KR" altLang="en-US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서비스 설명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059AFDD5-D385-4989-8595-B1F1D9C15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83" t="40268" r="29313"/>
          <a:stretch/>
        </p:blipFill>
        <p:spPr>
          <a:xfrm>
            <a:off x="442977" y="2359563"/>
            <a:ext cx="5447207" cy="2582578"/>
          </a:xfrm>
          <a:prstGeom prst="rect">
            <a:avLst/>
          </a:prstGeom>
          <a:ln w="28575">
            <a:solidFill>
              <a:srgbClr val="FCCDCC"/>
            </a:solidFill>
          </a:ln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BA37CE-7B11-4D8C-92A8-7810AB664728}"/>
              </a:ext>
            </a:extLst>
          </p:cNvPr>
          <p:cNvSpPr/>
          <p:nvPr/>
        </p:nvSpPr>
        <p:spPr>
          <a:xfrm>
            <a:off x="1875575" y="1078742"/>
            <a:ext cx="2540168" cy="872867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2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Lucida Console" panose="020B0609040504020204" pitchFamily="49" charset="0"/>
              </a:rPr>
              <a:t>schedule_list</a:t>
            </a:r>
            <a:endParaRPr lang="en-US" altLang="ko-KR" sz="2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C7D5D2-4346-4CCF-8C27-0AD2B626FB6F}"/>
              </a:ext>
            </a:extLst>
          </p:cNvPr>
          <p:cNvSpPr/>
          <p:nvPr/>
        </p:nvSpPr>
        <p:spPr>
          <a:xfrm>
            <a:off x="7595016" y="1065056"/>
            <a:ext cx="2540168" cy="872867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ucida Console" panose="020B0609040504020204" pitchFamily="49" charset="0"/>
              </a:rPr>
              <a:t>update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5C5143D-43A7-408F-8AB2-2D10690F2E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66" t="25947" r="28176" b="4212"/>
          <a:stretch/>
        </p:blipFill>
        <p:spPr>
          <a:xfrm>
            <a:off x="6254539" y="2359563"/>
            <a:ext cx="5536326" cy="3903378"/>
          </a:xfrm>
          <a:prstGeom prst="rect">
            <a:avLst/>
          </a:prstGeom>
          <a:ln w="28575">
            <a:solidFill>
              <a:srgbClr val="FCCDCC"/>
            </a:solidFill>
          </a:ln>
        </p:spPr>
      </p:pic>
    </p:spTree>
    <p:extLst>
      <p:ext uri="{BB962C8B-B14F-4D97-AF65-F5344CB8AC3E}">
        <p14:creationId xmlns:p14="http://schemas.microsoft.com/office/powerpoint/2010/main" val="3314433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A7F9F4-6AF3-4065-955F-1A60503578BE}"/>
              </a:ext>
            </a:extLst>
          </p:cNvPr>
          <p:cNvSpPr/>
          <p:nvPr/>
        </p:nvSpPr>
        <p:spPr>
          <a:xfrm>
            <a:off x="0" y="584200"/>
            <a:ext cx="12192000" cy="62738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solidFill>
            <a:srgbClr val="FCCDCC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28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Lucida Console" panose="020B0609040504020204" pitchFamily="49" charset="0"/>
              </a:rPr>
              <a:t>ComSoon</a:t>
            </a:r>
            <a:r>
              <a:rPr lang="en-US" altLang="ko-KR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ucida Console" panose="020B0609040504020204" pitchFamily="49" charset="0"/>
              </a:rPr>
              <a:t> Diary: </a:t>
            </a:r>
            <a:r>
              <a:rPr lang="ko-KR" altLang="en-US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서비스 설명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BA37CE-7B11-4D8C-92A8-7810AB664728}"/>
              </a:ext>
            </a:extLst>
          </p:cNvPr>
          <p:cNvSpPr/>
          <p:nvPr/>
        </p:nvSpPr>
        <p:spPr>
          <a:xfrm>
            <a:off x="334416" y="831378"/>
            <a:ext cx="11532464" cy="71783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ucida Console" panose="020B0609040504020204" pitchFamily="49" charset="0"/>
              </a:rPr>
              <a:t>수정</a:t>
            </a:r>
            <a:r>
              <a:rPr lang="en-US" altLang="ko-KR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ucida Console" panose="020B0609040504020204" pitchFamily="49" charset="0"/>
              </a:rPr>
              <a:t> &amp; </a:t>
            </a:r>
            <a:r>
              <a: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ucida Console" panose="020B0609040504020204" pitchFamily="49" charset="0"/>
              </a:rPr>
              <a:t>삭제 진행</a:t>
            </a:r>
            <a:endParaRPr lang="en-US" altLang="ko-KR" sz="2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9B3BBD2-7244-4A15-AC8A-BFAD996948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53" t="29458" r="22324"/>
          <a:stretch/>
        </p:blipFill>
        <p:spPr>
          <a:xfrm>
            <a:off x="6262492" y="2544982"/>
            <a:ext cx="5790403" cy="3830321"/>
          </a:xfrm>
          <a:prstGeom prst="rect">
            <a:avLst/>
          </a:prstGeom>
          <a:ln w="28575">
            <a:solidFill>
              <a:srgbClr val="FCCDCC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783E658D-44C9-48F2-B54E-90EAC4D780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33" t="29046" r="21983"/>
          <a:stretch/>
        </p:blipFill>
        <p:spPr>
          <a:xfrm>
            <a:off x="236044" y="2544983"/>
            <a:ext cx="5790403" cy="3830321"/>
          </a:xfrm>
          <a:prstGeom prst="rect">
            <a:avLst/>
          </a:prstGeom>
          <a:ln w="28575">
            <a:solidFill>
              <a:srgbClr val="FCCDCC"/>
            </a:solidFill>
          </a:ln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FAA772-31B4-42B9-92D1-1E27DD06AF1C}"/>
              </a:ext>
            </a:extLst>
          </p:cNvPr>
          <p:cNvSpPr/>
          <p:nvPr/>
        </p:nvSpPr>
        <p:spPr>
          <a:xfrm>
            <a:off x="225884" y="2092767"/>
            <a:ext cx="1395864" cy="442055"/>
          </a:xfrm>
          <a:prstGeom prst="rect">
            <a:avLst/>
          </a:prstGeom>
          <a:solidFill>
            <a:schemeClr val="bg1"/>
          </a:solidFill>
          <a:ln w="38100">
            <a:solidFill>
              <a:srgbClr val="FCCD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ucida Console" panose="020B0609040504020204" pitchFamily="49" charset="0"/>
              </a:rPr>
              <a:t>BEFORE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AA1C2DC-7009-4619-91B6-B6F3250A525F}"/>
              </a:ext>
            </a:extLst>
          </p:cNvPr>
          <p:cNvSpPr/>
          <p:nvPr/>
        </p:nvSpPr>
        <p:spPr>
          <a:xfrm>
            <a:off x="6244501" y="2092766"/>
            <a:ext cx="1395864" cy="445273"/>
          </a:xfrm>
          <a:prstGeom prst="rect">
            <a:avLst/>
          </a:prstGeom>
          <a:solidFill>
            <a:schemeClr val="bg1"/>
          </a:solidFill>
          <a:ln w="38100">
            <a:solidFill>
              <a:srgbClr val="FCCD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ucida Console" panose="020B0609040504020204" pitchFamily="49" charset="0"/>
              </a:rPr>
              <a:t>AFTER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0B5DBA-CA1F-476A-8BA4-2C07DE3E3377}"/>
              </a:ext>
            </a:extLst>
          </p:cNvPr>
          <p:cNvSpPr/>
          <p:nvPr/>
        </p:nvSpPr>
        <p:spPr>
          <a:xfrm>
            <a:off x="2712720" y="5039360"/>
            <a:ext cx="802640" cy="568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CF852DD-CB49-4807-B555-AA0D5082D622}"/>
              </a:ext>
            </a:extLst>
          </p:cNvPr>
          <p:cNvSpPr/>
          <p:nvPr/>
        </p:nvSpPr>
        <p:spPr>
          <a:xfrm>
            <a:off x="4277360" y="3911502"/>
            <a:ext cx="802640" cy="568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830BDB-2590-472F-8F7A-03BBE140ED55}"/>
              </a:ext>
            </a:extLst>
          </p:cNvPr>
          <p:cNvSpPr/>
          <p:nvPr/>
        </p:nvSpPr>
        <p:spPr>
          <a:xfrm>
            <a:off x="9560560" y="4998720"/>
            <a:ext cx="802640" cy="568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78213"/>
      </p:ext>
    </p:extLst>
  </p:cSld>
  <p:clrMapOvr>
    <a:masterClrMapping/>
  </p:clrMapOvr>
</p:sld>
</file>

<file path=ppt/theme/theme1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171</Words>
  <Application>Microsoft Office PowerPoint</Application>
  <PresentationFormat>와이드스크린</PresentationFormat>
  <Paragraphs>45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Lucida Console</vt:lpstr>
      <vt:lpstr>Lucida Handwriting</vt:lpstr>
      <vt:lpstr>11_Office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지영 권</cp:lastModifiedBy>
  <cp:revision>33</cp:revision>
  <dcterms:created xsi:type="dcterms:W3CDTF">2020-10-02T01:49:18Z</dcterms:created>
  <dcterms:modified xsi:type="dcterms:W3CDTF">2020-11-30T16:13:50Z</dcterms:modified>
</cp:coreProperties>
</file>