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37" Type="http://schemas.openxmlformats.org/officeDocument/2006/relationships/image" Target="../media/image67.png"/><Relationship Id="rId38" Type="http://schemas.openxmlformats.org/officeDocument/2006/relationships/image" Target="../media/image68.png"/><Relationship Id="rId39" Type="http://schemas.openxmlformats.org/officeDocument/2006/relationships/image" Target="../media/image69.png"/><Relationship Id="rId40" Type="http://schemas.openxmlformats.org/officeDocument/2006/relationships/image" Target="../media/image7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98.png"/><Relationship Id="rId24" Type="http://schemas.openxmlformats.org/officeDocument/2006/relationships/image" Target="../media/image99.png"/><Relationship Id="rId25" Type="http://schemas.openxmlformats.org/officeDocument/2006/relationships/image" Target="../media/image100.png"/><Relationship Id="rId26" Type="http://schemas.openxmlformats.org/officeDocument/2006/relationships/image" Target="../media/image101.png"/><Relationship Id="rId27" Type="http://schemas.openxmlformats.org/officeDocument/2006/relationships/image" Target="../media/image102.png"/><Relationship Id="rId28" Type="http://schemas.openxmlformats.org/officeDocument/2006/relationships/image" Target="../media/image103.png"/><Relationship Id="rId29" Type="http://schemas.openxmlformats.org/officeDocument/2006/relationships/image" Target="../media/image104.png"/><Relationship Id="rId30" Type="http://schemas.openxmlformats.org/officeDocument/2006/relationships/image" Target="../media/image105.png"/><Relationship Id="rId31" Type="http://schemas.openxmlformats.org/officeDocument/2006/relationships/image" Target="../media/image10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Relationship Id="rId23" Type="http://schemas.openxmlformats.org/officeDocument/2006/relationships/image" Target="../media/image128.png"/><Relationship Id="rId24" Type="http://schemas.openxmlformats.org/officeDocument/2006/relationships/image" Target="../media/image129.png"/><Relationship Id="rId25" Type="http://schemas.openxmlformats.org/officeDocument/2006/relationships/image" Target="../media/image130.png"/><Relationship Id="rId26" Type="http://schemas.openxmlformats.org/officeDocument/2006/relationships/image" Target="../media/image131.png"/><Relationship Id="rId27" Type="http://schemas.openxmlformats.org/officeDocument/2006/relationships/image" Target="../media/image132.png"/><Relationship Id="rId28" Type="http://schemas.openxmlformats.org/officeDocument/2006/relationships/image" Target="../media/image133.png"/><Relationship Id="rId29" Type="http://schemas.openxmlformats.org/officeDocument/2006/relationships/image" Target="../media/image134.png"/><Relationship Id="rId30" Type="http://schemas.openxmlformats.org/officeDocument/2006/relationships/image" Target="../media/image135.png"/><Relationship Id="rId31" Type="http://schemas.openxmlformats.org/officeDocument/2006/relationships/image" Target="../media/image136.png"/><Relationship Id="rId32" Type="http://schemas.openxmlformats.org/officeDocument/2006/relationships/image" Target="../media/image137.png"/><Relationship Id="rId33" Type="http://schemas.openxmlformats.org/officeDocument/2006/relationships/image" Target="../media/image138.png"/><Relationship Id="rId34" Type="http://schemas.openxmlformats.org/officeDocument/2006/relationships/image" Target="../media/image139.png"/><Relationship Id="rId35" Type="http://schemas.openxmlformats.org/officeDocument/2006/relationships/image" Target="../media/image140.png"/><Relationship Id="rId36" Type="http://schemas.openxmlformats.org/officeDocument/2006/relationships/image" Target="../media/image141.png"/><Relationship Id="rId37" Type="http://schemas.openxmlformats.org/officeDocument/2006/relationships/image" Target="../media/image142.png"/><Relationship Id="rId38" Type="http://schemas.openxmlformats.org/officeDocument/2006/relationships/image" Target="../media/image143.png"/><Relationship Id="rId39" Type="http://schemas.openxmlformats.org/officeDocument/2006/relationships/image" Target="../media/image1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55556" y="-380820"/>
            <a:ext cx="3408797" cy="3408797"/>
            <a:chOff x="14755556" y="-380820"/>
            <a:chExt cx="3408797" cy="34087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5556" y="-380820"/>
              <a:ext cx="3408797" cy="34087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5349" y="831018"/>
            <a:ext cx="13975017" cy="8623678"/>
            <a:chOff x="2155349" y="831018"/>
            <a:chExt cx="13975017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349" y="831018"/>
              <a:ext cx="13975017" cy="8623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10431" y="6290419"/>
            <a:ext cx="4791623" cy="1515478"/>
            <a:chOff x="-1010431" y="6290419"/>
            <a:chExt cx="4791623" cy="15154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1010431" y="6290419"/>
              <a:ext cx="4791623" cy="151547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08232" y="5277013"/>
            <a:ext cx="11400958" cy="17183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26739" y="7086554"/>
            <a:ext cx="12439211" cy="196508"/>
            <a:chOff x="2826739" y="7086554"/>
            <a:chExt cx="12439211" cy="1965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6739" y="7086554"/>
              <a:ext cx="12439211" cy="19650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14690" y="7451785"/>
            <a:ext cx="7844899" cy="12799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52560" y="1379865"/>
            <a:ext cx="11283720" cy="46529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457685" y="8398441"/>
            <a:ext cx="960060" cy="1404733"/>
            <a:chOff x="15457685" y="8398441"/>
            <a:chExt cx="960060" cy="14047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57685" y="8398441"/>
              <a:ext cx="960060" cy="140473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930" y="5555053"/>
            <a:ext cx="1039624" cy="32382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7410" y="6651087"/>
            <a:ext cx="4047316" cy="4047316"/>
            <a:chOff x="14227410" y="6651087"/>
            <a:chExt cx="4047316" cy="40473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7410" y="6651087"/>
              <a:ext cx="4047316" cy="4047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45" y="831018"/>
            <a:ext cx="13271720" cy="8623678"/>
            <a:chOff x="2858645" y="831018"/>
            <a:chExt cx="13271720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645" y="831018"/>
              <a:ext cx="13271720" cy="86236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7122" y="978687"/>
            <a:ext cx="2707400" cy="21675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6656" y="2818277"/>
            <a:ext cx="668103" cy="977550"/>
            <a:chOff x="1656656" y="2818277"/>
            <a:chExt cx="668103" cy="9775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6656" y="2818277"/>
              <a:ext cx="668103" cy="977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585" y="1372288"/>
            <a:ext cx="991051" cy="954862"/>
            <a:chOff x="3536585" y="1372288"/>
            <a:chExt cx="991051" cy="954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6585" y="1372288"/>
              <a:ext cx="991051" cy="954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5739" y="989779"/>
            <a:ext cx="769938" cy="1125187"/>
            <a:chOff x="1605739" y="989779"/>
            <a:chExt cx="769938" cy="11251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5739" y="989779"/>
              <a:ext cx="769938" cy="11251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712" y="4477861"/>
            <a:ext cx="1113993" cy="1113993"/>
            <a:chOff x="1433712" y="4477861"/>
            <a:chExt cx="1113993" cy="11139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712" y="4477861"/>
              <a:ext cx="1113993" cy="11139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073" y="3404720"/>
            <a:ext cx="2261921" cy="8087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39184" y="3406431"/>
            <a:ext cx="576280" cy="681102"/>
            <a:chOff x="4639184" y="3406431"/>
            <a:chExt cx="576280" cy="68110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639184" y="3511253"/>
              <a:ext cx="576280" cy="576280"/>
              <a:chOff x="4639184" y="3511253"/>
              <a:chExt cx="576280" cy="5762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39184" y="3511253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00644" y="3343358"/>
              <a:ext cx="663384" cy="7568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04546" y="6075606"/>
            <a:ext cx="972324" cy="1201106"/>
            <a:chOff x="1504546" y="6075606"/>
            <a:chExt cx="972324" cy="12011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4546" y="6075606"/>
              <a:ext cx="972324" cy="120110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2520" y="4678892"/>
            <a:ext cx="2850291" cy="8087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624625" y="4680597"/>
            <a:ext cx="576280" cy="681102"/>
            <a:chOff x="4624625" y="4680597"/>
            <a:chExt cx="576280" cy="68110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624625" y="4785419"/>
              <a:ext cx="576280" cy="576280"/>
              <a:chOff x="4624625" y="4785419"/>
              <a:chExt cx="576280" cy="576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624625" y="4785419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86085" y="4617525"/>
              <a:ext cx="650348" cy="75687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72520" y="5953054"/>
            <a:ext cx="2261921" cy="80872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624625" y="5954764"/>
            <a:ext cx="576280" cy="681102"/>
            <a:chOff x="4624625" y="5954764"/>
            <a:chExt cx="576280" cy="68110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624625" y="6059586"/>
              <a:ext cx="576280" cy="576280"/>
              <a:chOff x="4624625" y="6059586"/>
              <a:chExt cx="576280" cy="5762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624625" y="6059586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86085" y="5891691"/>
              <a:ext cx="655394" cy="75687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72520" y="7227225"/>
            <a:ext cx="3178703" cy="80872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624625" y="7228930"/>
            <a:ext cx="576280" cy="681102"/>
            <a:chOff x="4624625" y="7228930"/>
            <a:chExt cx="576280" cy="68110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624625" y="7333752"/>
              <a:ext cx="576280" cy="576280"/>
              <a:chOff x="4624625" y="7333752"/>
              <a:chExt cx="576280" cy="57628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624625" y="7333752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86085" y="7165858"/>
              <a:ext cx="647377" cy="756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9963" y="1446782"/>
            <a:ext cx="7966859" cy="21675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58524" y="3655521"/>
            <a:ext cx="1225621" cy="2818235"/>
            <a:chOff x="1958524" y="3655521"/>
            <a:chExt cx="1225621" cy="28182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8524" y="3655521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6570" y="3614514"/>
            <a:ext cx="2687810" cy="780988"/>
            <a:chOff x="1706570" y="3614514"/>
            <a:chExt cx="2687810" cy="7809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6570" y="3614514"/>
              <a:ext cx="2687810" cy="7809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46119" y="4693859"/>
            <a:ext cx="2348261" cy="689379"/>
            <a:chOff x="2046119" y="4693859"/>
            <a:chExt cx="2348261" cy="6893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6119" y="4693859"/>
              <a:ext cx="2348261" cy="6893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46119" y="6085915"/>
            <a:ext cx="2348261" cy="689379"/>
            <a:chOff x="2046119" y="6085915"/>
            <a:chExt cx="2348261" cy="6893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6119" y="6085915"/>
              <a:ext cx="2348261" cy="68937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8742" y="4765761"/>
            <a:ext cx="1743234" cy="5412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62651" y="6139775"/>
            <a:ext cx="1712794" cy="54037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7049" y="3770701"/>
            <a:ext cx="1872680" cy="5714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41574" y="3655693"/>
            <a:ext cx="1225621" cy="2818235"/>
            <a:chOff x="4741574" y="3655693"/>
            <a:chExt cx="1225621" cy="28182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1574" y="3655693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37240" y="3614686"/>
            <a:ext cx="2687810" cy="780988"/>
            <a:chOff x="4737240" y="3614686"/>
            <a:chExt cx="2687810" cy="78098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7240" y="3614686"/>
              <a:ext cx="2687810" cy="7809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076789" y="4694030"/>
            <a:ext cx="2348261" cy="689379"/>
            <a:chOff x="5076789" y="4694030"/>
            <a:chExt cx="2348261" cy="6893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76789" y="4694030"/>
              <a:ext cx="2348261" cy="6893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76789" y="6086087"/>
            <a:ext cx="2348261" cy="689379"/>
            <a:chOff x="5076789" y="6086087"/>
            <a:chExt cx="2348261" cy="68937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76789" y="6086087"/>
              <a:ext cx="2348261" cy="68937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89470" y="4765994"/>
            <a:ext cx="1551879" cy="54037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93318" y="6139947"/>
            <a:ext cx="1712794" cy="54037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77715" y="3666109"/>
            <a:ext cx="1872680" cy="67057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68977" y="3658432"/>
            <a:ext cx="1225621" cy="2818235"/>
            <a:chOff x="7768977" y="3658432"/>
            <a:chExt cx="1225621" cy="281823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68977" y="3658432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64643" y="3617426"/>
            <a:ext cx="2687810" cy="780988"/>
            <a:chOff x="7764643" y="3617426"/>
            <a:chExt cx="2687810" cy="78098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643" y="3617426"/>
              <a:ext cx="2687810" cy="7809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104191" y="4696770"/>
            <a:ext cx="2348261" cy="689379"/>
            <a:chOff x="8104191" y="4696770"/>
            <a:chExt cx="2348261" cy="68937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04191" y="4696770"/>
              <a:ext cx="2348261" cy="6893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104191" y="6088827"/>
            <a:ext cx="2348261" cy="689379"/>
            <a:chOff x="8104191" y="6088827"/>
            <a:chExt cx="2348261" cy="68937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04191" y="6088827"/>
              <a:ext cx="2348261" cy="68937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116880" y="4768737"/>
            <a:ext cx="2061878" cy="54037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120728" y="6142689"/>
            <a:ext cx="1810720" cy="54037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805125" y="3678373"/>
            <a:ext cx="1872680" cy="66274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799646" y="3658604"/>
            <a:ext cx="1225621" cy="2818235"/>
            <a:chOff x="10799646" y="3658604"/>
            <a:chExt cx="1225621" cy="281823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99646" y="3658604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795312" y="3617598"/>
            <a:ext cx="2687810" cy="780988"/>
            <a:chOff x="10795312" y="3617598"/>
            <a:chExt cx="2687810" cy="78098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95312" y="3617598"/>
              <a:ext cx="2687810" cy="78098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134861" y="4696942"/>
            <a:ext cx="2348261" cy="689379"/>
            <a:chOff x="11134861" y="4696942"/>
            <a:chExt cx="2348261" cy="68937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134861" y="4696942"/>
              <a:ext cx="2348261" cy="68937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134861" y="6088998"/>
            <a:ext cx="2348261" cy="689379"/>
            <a:chOff x="11134861" y="6088998"/>
            <a:chExt cx="2348261" cy="68937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134861" y="6088998"/>
              <a:ext cx="2348261" cy="68937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147537" y="4768908"/>
            <a:ext cx="1740318" cy="54037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151347" y="6142861"/>
            <a:ext cx="1810720" cy="54037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835811" y="3669020"/>
            <a:ext cx="1872680" cy="66274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3877411" y="3658432"/>
            <a:ext cx="1225621" cy="2818235"/>
            <a:chOff x="13877411" y="3658432"/>
            <a:chExt cx="1225621" cy="281823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877411" y="3658432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873077" y="3617426"/>
            <a:ext cx="2687810" cy="780988"/>
            <a:chOff x="13873077" y="3617426"/>
            <a:chExt cx="2687810" cy="78098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873077" y="3617426"/>
              <a:ext cx="2687810" cy="78098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212625" y="4696770"/>
            <a:ext cx="2348261" cy="689379"/>
            <a:chOff x="14212625" y="4696770"/>
            <a:chExt cx="2348261" cy="68937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212625" y="4696770"/>
              <a:ext cx="2348261" cy="68937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212625" y="6088827"/>
            <a:ext cx="2348261" cy="689379"/>
            <a:chOff x="14212625" y="6088827"/>
            <a:chExt cx="2348261" cy="68937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212625" y="6088827"/>
              <a:ext cx="2348261" cy="689379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225347" y="4768737"/>
            <a:ext cx="1810720" cy="540378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4229156" y="6142689"/>
            <a:ext cx="1810720" cy="540378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3913525" y="3668849"/>
            <a:ext cx="1872680" cy="662744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990087" y="7230220"/>
            <a:ext cx="8327651" cy="1958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5534" y="2444287"/>
            <a:ext cx="4010368" cy="17355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4835" y="4004711"/>
            <a:ext cx="3436286" cy="3934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66454" y="5070394"/>
            <a:ext cx="7865527" cy="144926"/>
            <a:chOff x="2466454" y="5070394"/>
            <a:chExt cx="7865527" cy="1449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466454" y="5070394"/>
              <a:ext cx="7865527" cy="1449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15808" y="1359765"/>
            <a:ext cx="10171280" cy="7812921"/>
            <a:chOff x="6615808" y="1359765"/>
            <a:chExt cx="10171280" cy="78129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5808" y="1359765"/>
              <a:ext cx="10171280" cy="7812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91036" y="3306846"/>
            <a:ext cx="1225621" cy="2818235"/>
            <a:chOff x="11391036" y="3306846"/>
            <a:chExt cx="1225621" cy="28182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1036" y="3306846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89973" y="6082314"/>
            <a:ext cx="1225621" cy="1406042"/>
            <a:chOff x="11389973" y="6082314"/>
            <a:chExt cx="1225621" cy="14060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89973" y="6082314"/>
              <a:ext cx="1225621" cy="14060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8940" y="1116145"/>
            <a:ext cx="7950594" cy="21675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44568" y="3307230"/>
            <a:ext cx="1225621" cy="2818235"/>
            <a:chOff x="7644568" y="3307230"/>
            <a:chExt cx="1225621" cy="28182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4568" y="3307230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40234" y="3266224"/>
            <a:ext cx="3167294" cy="780988"/>
            <a:chOff x="7640234" y="3266224"/>
            <a:chExt cx="3167294" cy="7809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0234" y="3266224"/>
              <a:ext cx="3167294" cy="7809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79782" y="4345568"/>
            <a:ext cx="2827746" cy="689379"/>
            <a:chOff x="7979782" y="4345568"/>
            <a:chExt cx="2827746" cy="6893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79782" y="4345568"/>
              <a:ext cx="2827746" cy="6893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08479" y="3266224"/>
            <a:ext cx="3167294" cy="780988"/>
            <a:chOff x="3908479" y="3266224"/>
            <a:chExt cx="3167294" cy="7809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8479" y="3266224"/>
              <a:ext cx="3167294" cy="78098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48957" y="3331084"/>
            <a:ext cx="2130998" cy="66126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85496" y="4410572"/>
            <a:ext cx="2490985" cy="64516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80709" y="3331084"/>
            <a:ext cx="2130998" cy="6612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371989" y="3266224"/>
            <a:ext cx="3167294" cy="780988"/>
            <a:chOff x="11371989" y="3266224"/>
            <a:chExt cx="3167294" cy="7809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71989" y="3266224"/>
              <a:ext cx="3167294" cy="7809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82420" y="4345568"/>
            <a:ext cx="2827746" cy="689379"/>
            <a:chOff x="11682420" y="4345568"/>
            <a:chExt cx="2827746" cy="68937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82420" y="4345568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711537" y="5737624"/>
            <a:ext cx="2827746" cy="689379"/>
            <a:chOff x="11711537" y="5737624"/>
            <a:chExt cx="2827746" cy="68937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11537" y="5737624"/>
              <a:ext cx="2827746" cy="68937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12480" y="3331084"/>
            <a:ext cx="2130998" cy="66126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688096" y="4410572"/>
            <a:ext cx="2192351" cy="65235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88096" y="5802630"/>
            <a:ext cx="2532840" cy="6451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725187" y="7120651"/>
            <a:ext cx="2827746" cy="689379"/>
            <a:chOff x="11725187" y="7120651"/>
            <a:chExt cx="2827746" cy="68937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725187" y="7120651"/>
              <a:ext cx="2827746" cy="68937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64545" y="7126319"/>
            <a:ext cx="2213526" cy="6451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644568" y="6081954"/>
            <a:ext cx="1225621" cy="1406042"/>
            <a:chOff x="7644568" y="6081954"/>
            <a:chExt cx="1225621" cy="14060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44568" y="6081954"/>
              <a:ext cx="1225621" cy="140604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79782" y="7120292"/>
            <a:ext cx="2827746" cy="689379"/>
            <a:chOff x="7979782" y="7120292"/>
            <a:chExt cx="2827746" cy="68937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79782" y="7120292"/>
              <a:ext cx="2827746" cy="68937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19144" y="7125963"/>
            <a:ext cx="1873037" cy="64516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979782" y="5737624"/>
            <a:ext cx="2827746" cy="689379"/>
            <a:chOff x="7979782" y="5737624"/>
            <a:chExt cx="2827746" cy="68937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79782" y="5737624"/>
              <a:ext cx="2827746" cy="689379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85496" y="5802630"/>
            <a:ext cx="2378956" cy="64516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911235" y="3306846"/>
            <a:ext cx="1225621" cy="2818235"/>
            <a:chOff x="3911235" y="3306846"/>
            <a:chExt cx="1225621" cy="281823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11235" y="3306846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218910" y="4345568"/>
            <a:ext cx="2827746" cy="689379"/>
            <a:chOff x="4218910" y="4345568"/>
            <a:chExt cx="2827746" cy="68937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18910" y="4345568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248027" y="5737624"/>
            <a:ext cx="2827746" cy="689379"/>
            <a:chOff x="4248027" y="5737624"/>
            <a:chExt cx="2827746" cy="68937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48027" y="5737624"/>
              <a:ext cx="2827746" cy="68937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224630" y="4410572"/>
            <a:ext cx="2341668" cy="64516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224630" y="5802630"/>
            <a:ext cx="2341668" cy="652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9963" y="1446782"/>
            <a:ext cx="7966859" cy="21675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58524" y="4512664"/>
            <a:ext cx="1225621" cy="2818235"/>
            <a:chOff x="1958524" y="4512664"/>
            <a:chExt cx="1225621" cy="28182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8524" y="4512664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6570" y="4471657"/>
            <a:ext cx="2687810" cy="780988"/>
            <a:chOff x="1706570" y="4471657"/>
            <a:chExt cx="2687810" cy="7809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6570" y="4471657"/>
              <a:ext cx="2687810" cy="7809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46119" y="5551002"/>
            <a:ext cx="2348261" cy="689379"/>
            <a:chOff x="2046119" y="5551002"/>
            <a:chExt cx="2348261" cy="6893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6119" y="5551002"/>
              <a:ext cx="2348261" cy="6893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46119" y="6943058"/>
            <a:ext cx="2348261" cy="689379"/>
            <a:chOff x="2046119" y="6943058"/>
            <a:chExt cx="2348261" cy="6893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6119" y="6943058"/>
              <a:ext cx="2348261" cy="68937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8804" y="5622966"/>
            <a:ext cx="1740318" cy="54037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62651" y="6996918"/>
            <a:ext cx="1712794" cy="54037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7049" y="4627844"/>
            <a:ext cx="1872680" cy="5714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41574" y="4512836"/>
            <a:ext cx="1225621" cy="2818235"/>
            <a:chOff x="4741574" y="4512836"/>
            <a:chExt cx="1225621" cy="28182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1574" y="4512836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37240" y="4471829"/>
            <a:ext cx="2687810" cy="780988"/>
            <a:chOff x="4737240" y="4471829"/>
            <a:chExt cx="2687810" cy="78098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7240" y="4471829"/>
              <a:ext cx="2687810" cy="7809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076789" y="5551173"/>
            <a:ext cx="2348261" cy="689379"/>
            <a:chOff x="5076789" y="5551173"/>
            <a:chExt cx="2348261" cy="6893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76789" y="5551173"/>
              <a:ext cx="2348261" cy="6893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76789" y="6943230"/>
            <a:ext cx="2348261" cy="689379"/>
            <a:chOff x="5076789" y="6943230"/>
            <a:chExt cx="2348261" cy="68937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76789" y="6943230"/>
              <a:ext cx="2348261" cy="68937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89470" y="5623137"/>
            <a:ext cx="1551879" cy="54037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93318" y="6997089"/>
            <a:ext cx="1712794" cy="54037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77715" y="4523252"/>
            <a:ext cx="1872680" cy="67057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68977" y="4515575"/>
            <a:ext cx="1225621" cy="2818235"/>
            <a:chOff x="7768977" y="4515575"/>
            <a:chExt cx="1225621" cy="281823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68977" y="4515575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64643" y="4474569"/>
            <a:ext cx="2687810" cy="780988"/>
            <a:chOff x="7764643" y="4474569"/>
            <a:chExt cx="2687810" cy="78098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643" y="4474569"/>
              <a:ext cx="2687810" cy="7809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104191" y="5553913"/>
            <a:ext cx="2348261" cy="689379"/>
            <a:chOff x="8104191" y="5553913"/>
            <a:chExt cx="2348261" cy="68937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04191" y="5553913"/>
              <a:ext cx="2348261" cy="6893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104191" y="6945969"/>
            <a:ext cx="2348261" cy="689379"/>
            <a:chOff x="8104191" y="6945969"/>
            <a:chExt cx="2348261" cy="68937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04191" y="6945969"/>
              <a:ext cx="2348261" cy="68937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116880" y="5625880"/>
            <a:ext cx="2061878" cy="54037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120728" y="6999832"/>
            <a:ext cx="1810720" cy="54037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805125" y="4535515"/>
            <a:ext cx="1872680" cy="66274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799646" y="4515747"/>
            <a:ext cx="1225621" cy="2818235"/>
            <a:chOff x="10799646" y="4515747"/>
            <a:chExt cx="1225621" cy="281823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99646" y="4515747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795312" y="4474740"/>
            <a:ext cx="2687810" cy="780988"/>
            <a:chOff x="10795312" y="4474740"/>
            <a:chExt cx="2687810" cy="78098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95312" y="4474740"/>
              <a:ext cx="2687810" cy="78098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134861" y="5554085"/>
            <a:ext cx="2348261" cy="689379"/>
            <a:chOff x="11134861" y="5554085"/>
            <a:chExt cx="2348261" cy="68937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134861" y="5554085"/>
              <a:ext cx="2348261" cy="68937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134861" y="6946141"/>
            <a:ext cx="2348261" cy="689379"/>
            <a:chOff x="11134861" y="6946141"/>
            <a:chExt cx="2348261" cy="68937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134861" y="6946141"/>
              <a:ext cx="2348261" cy="68937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147537" y="5626051"/>
            <a:ext cx="1740318" cy="54037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151347" y="7000004"/>
            <a:ext cx="1810720" cy="54037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835811" y="4526163"/>
            <a:ext cx="1872680" cy="66274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3877411" y="4515575"/>
            <a:ext cx="1225621" cy="2818235"/>
            <a:chOff x="13877411" y="4515575"/>
            <a:chExt cx="1225621" cy="281823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877411" y="4515575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873077" y="4474569"/>
            <a:ext cx="2687810" cy="780988"/>
            <a:chOff x="13873077" y="4474569"/>
            <a:chExt cx="2687810" cy="78098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873077" y="4474569"/>
              <a:ext cx="2687810" cy="78098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212625" y="5553913"/>
            <a:ext cx="2348261" cy="689379"/>
            <a:chOff x="14212625" y="5553913"/>
            <a:chExt cx="2348261" cy="68937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212625" y="5553913"/>
              <a:ext cx="2348261" cy="68937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212625" y="6945969"/>
            <a:ext cx="2348261" cy="689379"/>
            <a:chOff x="14212625" y="6945969"/>
            <a:chExt cx="2348261" cy="68937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212625" y="6945969"/>
              <a:ext cx="2348261" cy="689379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225347" y="5625880"/>
            <a:ext cx="1810720" cy="540378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4229156" y="6999832"/>
            <a:ext cx="1810720" cy="540378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3913525" y="4525992"/>
            <a:ext cx="1872680" cy="662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05009" y="2602801"/>
            <a:ext cx="4988496" cy="2063271"/>
            <a:chOff x="2905009" y="2602801"/>
            <a:chExt cx="4988496" cy="2063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814" y="1646450"/>
              <a:ext cx="9980952" cy="413333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5009" y="2602801"/>
              <a:ext cx="4988496" cy="20632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8854" y="2722665"/>
            <a:ext cx="4588121" cy="1554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93448" y="3920622"/>
            <a:ext cx="9487258" cy="3762291"/>
            <a:chOff x="5893448" y="3920622"/>
            <a:chExt cx="9487258" cy="37622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9137" y="2183963"/>
              <a:ext cx="18980952" cy="753333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3448" y="3920622"/>
              <a:ext cx="9487258" cy="37622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13669" y="3943508"/>
            <a:ext cx="4981685" cy="3650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2021-05-27T11:35:47Z</dcterms:created>
  <dcterms:modified xsi:type="dcterms:W3CDTF">2021-05-27T11:35:47Z</dcterms:modified>
</cp:coreProperties>
</file>