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8" r:id="rId16"/>
    <p:sldId id="271" r:id="rId17"/>
    <p:sldId id="273" r:id="rId18"/>
    <p:sldId id="274" r:id="rId19"/>
    <p:sldId id="275" r:id="rId20"/>
    <p:sldId id="276" r:id="rId21"/>
    <p:sldId id="279" r:id="rId22"/>
    <p:sldId id="277" r:id="rId23"/>
    <p:sldId id="280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9ljmdMbApaudE/ECGeS4Mtlbu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  <a:srgbClr val="F7C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312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669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69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945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593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801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977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030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183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721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004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1045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07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848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7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30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155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48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200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3968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79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www.nvidia.com/object/3d-vision-surround-technolog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vidia.com/en-us/design-visualization/solutions/nvidia-mosaic-technology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8000"/>
              <a:buFont typeface="Arial"/>
              <a:buNone/>
            </a:pPr>
            <a:r>
              <a:rPr lang="en-US" sz="8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sz="8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8000" dirty="0">
              <a:solidFill>
                <a:srgbClr val="F4B081"/>
              </a:solidFill>
              <a:latin typeface="Arial"/>
              <a:ea typeface="휴먼명조" panose="02010504000101010101" pitchFamily="2" charset="-127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4645257"/>
            <a:ext cx="9144000" cy="109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altLang="en-US" sz="1800" dirty="0">
                <a:latin typeface="Arial"/>
                <a:ea typeface="Arial"/>
                <a:cs typeface="Arial"/>
                <a:sym typeface="Arial"/>
              </a:rPr>
              <a:t>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WhaleTek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이용선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2021.01 ~ 2021.03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DD1A0-0606-4BB2-A359-9F29BA73FA00}"/>
              </a:ext>
            </a:extLst>
          </p:cNvPr>
          <p:cNvSpPr txBox="1"/>
          <p:nvPr/>
        </p:nvSpPr>
        <p:spPr>
          <a:xfrm>
            <a:off x="901020" y="1957078"/>
            <a:ext cx="5042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설정 시 입력한 </a:t>
            </a:r>
            <a:r>
              <a:rPr lang="en-US" altLang="ko-KR" dirty="0"/>
              <a:t>Viewport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를 통해 </a:t>
            </a:r>
            <a:r>
              <a:rPr lang="en-US" altLang="ko-KR" dirty="0"/>
              <a:t>Viewport </a:t>
            </a:r>
            <a:r>
              <a:rPr lang="ko-KR" altLang="en-US" dirty="0"/>
              <a:t>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03178-E3D2-44EB-8755-DDB49482B2ED}"/>
              </a:ext>
            </a:extLst>
          </p:cNvPr>
          <p:cNvSpPr txBox="1"/>
          <p:nvPr/>
        </p:nvSpPr>
        <p:spPr>
          <a:xfrm>
            <a:off x="2156936" y="4781718"/>
            <a:ext cx="7878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</a:t>
            </a:r>
            <a:r>
              <a:rPr lang="ko-KR" altLang="en-US" dirty="0" err="1"/>
              <a:t>viewport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vp_left</a:t>
            </a:r>
            <a:r>
              <a:rPr lang="ko-KR" altLang="en-US" dirty="0"/>
              <a:t>"  </a:t>
            </a:r>
            <a:r>
              <a:rPr lang="ko-KR" altLang="en-US" dirty="0" err="1"/>
              <a:t>x</a:t>
            </a:r>
            <a:r>
              <a:rPr lang="ko-KR" altLang="en-US" dirty="0"/>
              <a:t>="0" </a:t>
            </a:r>
            <a:r>
              <a:rPr lang="ko-KR" altLang="en-US" dirty="0" err="1"/>
              <a:t>y</a:t>
            </a:r>
            <a:r>
              <a:rPr lang="ko-KR" altLang="en-US" dirty="0"/>
              <a:t>="0" </a:t>
            </a:r>
            <a:r>
              <a:rPr lang="ko-KR" altLang="en-US" dirty="0" err="1"/>
              <a:t>width</a:t>
            </a:r>
            <a:r>
              <a:rPr lang="ko-KR" altLang="en-US" dirty="0"/>
              <a:t>="800" </a:t>
            </a:r>
            <a:r>
              <a:rPr lang="ko-KR" altLang="en-US" dirty="0" err="1"/>
              <a:t>height</a:t>
            </a:r>
            <a:r>
              <a:rPr lang="ko-KR" altLang="en-US" dirty="0"/>
              <a:t>="600" </a:t>
            </a:r>
            <a:r>
              <a:rPr lang="ko-KR" altLang="en-US" dirty="0" err="1"/>
              <a:t>projection</a:t>
            </a:r>
            <a:r>
              <a:rPr lang="ko-KR" altLang="en-US" dirty="0"/>
              <a:t>="</a:t>
            </a:r>
            <a:r>
              <a:rPr lang="ko-KR" altLang="en-US" dirty="0" err="1"/>
              <a:t>proj_simple_left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[</a:t>
            </a:r>
            <a:r>
              <a:rPr lang="ko-KR" altLang="en-US" dirty="0" err="1"/>
              <a:t>viewport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vp_right</a:t>
            </a:r>
            <a:r>
              <a:rPr lang="ko-KR" altLang="en-US" dirty="0"/>
              <a:t>" </a:t>
            </a:r>
            <a:r>
              <a:rPr lang="ko-KR" altLang="en-US" dirty="0" err="1"/>
              <a:t>x</a:t>
            </a:r>
            <a:r>
              <a:rPr lang="ko-KR" altLang="en-US" dirty="0"/>
              <a:t>="0" </a:t>
            </a:r>
            <a:r>
              <a:rPr lang="ko-KR" altLang="en-US" dirty="0" err="1"/>
              <a:t>y</a:t>
            </a:r>
            <a:r>
              <a:rPr lang="ko-KR" altLang="en-US" dirty="0"/>
              <a:t>="0" </a:t>
            </a:r>
            <a:r>
              <a:rPr lang="ko-KR" altLang="en-US" dirty="0" err="1"/>
              <a:t>width</a:t>
            </a:r>
            <a:r>
              <a:rPr lang="ko-KR" altLang="en-US" dirty="0"/>
              <a:t>="800" </a:t>
            </a:r>
            <a:r>
              <a:rPr lang="ko-KR" altLang="en-US" dirty="0" err="1"/>
              <a:t>height</a:t>
            </a:r>
            <a:r>
              <a:rPr lang="ko-KR" altLang="en-US" dirty="0"/>
              <a:t>="600" </a:t>
            </a:r>
            <a:r>
              <a:rPr lang="ko-KR" altLang="en-US" dirty="0" err="1"/>
              <a:t>projection</a:t>
            </a:r>
            <a:r>
              <a:rPr lang="ko-KR" altLang="en-US" dirty="0"/>
              <a:t>="</a:t>
            </a:r>
            <a:r>
              <a:rPr lang="ko-KR" altLang="en-US" dirty="0" err="1"/>
              <a:t>proj_simple_right</a:t>
            </a:r>
            <a:r>
              <a:rPr lang="ko-KR" altLang="en-US" dirty="0"/>
              <a:t>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31D1D-ED2A-4CAB-AC99-478B1C8DDBC4}"/>
              </a:ext>
            </a:extLst>
          </p:cNvPr>
          <p:cNvSpPr txBox="1"/>
          <p:nvPr/>
        </p:nvSpPr>
        <p:spPr>
          <a:xfrm>
            <a:off x="1843454" y="2625711"/>
            <a:ext cx="5042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 : </a:t>
            </a:r>
            <a:r>
              <a:rPr lang="ko-KR" altLang="en-US" dirty="0"/>
              <a:t>윈도우 내부에서 </a:t>
            </a:r>
            <a:r>
              <a:rPr lang="en-US" altLang="ko-KR" dirty="0"/>
              <a:t>viewport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8CDF1-CBC9-4AE8-A39F-750D1F1994CD}"/>
              </a:ext>
            </a:extLst>
          </p:cNvPr>
          <p:cNvSpPr txBox="1"/>
          <p:nvPr/>
        </p:nvSpPr>
        <p:spPr>
          <a:xfrm>
            <a:off x="1843453" y="3296514"/>
            <a:ext cx="7878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width height : </a:t>
            </a:r>
            <a:r>
              <a:rPr lang="en-US" altLang="ko-KR" dirty="0" err="1"/>
              <a:t>vewport</a:t>
            </a:r>
            <a:r>
              <a:rPr lang="ko-KR" altLang="en-US" dirty="0"/>
              <a:t>의 가로 세로 크기 </a:t>
            </a:r>
            <a:r>
              <a:rPr lang="en-US" altLang="ko-KR" dirty="0"/>
              <a:t>(</a:t>
            </a:r>
            <a:r>
              <a:rPr lang="ko-KR" altLang="en-US" dirty="0"/>
              <a:t>대부분 </a:t>
            </a:r>
            <a:r>
              <a:rPr lang="en-US" altLang="ko-KR" dirty="0"/>
              <a:t>window</a:t>
            </a:r>
            <a:r>
              <a:rPr lang="ko-KR" altLang="en-US" dirty="0"/>
              <a:t>의 해상도 설정과 동일하게 진행한다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26B55-8A72-4BE6-838B-8558BC56A1A2}"/>
              </a:ext>
            </a:extLst>
          </p:cNvPr>
          <p:cNvSpPr txBox="1"/>
          <p:nvPr/>
        </p:nvSpPr>
        <p:spPr>
          <a:xfrm>
            <a:off x="1843454" y="3967317"/>
            <a:ext cx="5042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projection : </a:t>
            </a:r>
            <a:r>
              <a:rPr lang="ko-KR" altLang="en-US" dirty="0"/>
              <a:t>다음 </a:t>
            </a:r>
            <a:r>
              <a:rPr lang="ko-KR" altLang="en-US" dirty="0" err="1"/>
              <a:t>프로젝션</a:t>
            </a:r>
            <a:r>
              <a:rPr lang="ko-KR" altLang="en-US" dirty="0"/>
              <a:t> 설정에 </a:t>
            </a:r>
            <a:r>
              <a:rPr lang="en-US" altLang="ko-KR" dirty="0"/>
              <a:t>id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5;p3">
            <a:extLst>
              <a:ext uri="{FF2B5EF4-FFF2-40B4-BE49-F238E27FC236}">
                <a16:creationId xmlns:a16="http://schemas.microsoft.com/office/drawing/2014/main" id="{C2AAE036-3CD7-4387-82B0-6E609328AF91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07;p3">
            <a:extLst>
              <a:ext uri="{FF2B5EF4-FFF2-40B4-BE49-F238E27FC236}">
                <a16:creationId xmlns:a16="http://schemas.microsoft.com/office/drawing/2014/main" id="{7D17A69D-488D-4733-97E5-0CEB4617B113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17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DD1A0-0606-4BB2-A359-9F29BA73FA00}"/>
              </a:ext>
            </a:extLst>
          </p:cNvPr>
          <p:cNvSpPr txBox="1"/>
          <p:nvPr/>
        </p:nvSpPr>
        <p:spPr>
          <a:xfrm>
            <a:off x="901019" y="1957078"/>
            <a:ext cx="558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Viewport</a:t>
            </a:r>
            <a:r>
              <a:rPr lang="ko-KR" altLang="en-US" dirty="0"/>
              <a:t>에 설정한 </a:t>
            </a:r>
            <a:r>
              <a:rPr lang="en-US" altLang="ko-KR" dirty="0"/>
              <a:t>Projection ID</a:t>
            </a:r>
            <a:r>
              <a:rPr lang="ko-KR" altLang="en-US" dirty="0"/>
              <a:t>를 통해 </a:t>
            </a:r>
            <a:r>
              <a:rPr lang="en-US" altLang="ko-KR" dirty="0"/>
              <a:t>Projection </a:t>
            </a:r>
            <a:r>
              <a:rPr lang="ko-KR" altLang="en-US" dirty="0"/>
              <a:t>구성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76329-13FF-4CC6-BFCF-5D784C699C80}"/>
              </a:ext>
            </a:extLst>
          </p:cNvPr>
          <p:cNvSpPr txBox="1"/>
          <p:nvPr/>
        </p:nvSpPr>
        <p:spPr>
          <a:xfrm>
            <a:off x="2468633" y="5078910"/>
            <a:ext cx="7380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</a:t>
            </a:r>
            <a:r>
              <a:rPr lang="ko-KR" altLang="en-US" dirty="0" err="1"/>
              <a:t>projection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proj_simple_left</a:t>
            </a:r>
            <a:r>
              <a:rPr lang="ko-KR" altLang="en-US" dirty="0"/>
              <a:t>" 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simple</a:t>
            </a:r>
            <a:r>
              <a:rPr lang="ko-KR" altLang="en-US" dirty="0"/>
              <a:t>" </a:t>
            </a:r>
            <a:r>
              <a:rPr lang="ko-KR" altLang="en-US" dirty="0" err="1"/>
              <a:t>screen</a:t>
            </a:r>
            <a:r>
              <a:rPr lang="ko-KR" altLang="en-US" dirty="0"/>
              <a:t>="</a:t>
            </a:r>
            <a:r>
              <a:rPr lang="ko-KR" altLang="en-US" dirty="0" err="1"/>
              <a:t>scr_left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[</a:t>
            </a:r>
            <a:r>
              <a:rPr lang="ko-KR" altLang="en-US" dirty="0" err="1"/>
              <a:t>projection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proj_simple_right</a:t>
            </a:r>
            <a:r>
              <a:rPr lang="ko-KR" altLang="en-US" dirty="0"/>
              <a:t>"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simple</a:t>
            </a:r>
            <a:r>
              <a:rPr lang="ko-KR" altLang="en-US" dirty="0"/>
              <a:t>" </a:t>
            </a:r>
            <a:r>
              <a:rPr lang="ko-KR" altLang="en-US" dirty="0" err="1"/>
              <a:t>screen</a:t>
            </a:r>
            <a:r>
              <a:rPr lang="ko-KR" altLang="en-US" dirty="0"/>
              <a:t>="</a:t>
            </a:r>
            <a:r>
              <a:rPr lang="ko-KR" altLang="en-US" dirty="0" err="1"/>
              <a:t>scr_right</a:t>
            </a:r>
            <a:r>
              <a:rPr lang="ko-KR" altLang="en-US" dirty="0"/>
              <a:t>"</a:t>
            </a:r>
          </a:p>
        </p:txBody>
      </p:sp>
      <p:sp>
        <p:nvSpPr>
          <p:cNvPr id="8" name="Google Shape;105;p3">
            <a:extLst>
              <a:ext uri="{FF2B5EF4-FFF2-40B4-BE49-F238E27FC236}">
                <a16:creationId xmlns:a16="http://schemas.microsoft.com/office/drawing/2014/main" id="{B7BB1C18-7DAD-4726-AD61-DE776E86C1D2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46353-C9F5-405E-87BD-7B865669C0AE}"/>
              </a:ext>
            </a:extLst>
          </p:cNvPr>
          <p:cNvSpPr txBox="1"/>
          <p:nvPr/>
        </p:nvSpPr>
        <p:spPr>
          <a:xfrm>
            <a:off x="1843454" y="2689556"/>
            <a:ext cx="8912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Projection Type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simple screen </a:t>
            </a:r>
            <a:r>
              <a:rPr lang="ko-KR" altLang="en-US" dirty="0"/>
              <a:t>환경설정 항목에 정의된 가상 세계 </a:t>
            </a:r>
            <a:r>
              <a:rPr lang="ko-KR" altLang="en-US" dirty="0" err="1"/>
              <a:t>프러스텀을</a:t>
            </a:r>
            <a:r>
              <a:rPr lang="ko-KR" altLang="en-US" dirty="0"/>
              <a:t> </a:t>
            </a:r>
            <a:r>
              <a:rPr lang="ko-KR" altLang="en-US" dirty="0" err="1"/>
              <a:t>뷰포트에</a:t>
            </a:r>
            <a:r>
              <a:rPr lang="ko-KR" altLang="en-US" dirty="0"/>
              <a:t> 렌더링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Easyblend</a:t>
            </a:r>
            <a:r>
              <a:rPr lang="en-US" altLang="ko-KR" dirty="0"/>
              <a:t> : Scalable Display Technologies </a:t>
            </a:r>
            <a:r>
              <a:rPr lang="ko-KR" altLang="en-US" dirty="0"/>
              <a:t>툴을 사용하여 보정한 뷰를 </a:t>
            </a:r>
            <a:r>
              <a:rPr lang="ko-KR" altLang="en-US" dirty="0" err="1"/>
              <a:t>뷰포트에</a:t>
            </a:r>
            <a:r>
              <a:rPr lang="ko-KR" altLang="en-US" dirty="0"/>
              <a:t> 렌더링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Mpcdi</a:t>
            </a:r>
            <a:r>
              <a:rPr lang="en-US" altLang="ko-KR" dirty="0"/>
              <a:t> : MPCDI</a:t>
            </a:r>
            <a:r>
              <a:rPr lang="ko-KR" altLang="en-US" dirty="0"/>
              <a:t>를 사용하여 보정한 뷰를 </a:t>
            </a:r>
            <a:r>
              <a:rPr lang="ko-KR" altLang="en-US" dirty="0" err="1"/>
              <a:t>뷰포트에</a:t>
            </a:r>
            <a:r>
              <a:rPr lang="ko-KR" altLang="en-US" dirty="0"/>
              <a:t> 렌더링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Vioso</a:t>
            </a:r>
            <a:r>
              <a:rPr lang="en-US" altLang="ko-KR" dirty="0"/>
              <a:t> : VIOSO </a:t>
            </a:r>
            <a:r>
              <a:rPr lang="ko-KR" altLang="en-US" dirty="0"/>
              <a:t>툴을 사용하여 보정한 뷰를 </a:t>
            </a:r>
            <a:r>
              <a:rPr lang="ko-KR" altLang="en-US" dirty="0" err="1"/>
              <a:t>뷰포트에</a:t>
            </a:r>
            <a:r>
              <a:rPr lang="ko-KR" altLang="en-US" dirty="0"/>
              <a:t> 렌더링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Domeprojection</a:t>
            </a:r>
            <a:r>
              <a:rPr lang="en-US" altLang="ko-KR" dirty="0"/>
              <a:t> : </a:t>
            </a:r>
            <a:r>
              <a:rPr lang="en-US" altLang="ko-KR" dirty="0" err="1"/>
              <a:t>DomeProjection</a:t>
            </a:r>
            <a:r>
              <a:rPr lang="en-US" altLang="ko-KR" dirty="0"/>
              <a:t> </a:t>
            </a:r>
            <a:r>
              <a:rPr lang="ko-KR" altLang="en-US" dirty="0"/>
              <a:t>툴을 사용하여 보정한 가상세계 뷰를 </a:t>
            </a:r>
            <a:r>
              <a:rPr lang="ko-KR" altLang="en-US" dirty="0" err="1"/>
              <a:t>뷰포트에</a:t>
            </a:r>
            <a:r>
              <a:rPr lang="ko-KR" altLang="en-US" dirty="0"/>
              <a:t> 렌더링</a:t>
            </a:r>
            <a:r>
              <a:rPr lang="en-US" altLang="ko-KR" dirty="0"/>
              <a:t>          </a:t>
            </a:r>
            <a:r>
              <a:rPr lang="ko-KR" alt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074CB-B9D4-4616-9ECF-7BD020E685AA}"/>
              </a:ext>
            </a:extLst>
          </p:cNvPr>
          <p:cNvSpPr txBox="1"/>
          <p:nvPr/>
        </p:nvSpPr>
        <p:spPr>
          <a:xfrm>
            <a:off x="1843454" y="4345363"/>
            <a:ext cx="558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Screen </a:t>
            </a:r>
            <a:r>
              <a:rPr lang="ko-KR" altLang="en-US" dirty="0"/>
              <a:t>다음 설정할 </a:t>
            </a:r>
            <a:r>
              <a:rPr lang="en-US" altLang="ko-KR" dirty="0"/>
              <a:t>screen </a:t>
            </a:r>
            <a:r>
              <a:rPr lang="ko-KR" altLang="en-US" dirty="0"/>
              <a:t>설정의 </a:t>
            </a:r>
            <a:r>
              <a:rPr lang="en-US" altLang="ko-KR" dirty="0"/>
              <a:t>id</a:t>
            </a:r>
          </a:p>
        </p:txBody>
      </p:sp>
      <p:sp>
        <p:nvSpPr>
          <p:cNvPr id="13" name="Google Shape;107;p3">
            <a:extLst>
              <a:ext uri="{FF2B5EF4-FFF2-40B4-BE49-F238E27FC236}">
                <a16:creationId xmlns:a16="http://schemas.microsoft.com/office/drawing/2014/main" id="{25C5239C-87C7-4020-B777-1CB9D71DD3BB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70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87268-573E-4802-8BD6-99427DA0FD7F}"/>
              </a:ext>
            </a:extLst>
          </p:cNvPr>
          <p:cNvSpPr txBox="1"/>
          <p:nvPr/>
        </p:nvSpPr>
        <p:spPr>
          <a:xfrm>
            <a:off x="2006396" y="5515894"/>
            <a:ext cx="83048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</a:t>
            </a:r>
            <a:r>
              <a:rPr lang="ko-KR" altLang="en-US" dirty="0" err="1"/>
              <a:t>screen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scr_left</a:t>
            </a:r>
            <a:r>
              <a:rPr lang="ko-KR" altLang="en-US" dirty="0"/>
              <a:t>"  </a:t>
            </a:r>
            <a:r>
              <a:rPr lang="ko-KR" altLang="en-US" dirty="0" err="1"/>
              <a:t>loc</a:t>
            </a:r>
            <a:r>
              <a:rPr lang="ko-KR" altLang="en-US" dirty="0"/>
              <a:t>="</a:t>
            </a:r>
            <a:r>
              <a:rPr lang="ko-KR" altLang="en-US" dirty="0" err="1"/>
              <a:t>X</a:t>
            </a:r>
            <a:r>
              <a:rPr lang="ko-KR" altLang="en-US" dirty="0"/>
              <a:t>=</a:t>
            </a:r>
            <a:r>
              <a:rPr lang="en-US" altLang="ko-KR" dirty="0"/>
              <a:t>0</a:t>
            </a:r>
            <a:r>
              <a:rPr lang="ko-KR" altLang="en-US" dirty="0"/>
              <a:t>,</a:t>
            </a:r>
            <a:r>
              <a:rPr lang="ko-KR" altLang="en-US" dirty="0" err="1"/>
              <a:t>Y</a:t>
            </a:r>
            <a:r>
              <a:rPr lang="ko-KR" altLang="en-US" dirty="0"/>
              <a:t>=-</a:t>
            </a:r>
            <a:r>
              <a:rPr lang="en-US" altLang="ko-KR" dirty="0"/>
              <a:t>0</a:t>
            </a:r>
            <a:r>
              <a:rPr lang="ko-KR" altLang="en-US" dirty="0"/>
              <a:t>,Z=0" </a:t>
            </a:r>
            <a:r>
              <a:rPr lang="ko-KR" altLang="en-US" dirty="0" err="1"/>
              <a:t>rot</a:t>
            </a:r>
            <a:r>
              <a:rPr lang="ko-KR" altLang="en-US" dirty="0"/>
              <a:t>="</a:t>
            </a:r>
            <a:r>
              <a:rPr lang="ko-KR" altLang="en-US" dirty="0" err="1"/>
              <a:t>P</a:t>
            </a:r>
            <a:r>
              <a:rPr lang="ko-KR" altLang="en-US" dirty="0"/>
              <a:t>=0,Y=0,R=0" </a:t>
            </a:r>
            <a:r>
              <a:rPr lang="ko-KR" altLang="en-US" dirty="0" err="1"/>
              <a:t>size</a:t>
            </a:r>
            <a:r>
              <a:rPr lang="ko-KR" altLang="en-US" dirty="0"/>
              <a:t>="</a:t>
            </a:r>
            <a:r>
              <a:rPr lang="ko-KR" altLang="en-US" dirty="0" err="1"/>
              <a:t>X</a:t>
            </a:r>
            <a:r>
              <a:rPr lang="ko-KR" altLang="en-US" dirty="0"/>
              <a:t>=2,Y=1.5" </a:t>
            </a:r>
            <a:r>
              <a:rPr lang="ko-KR" altLang="en-US" dirty="0" err="1"/>
              <a:t>parent</a:t>
            </a:r>
            <a:r>
              <a:rPr lang="ko-KR" altLang="en-US" dirty="0"/>
              <a:t>="</a:t>
            </a:r>
            <a:r>
              <a:rPr lang="ko-KR" altLang="en-US" dirty="0" err="1"/>
              <a:t>eye_level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[</a:t>
            </a:r>
            <a:r>
              <a:rPr lang="ko-KR" altLang="en-US" dirty="0" err="1"/>
              <a:t>screen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scr_right</a:t>
            </a:r>
            <a:r>
              <a:rPr lang="ko-KR" altLang="en-US" dirty="0"/>
              <a:t>" </a:t>
            </a:r>
            <a:r>
              <a:rPr lang="ko-KR" altLang="en-US" dirty="0" err="1"/>
              <a:t>loc</a:t>
            </a:r>
            <a:r>
              <a:rPr lang="ko-KR" altLang="en-US" dirty="0"/>
              <a:t>="</a:t>
            </a:r>
            <a:r>
              <a:rPr lang="ko-KR" altLang="en-US" dirty="0" err="1"/>
              <a:t>X</a:t>
            </a:r>
            <a:r>
              <a:rPr lang="ko-KR" altLang="en-US" dirty="0"/>
              <a:t>=</a:t>
            </a:r>
            <a:r>
              <a:rPr lang="en-US" altLang="ko-KR" dirty="0"/>
              <a:t>0</a:t>
            </a:r>
            <a:r>
              <a:rPr lang="ko-KR" altLang="en-US" dirty="0"/>
              <a:t>,</a:t>
            </a:r>
            <a:r>
              <a:rPr lang="ko-KR" altLang="en-US" dirty="0" err="1"/>
              <a:t>Y</a:t>
            </a:r>
            <a:r>
              <a:rPr lang="ko-KR" altLang="en-US" dirty="0"/>
              <a:t>=</a:t>
            </a:r>
            <a:r>
              <a:rPr lang="en-US" altLang="ko-KR" dirty="0"/>
              <a:t>0</a:t>
            </a:r>
            <a:r>
              <a:rPr lang="ko-KR" altLang="en-US" dirty="0"/>
              <a:t>,Z=0"  </a:t>
            </a:r>
            <a:r>
              <a:rPr lang="ko-KR" altLang="en-US" dirty="0" err="1"/>
              <a:t>rot</a:t>
            </a:r>
            <a:r>
              <a:rPr lang="ko-KR" altLang="en-US" dirty="0"/>
              <a:t>="</a:t>
            </a:r>
            <a:r>
              <a:rPr lang="ko-KR" altLang="en-US" dirty="0" err="1"/>
              <a:t>P</a:t>
            </a:r>
            <a:r>
              <a:rPr lang="ko-KR" altLang="en-US" dirty="0"/>
              <a:t>=0,Y=0,R=0" </a:t>
            </a:r>
            <a:r>
              <a:rPr lang="ko-KR" altLang="en-US" dirty="0" err="1"/>
              <a:t>size</a:t>
            </a:r>
            <a:r>
              <a:rPr lang="ko-KR" altLang="en-US" dirty="0"/>
              <a:t>="</a:t>
            </a:r>
            <a:r>
              <a:rPr lang="ko-KR" altLang="en-US" dirty="0" err="1"/>
              <a:t>X</a:t>
            </a:r>
            <a:r>
              <a:rPr lang="ko-KR" altLang="en-US" dirty="0"/>
              <a:t>=2,Y=1.5" </a:t>
            </a:r>
            <a:r>
              <a:rPr lang="ko-KR" altLang="en-US" dirty="0" err="1"/>
              <a:t>parent</a:t>
            </a:r>
            <a:r>
              <a:rPr lang="ko-KR" altLang="en-US" dirty="0"/>
              <a:t>="</a:t>
            </a:r>
            <a:r>
              <a:rPr lang="ko-KR" altLang="en-US" dirty="0" err="1"/>
              <a:t>eye_level</a:t>
            </a:r>
            <a:r>
              <a:rPr lang="ko-KR" altLang="en-US" dirty="0"/>
              <a:t>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57594-F08E-4EB1-8689-2971E73BE4F2}"/>
              </a:ext>
            </a:extLst>
          </p:cNvPr>
          <p:cNvSpPr txBox="1"/>
          <p:nvPr/>
        </p:nvSpPr>
        <p:spPr>
          <a:xfrm>
            <a:off x="901020" y="1957078"/>
            <a:ext cx="579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프로젝션</a:t>
            </a:r>
            <a:r>
              <a:rPr lang="ko-KR" altLang="en-US" dirty="0"/>
              <a:t> 설정에서 입력한 </a:t>
            </a:r>
            <a:r>
              <a:rPr lang="en-US" altLang="ko-KR" dirty="0"/>
              <a:t>Screen ID</a:t>
            </a:r>
            <a:r>
              <a:rPr lang="ko-KR" altLang="en-US" dirty="0"/>
              <a:t>를 통해서 </a:t>
            </a:r>
            <a:r>
              <a:rPr lang="ko-KR" altLang="en-US" dirty="0" err="1"/>
              <a:t>프로젝션</a:t>
            </a:r>
            <a:r>
              <a:rPr lang="ko-KR" altLang="en-US" dirty="0"/>
              <a:t> 스크린을 설정</a:t>
            </a:r>
          </a:p>
        </p:txBody>
      </p:sp>
      <p:sp>
        <p:nvSpPr>
          <p:cNvPr id="8" name="Google Shape;105;p3">
            <a:extLst>
              <a:ext uri="{FF2B5EF4-FFF2-40B4-BE49-F238E27FC236}">
                <a16:creationId xmlns:a16="http://schemas.microsoft.com/office/drawing/2014/main" id="{0C67D181-109D-4D37-B4D4-1849FE021422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FBA73-06CB-48ED-9360-B082760059EB}"/>
              </a:ext>
            </a:extLst>
          </p:cNvPr>
          <p:cNvSpPr txBox="1"/>
          <p:nvPr/>
        </p:nvSpPr>
        <p:spPr>
          <a:xfrm>
            <a:off x="1843454" y="2546876"/>
            <a:ext cx="579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Y, Z = </a:t>
            </a:r>
            <a:r>
              <a:rPr lang="ko-KR" altLang="en-US" dirty="0"/>
              <a:t>스크린의 위치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E1FFB-D3C1-4D31-B78E-E5B807054DB5}"/>
              </a:ext>
            </a:extLst>
          </p:cNvPr>
          <p:cNvSpPr txBox="1"/>
          <p:nvPr/>
        </p:nvSpPr>
        <p:spPr>
          <a:xfrm>
            <a:off x="1843454" y="3121223"/>
            <a:ext cx="579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Y, Z = </a:t>
            </a:r>
            <a:r>
              <a:rPr lang="ko-KR" altLang="en-US" dirty="0"/>
              <a:t>스크린의 회전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00447-EB7D-4266-A87F-7E6846E5310C}"/>
              </a:ext>
            </a:extLst>
          </p:cNvPr>
          <p:cNvSpPr txBox="1"/>
          <p:nvPr/>
        </p:nvSpPr>
        <p:spPr>
          <a:xfrm>
            <a:off x="1843454" y="3695570"/>
            <a:ext cx="579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 : </a:t>
            </a:r>
            <a:r>
              <a:rPr lang="ko-KR" altLang="en-US" dirty="0"/>
              <a:t>실제 현실에서의 스크린의 크기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8B0D8-6812-4961-A43C-4A86EB676FA2}"/>
              </a:ext>
            </a:extLst>
          </p:cNvPr>
          <p:cNvSpPr txBox="1"/>
          <p:nvPr/>
        </p:nvSpPr>
        <p:spPr>
          <a:xfrm>
            <a:off x="1843454" y="4269917"/>
            <a:ext cx="579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Parent : Scene Node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5" name="Google Shape;107;p3">
            <a:extLst>
              <a:ext uri="{FF2B5EF4-FFF2-40B4-BE49-F238E27FC236}">
                <a16:creationId xmlns:a16="http://schemas.microsoft.com/office/drawing/2014/main" id="{8728BF2F-82B7-49C6-9342-552D0C35E63A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74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7F77E-3381-45DB-BF62-85DA183103D2}"/>
              </a:ext>
            </a:extLst>
          </p:cNvPr>
          <p:cNvSpPr txBox="1"/>
          <p:nvPr/>
        </p:nvSpPr>
        <p:spPr>
          <a:xfrm>
            <a:off x="1943577" y="3856040"/>
            <a:ext cx="8430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</a:t>
            </a:r>
            <a:r>
              <a:rPr lang="ko-KR" altLang="en-US" dirty="0" err="1"/>
              <a:t>camera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camera_static</a:t>
            </a:r>
            <a:r>
              <a:rPr lang="ko-KR" altLang="en-US" dirty="0"/>
              <a:t>" </a:t>
            </a:r>
            <a:r>
              <a:rPr lang="ko-KR" altLang="en-US" dirty="0" err="1"/>
              <a:t>loc</a:t>
            </a:r>
            <a:r>
              <a:rPr lang="ko-KR" altLang="en-US" dirty="0"/>
              <a:t>="</a:t>
            </a:r>
            <a:r>
              <a:rPr lang="ko-KR" altLang="en-US" dirty="0" err="1"/>
              <a:t>X</a:t>
            </a:r>
            <a:r>
              <a:rPr lang="ko-KR" altLang="en-US" dirty="0"/>
              <a:t>=0,Y=0,Z=0" </a:t>
            </a:r>
            <a:r>
              <a:rPr lang="ko-KR" altLang="en-US" dirty="0" err="1"/>
              <a:t>parent</a:t>
            </a:r>
            <a:r>
              <a:rPr lang="ko-KR" altLang="en-US" dirty="0"/>
              <a:t>="</a:t>
            </a:r>
            <a:r>
              <a:rPr lang="ko-KR" altLang="en-US" dirty="0" err="1"/>
              <a:t>eye_level</a:t>
            </a:r>
            <a:r>
              <a:rPr lang="ko-KR" altLang="en-US" dirty="0"/>
              <a:t>" </a:t>
            </a:r>
            <a:r>
              <a:rPr lang="ko-KR" altLang="en-US" dirty="0" err="1"/>
              <a:t>eye_swap</a:t>
            </a:r>
            <a:r>
              <a:rPr lang="ko-KR" altLang="en-US" dirty="0"/>
              <a:t>="</a:t>
            </a:r>
            <a:r>
              <a:rPr lang="ko-KR" altLang="en-US" dirty="0" err="1"/>
              <a:t>false</a:t>
            </a:r>
            <a:r>
              <a:rPr lang="ko-KR" altLang="en-US" dirty="0"/>
              <a:t>" </a:t>
            </a:r>
            <a:r>
              <a:rPr lang="ko-KR" altLang="en-US" dirty="0" err="1"/>
              <a:t>force_offset</a:t>
            </a:r>
            <a:r>
              <a:rPr lang="ko-KR" altLang="en-US" dirty="0"/>
              <a:t>="0"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873D5-3F5B-4CCD-928B-67A5C6924F4F}"/>
              </a:ext>
            </a:extLst>
          </p:cNvPr>
          <p:cNvSpPr txBox="1"/>
          <p:nvPr/>
        </p:nvSpPr>
        <p:spPr>
          <a:xfrm>
            <a:off x="901020" y="1957078"/>
            <a:ext cx="298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 설정</a:t>
            </a:r>
          </a:p>
        </p:txBody>
      </p:sp>
      <p:sp>
        <p:nvSpPr>
          <p:cNvPr id="8" name="Google Shape;105;p3">
            <a:extLst>
              <a:ext uri="{FF2B5EF4-FFF2-40B4-BE49-F238E27FC236}">
                <a16:creationId xmlns:a16="http://schemas.microsoft.com/office/drawing/2014/main" id="{67B10B1F-3B08-494E-B370-1E2F9A0727C8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2A492-E627-4281-94EA-3F58BFD03C40}"/>
              </a:ext>
            </a:extLst>
          </p:cNvPr>
          <p:cNvSpPr txBox="1"/>
          <p:nvPr/>
        </p:nvSpPr>
        <p:spPr>
          <a:xfrm>
            <a:off x="1843454" y="2694184"/>
            <a:ext cx="298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 </a:t>
            </a:r>
            <a:r>
              <a:rPr lang="en-US" altLang="ko-KR" dirty="0"/>
              <a:t>id </a:t>
            </a:r>
            <a:r>
              <a:rPr lang="ko-KR" altLang="en-US" dirty="0"/>
              <a:t>설정 및 위치 설정</a:t>
            </a:r>
          </a:p>
        </p:txBody>
      </p:sp>
      <p:sp>
        <p:nvSpPr>
          <p:cNvPr id="12" name="Google Shape;107;p3">
            <a:extLst>
              <a:ext uri="{FF2B5EF4-FFF2-40B4-BE49-F238E27FC236}">
                <a16:creationId xmlns:a16="http://schemas.microsoft.com/office/drawing/2014/main" id="{2FD9F50A-7E75-4433-A8C4-FD718C716680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31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873D5-3F5B-4CCD-928B-67A5C6924F4F}"/>
              </a:ext>
            </a:extLst>
          </p:cNvPr>
          <p:cNvSpPr txBox="1"/>
          <p:nvPr/>
        </p:nvSpPr>
        <p:spPr>
          <a:xfrm>
            <a:off x="901020" y="1957078"/>
            <a:ext cx="298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Scene Node </a:t>
            </a:r>
            <a:r>
              <a:rPr lang="ko-KR" altLang="en-US" dirty="0"/>
              <a:t>설정</a:t>
            </a:r>
          </a:p>
        </p:txBody>
      </p:sp>
      <p:sp>
        <p:nvSpPr>
          <p:cNvPr id="8" name="Google Shape;105;p3">
            <a:extLst>
              <a:ext uri="{FF2B5EF4-FFF2-40B4-BE49-F238E27FC236}">
                <a16:creationId xmlns:a16="http://schemas.microsoft.com/office/drawing/2014/main" id="{6BA1C51A-263B-4FE4-9F97-56AA904C8652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33FF5-634C-4604-9B2B-707F8FE1CCA2}"/>
              </a:ext>
            </a:extLst>
          </p:cNvPr>
          <p:cNvSpPr txBox="1"/>
          <p:nvPr/>
        </p:nvSpPr>
        <p:spPr>
          <a:xfrm>
            <a:off x="935853" y="3660551"/>
            <a:ext cx="109569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</a:t>
            </a:r>
            <a:r>
              <a:rPr lang="ko-KR" altLang="en-US" dirty="0" err="1"/>
              <a:t>scene_node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=＂</a:t>
            </a:r>
            <a:r>
              <a:rPr lang="ko-KR" altLang="en-US" dirty="0" err="1"/>
              <a:t>cave_origin</a:t>
            </a:r>
            <a:r>
              <a:rPr lang="ko-KR" altLang="en-US" dirty="0"/>
              <a:t>＂  </a:t>
            </a:r>
            <a:r>
              <a:rPr lang="ko-KR" altLang="en-US" dirty="0" err="1"/>
              <a:t>loc</a:t>
            </a:r>
            <a:r>
              <a:rPr lang="ko-KR" altLang="en-US" dirty="0"/>
              <a:t>=＂</a:t>
            </a:r>
            <a:r>
              <a:rPr lang="ko-KR" altLang="en-US" dirty="0" err="1"/>
              <a:t>X</a:t>
            </a:r>
            <a:r>
              <a:rPr lang="ko-KR" altLang="en-US" dirty="0"/>
              <a:t>=0,Y=0,Z=0＂      </a:t>
            </a:r>
            <a:r>
              <a:rPr lang="ko-KR" altLang="en-US" dirty="0" err="1"/>
              <a:t>rot</a:t>
            </a:r>
            <a:r>
              <a:rPr lang="ko-KR" altLang="en-US" dirty="0"/>
              <a:t>=＂</a:t>
            </a:r>
            <a:r>
              <a:rPr lang="ko-KR" altLang="en-US" dirty="0" err="1"/>
              <a:t>P</a:t>
            </a:r>
            <a:r>
              <a:rPr lang="ko-KR" altLang="en-US" dirty="0"/>
              <a:t>=0,Y=0,R=0＂</a:t>
            </a:r>
          </a:p>
          <a:p>
            <a:r>
              <a:rPr lang="ko-KR" altLang="en-US" dirty="0"/>
              <a:t>	[</a:t>
            </a:r>
            <a:r>
              <a:rPr lang="ko-KR" altLang="en-US" dirty="0" err="1"/>
              <a:t>scene_node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=＂</a:t>
            </a:r>
            <a:r>
              <a:rPr lang="ko-KR" altLang="en-US" dirty="0" err="1"/>
              <a:t>eye_level</a:t>
            </a:r>
            <a:r>
              <a:rPr lang="ko-KR" altLang="en-US" dirty="0"/>
              <a:t>＂    </a:t>
            </a:r>
            <a:r>
              <a:rPr lang="ko-KR" altLang="en-US" dirty="0" err="1"/>
              <a:t>loc</a:t>
            </a:r>
            <a:r>
              <a:rPr lang="ko-KR" altLang="en-US" dirty="0"/>
              <a:t>=＂</a:t>
            </a:r>
            <a:r>
              <a:rPr lang="ko-KR" altLang="en-US" dirty="0" err="1"/>
              <a:t>X</a:t>
            </a:r>
            <a:r>
              <a:rPr lang="ko-KR" altLang="en-US" dirty="0"/>
              <a:t>=0,Y=0,Z=0"      </a:t>
            </a:r>
            <a:r>
              <a:rPr lang="ko-KR" altLang="en-US" dirty="0" err="1"/>
              <a:t>rot</a:t>
            </a:r>
            <a:r>
              <a:rPr lang="ko-KR" altLang="en-US" dirty="0"/>
              <a:t>="</a:t>
            </a:r>
            <a:r>
              <a:rPr lang="ko-KR" altLang="en-US" dirty="0" err="1"/>
              <a:t>P</a:t>
            </a:r>
            <a:r>
              <a:rPr lang="ko-KR" altLang="en-US" dirty="0"/>
              <a:t>=0,Y=0,R=0" </a:t>
            </a:r>
            <a:r>
              <a:rPr lang="ko-KR" altLang="en-US" dirty="0" err="1"/>
              <a:t>parent</a:t>
            </a:r>
            <a:r>
              <a:rPr lang="ko-KR" altLang="en-US" dirty="0"/>
              <a:t>="</a:t>
            </a:r>
            <a:r>
              <a:rPr lang="ko-KR" altLang="en-US" dirty="0" err="1"/>
              <a:t>cave_origin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	[</a:t>
            </a:r>
            <a:r>
              <a:rPr lang="ko-KR" altLang="en-US" dirty="0" err="1"/>
              <a:t>scene_node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="column_2"     </a:t>
            </a:r>
            <a:r>
              <a:rPr lang="ko-KR" altLang="en-US" dirty="0" err="1"/>
              <a:t>loc</a:t>
            </a:r>
            <a:r>
              <a:rPr lang="ko-KR" altLang="en-US" dirty="0"/>
              <a:t>="</a:t>
            </a:r>
            <a:r>
              <a:rPr lang="ko-KR" altLang="en-US" dirty="0" err="1"/>
              <a:t>X</a:t>
            </a:r>
            <a:r>
              <a:rPr lang="ko-KR" altLang="en-US" dirty="0"/>
              <a:t>=1.3285,Y=0,Z=0"      </a:t>
            </a:r>
            <a:r>
              <a:rPr lang="ko-KR" altLang="en-US" dirty="0" err="1"/>
              <a:t>rot</a:t>
            </a:r>
            <a:r>
              <a:rPr lang="ko-KR" altLang="en-US" dirty="0"/>
              <a:t>="</a:t>
            </a:r>
            <a:r>
              <a:rPr lang="ko-KR" altLang="en-US" dirty="0" err="1"/>
              <a:t>P</a:t>
            </a:r>
            <a:r>
              <a:rPr lang="ko-KR" altLang="en-US" dirty="0"/>
              <a:t>=0,Y=0,R=0" </a:t>
            </a:r>
            <a:r>
              <a:rPr lang="ko-KR" altLang="en-US" dirty="0" err="1"/>
              <a:t>parent</a:t>
            </a:r>
            <a:r>
              <a:rPr lang="ko-KR" altLang="en-US" dirty="0"/>
              <a:t>="</a:t>
            </a:r>
            <a:r>
              <a:rPr lang="ko-KR" altLang="en-US" dirty="0" err="1"/>
              <a:t>eye_level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		[</a:t>
            </a:r>
            <a:r>
              <a:rPr lang="ko-KR" altLang="en-US" dirty="0" err="1"/>
              <a:t>scene_node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display_front</a:t>
            </a:r>
            <a:r>
              <a:rPr lang="ko-KR" altLang="en-US" dirty="0"/>
              <a:t>" </a:t>
            </a:r>
            <a:r>
              <a:rPr lang="ko-KR" altLang="en-US" dirty="0" err="1"/>
              <a:t>loc</a:t>
            </a:r>
            <a:r>
              <a:rPr lang="ko-KR" altLang="en-US" dirty="0"/>
              <a:t>="</a:t>
            </a:r>
            <a:r>
              <a:rPr lang="ko-KR" altLang="en-US" dirty="0" err="1"/>
              <a:t>X</a:t>
            </a:r>
            <a:r>
              <a:rPr lang="ko-KR" altLang="en-US" dirty="0"/>
              <a:t>=0,Y=0,Z=0"  </a:t>
            </a:r>
            <a:r>
              <a:rPr lang="ko-KR" altLang="en-US" dirty="0" err="1"/>
              <a:t>rot</a:t>
            </a:r>
            <a:r>
              <a:rPr lang="ko-KR" altLang="en-US" dirty="0"/>
              <a:t>="</a:t>
            </a:r>
            <a:r>
              <a:rPr lang="ko-KR" altLang="en-US" dirty="0" err="1"/>
              <a:t>P</a:t>
            </a:r>
            <a:r>
              <a:rPr lang="ko-KR" altLang="en-US" dirty="0"/>
              <a:t>=0,Y=0,R=0" </a:t>
            </a:r>
            <a:r>
              <a:rPr lang="ko-KR" altLang="en-US" dirty="0" err="1"/>
              <a:t>parent</a:t>
            </a:r>
            <a:r>
              <a:rPr lang="ko-KR" altLang="en-US" dirty="0"/>
              <a:t>="column_2"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6FAAD6-2CA4-4314-9345-7D24338A6597}"/>
              </a:ext>
            </a:extLst>
          </p:cNvPr>
          <p:cNvSpPr txBox="1"/>
          <p:nvPr/>
        </p:nvSpPr>
        <p:spPr>
          <a:xfrm>
            <a:off x="1553592" y="2699769"/>
            <a:ext cx="298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장 사진 참고</a:t>
            </a:r>
          </a:p>
        </p:txBody>
      </p:sp>
      <p:sp>
        <p:nvSpPr>
          <p:cNvPr id="9" name="Google Shape;107;p3">
            <a:extLst>
              <a:ext uri="{FF2B5EF4-FFF2-40B4-BE49-F238E27FC236}">
                <a16:creationId xmlns:a16="http://schemas.microsoft.com/office/drawing/2014/main" id="{BD12BA63-C150-4AB4-8216-C6A90254213E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031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873D5-3F5B-4CCD-928B-67A5C6924F4F}"/>
              </a:ext>
            </a:extLst>
          </p:cNvPr>
          <p:cNvSpPr txBox="1"/>
          <p:nvPr/>
        </p:nvSpPr>
        <p:spPr>
          <a:xfrm>
            <a:off x="901020" y="1957078"/>
            <a:ext cx="298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Scene Node </a:t>
            </a:r>
            <a:r>
              <a:rPr lang="ko-KR" altLang="en-US" dirty="0"/>
              <a:t>설정</a:t>
            </a:r>
          </a:p>
        </p:txBody>
      </p:sp>
      <p:sp>
        <p:nvSpPr>
          <p:cNvPr id="8" name="Google Shape;105;p3">
            <a:extLst>
              <a:ext uri="{FF2B5EF4-FFF2-40B4-BE49-F238E27FC236}">
                <a16:creationId xmlns:a16="http://schemas.microsoft.com/office/drawing/2014/main" id="{6BA1C51A-263B-4FE4-9F97-56AA904C8652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43CDEF-15BE-4D64-8FB5-CDB55EE2D52D}"/>
              </a:ext>
            </a:extLst>
          </p:cNvPr>
          <p:cNvSpPr/>
          <p:nvPr/>
        </p:nvSpPr>
        <p:spPr>
          <a:xfrm>
            <a:off x="684789" y="3319534"/>
            <a:ext cx="479763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A09F24-1980-4C53-8C38-83AC2E7E5DFA}"/>
              </a:ext>
            </a:extLst>
          </p:cNvPr>
          <p:cNvSpPr/>
          <p:nvPr/>
        </p:nvSpPr>
        <p:spPr>
          <a:xfrm>
            <a:off x="2929715" y="3302703"/>
            <a:ext cx="30777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B18BF1-D0E3-43F9-90F2-0E6284830822}"/>
              </a:ext>
            </a:extLst>
          </p:cNvPr>
          <p:cNvSpPr/>
          <p:nvPr/>
        </p:nvSpPr>
        <p:spPr>
          <a:xfrm>
            <a:off x="2929714" y="5093898"/>
            <a:ext cx="30777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15B919E-739A-4FE8-8BED-9C2A3C134014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3083603" y="3610480"/>
            <a:ext cx="1" cy="148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E58E96-C426-4EC0-85E4-3B715E39FF03}"/>
              </a:ext>
            </a:extLst>
          </p:cNvPr>
          <p:cNvSpPr txBox="1"/>
          <p:nvPr/>
        </p:nvSpPr>
        <p:spPr>
          <a:xfrm>
            <a:off x="3265740" y="4295661"/>
            <a:ext cx="193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X:</a:t>
            </a:r>
            <a:r>
              <a:rPr lang="ko-KR" altLang="en-US" dirty="0"/>
              <a:t> 1.3285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1D62E2-F831-4CC4-929F-798495576DA8}"/>
              </a:ext>
            </a:extLst>
          </p:cNvPr>
          <p:cNvSpPr txBox="1"/>
          <p:nvPr/>
        </p:nvSpPr>
        <p:spPr>
          <a:xfrm>
            <a:off x="2441357" y="5401675"/>
            <a:ext cx="1284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Cave_origin</a:t>
            </a:r>
            <a:endParaRPr lang="en-US" altLang="ko-KR" dirty="0"/>
          </a:p>
          <a:p>
            <a:pPr algn="ctr"/>
            <a:r>
              <a:rPr lang="en-US" altLang="ko-KR" dirty="0" err="1"/>
              <a:t>Eye_level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F0E47-F085-4D9B-B2E8-71A0488D04CC}"/>
              </a:ext>
            </a:extLst>
          </p:cNvPr>
          <p:cNvSpPr txBox="1"/>
          <p:nvPr/>
        </p:nvSpPr>
        <p:spPr>
          <a:xfrm>
            <a:off x="2436883" y="2866284"/>
            <a:ext cx="128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Column_2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A149AF-BBE9-4A8F-8FBD-91B11D707F5F}"/>
              </a:ext>
            </a:extLst>
          </p:cNvPr>
          <p:cNvCxnSpPr>
            <a:cxnSpLocks/>
          </p:cNvCxnSpPr>
          <p:nvPr/>
        </p:nvCxnSpPr>
        <p:spPr>
          <a:xfrm flipV="1">
            <a:off x="5617029" y="5002556"/>
            <a:ext cx="0" cy="798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0BC4BC4-BCD2-4BC7-ADE8-D6EF5ACF3FC6}"/>
              </a:ext>
            </a:extLst>
          </p:cNvPr>
          <p:cNvCxnSpPr>
            <a:cxnSpLocks/>
          </p:cNvCxnSpPr>
          <p:nvPr/>
        </p:nvCxnSpPr>
        <p:spPr>
          <a:xfrm>
            <a:off x="5617029" y="5800793"/>
            <a:ext cx="6650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A3894F-C589-418E-B7CF-B66675CD5362}"/>
              </a:ext>
            </a:extLst>
          </p:cNvPr>
          <p:cNvSpPr txBox="1"/>
          <p:nvPr/>
        </p:nvSpPr>
        <p:spPr>
          <a:xfrm>
            <a:off x="5425033" y="4694778"/>
            <a:ext cx="38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4AF26-4F62-470F-85F6-49EF84832BD7}"/>
              </a:ext>
            </a:extLst>
          </p:cNvPr>
          <p:cNvSpPr txBox="1"/>
          <p:nvPr/>
        </p:nvSpPr>
        <p:spPr>
          <a:xfrm>
            <a:off x="6290915" y="5646904"/>
            <a:ext cx="31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5DF0F-5D90-4EC7-9D94-51B9CF6E9477}"/>
              </a:ext>
            </a:extLst>
          </p:cNvPr>
          <p:cNvSpPr txBox="1"/>
          <p:nvPr/>
        </p:nvSpPr>
        <p:spPr>
          <a:xfrm>
            <a:off x="5435933" y="5884817"/>
            <a:ext cx="97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Top View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061FDAA-2B65-406B-BB28-A5C9CA433E0C}"/>
              </a:ext>
            </a:extLst>
          </p:cNvPr>
          <p:cNvCxnSpPr>
            <a:cxnSpLocks/>
          </p:cNvCxnSpPr>
          <p:nvPr/>
        </p:nvCxnSpPr>
        <p:spPr>
          <a:xfrm flipV="1">
            <a:off x="10731877" y="4972770"/>
            <a:ext cx="0" cy="798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9EDD95-1574-43F6-B3F5-7D923DE92F94}"/>
              </a:ext>
            </a:extLst>
          </p:cNvPr>
          <p:cNvCxnSpPr>
            <a:cxnSpLocks/>
          </p:cNvCxnSpPr>
          <p:nvPr/>
        </p:nvCxnSpPr>
        <p:spPr>
          <a:xfrm>
            <a:off x="10731877" y="5771007"/>
            <a:ext cx="6650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D6A10B-7468-46AF-A970-762A4FFE574A}"/>
              </a:ext>
            </a:extLst>
          </p:cNvPr>
          <p:cNvSpPr txBox="1"/>
          <p:nvPr/>
        </p:nvSpPr>
        <p:spPr>
          <a:xfrm>
            <a:off x="10539881" y="4664992"/>
            <a:ext cx="38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05AAA-ED9D-479A-8BD5-40F55A54B53D}"/>
              </a:ext>
            </a:extLst>
          </p:cNvPr>
          <p:cNvSpPr txBox="1"/>
          <p:nvPr/>
        </p:nvSpPr>
        <p:spPr>
          <a:xfrm>
            <a:off x="11405763" y="5617118"/>
            <a:ext cx="31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BEC077-EB9C-45E2-A0EF-E5A1618132F8}"/>
              </a:ext>
            </a:extLst>
          </p:cNvPr>
          <p:cNvSpPr txBox="1"/>
          <p:nvPr/>
        </p:nvSpPr>
        <p:spPr>
          <a:xfrm>
            <a:off x="10550780" y="5855031"/>
            <a:ext cx="1087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Front View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2976BB-24FC-47EC-B408-E670C300F71D}"/>
              </a:ext>
            </a:extLst>
          </p:cNvPr>
          <p:cNvSpPr/>
          <p:nvPr/>
        </p:nvSpPr>
        <p:spPr>
          <a:xfrm>
            <a:off x="7727346" y="2771958"/>
            <a:ext cx="2654665" cy="1314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14448D-843C-4BFE-943C-71A9B7319764}"/>
              </a:ext>
            </a:extLst>
          </p:cNvPr>
          <p:cNvSpPr/>
          <p:nvPr/>
        </p:nvSpPr>
        <p:spPr>
          <a:xfrm>
            <a:off x="8902781" y="3318271"/>
            <a:ext cx="30777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165958-7612-4A79-8045-85020C2623B8}"/>
              </a:ext>
            </a:extLst>
          </p:cNvPr>
          <p:cNvSpPr/>
          <p:nvPr/>
        </p:nvSpPr>
        <p:spPr>
          <a:xfrm>
            <a:off x="8902781" y="5064111"/>
            <a:ext cx="307777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112030-D26D-43BE-AB9A-5124D70925E7}"/>
              </a:ext>
            </a:extLst>
          </p:cNvPr>
          <p:cNvSpPr txBox="1"/>
          <p:nvPr/>
        </p:nvSpPr>
        <p:spPr>
          <a:xfrm>
            <a:off x="8412433" y="5409444"/>
            <a:ext cx="1284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Cave_origin</a:t>
            </a:r>
            <a:endParaRPr lang="en-US" altLang="ko-KR" dirty="0"/>
          </a:p>
          <a:p>
            <a:pPr algn="ctr"/>
            <a:r>
              <a:rPr lang="en-US" altLang="ko-KR" dirty="0" err="1"/>
              <a:t>Eye_level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13EE37-756C-430F-859F-36E565CB4CCF}"/>
              </a:ext>
            </a:extLst>
          </p:cNvPr>
          <p:cNvSpPr txBox="1"/>
          <p:nvPr/>
        </p:nvSpPr>
        <p:spPr>
          <a:xfrm>
            <a:off x="8412432" y="2891226"/>
            <a:ext cx="128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Column_2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386FF8A-7A0B-41E6-9508-FDF3E0B23F6B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9054676" y="3658998"/>
            <a:ext cx="1994" cy="140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107;p3">
            <a:extLst>
              <a:ext uri="{FF2B5EF4-FFF2-40B4-BE49-F238E27FC236}">
                <a16:creationId xmlns:a16="http://schemas.microsoft.com/office/drawing/2014/main" id="{F39FB4DC-83BB-4A70-A368-B04F89C708E5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60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873D5-3F5B-4CCD-928B-67A5C6924F4F}"/>
              </a:ext>
            </a:extLst>
          </p:cNvPr>
          <p:cNvSpPr txBox="1"/>
          <p:nvPr/>
        </p:nvSpPr>
        <p:spPr>
          <a:xfrm>
            <a:off x="901020" y="1763363"/>
            <a:ext cx="298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Devices </a:t>
            </a:r>
            <a:r>
              <a:rPr lang="ko-KR" altLang="en-US" dirty="0"/>
              <a:t>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55F53-077B-4CE8-9AF0-B01C9E897E24}"/>
              </a:ext>
            </a:extLst>
          </p:cNvPr>
          <p:cNvSpPr txBox="1"/>
          <p:nvPr/>
        </p:nvSpPr>
        <p:spPr>
          <a:xfrm>
            <a:off x="935853" y="2515654"/>
            <a:ext cx="99842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[input] id="C3" type="tracker" 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openvr</a:t>
            </a:r>
            <a:r>
              <a:rPr lang="en-US" altLang="ko-KR" sz="1200" dirty="0"/>
              <a:t>/controller/3@127.0.0.1:3884"  loc="X=0,Y=0,Z=0" rot="P=0,Y=0,R=0" front="-Z" right="X" up="Y"</a:t>
            </a:r>
          </a:p>
          <a:p>
            <a:endParaRPr lang="en-US" altLang="ko-KR" sz="1200" dirty="0"/>
          </a:p>
          <a:p>
            <a:r>
              <a:rPr lang="en-US" altLang="ko-KR" sz="1200" dirty="0"/>
              <a:t>[input] id="C3_analog" type="analog" 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openvr</a:t>
            </a:r>
            <a:r>
              <a:rPr lang="en-US" altLang="ko-KR" sz="1200" dirty="0"/>
              <a:t>/controller/3@127.0.0.1:3884"</a:t>
            </a:r>
          </a:p>
          <a:p>
            <a:r>
              <a:rPr lang="en-US" altLang="ko-KR" sz="1200" dirty="0"/>
              <a:t>	# </a:t>
            </a:r>
            <a:r>
              <a:rPr lang="en-US" altLang="ko-KR" sz="1200" dirty="0" err="1"/>
              <a:t>DPad</a:t>
            </a:r>
            <a:r>
              <a:rPr lang="en-US" altLang="ko-KR" sz="1200" dirty="0"/>
              <a:t> X, Y</a:t>
            </a:r>
          </a:p>
          <a:p>
            <a:r>
              <a:rPr lang="en-US" altLang="ko-KR" sz="1200" dirty="0"/>
              <a:t>	[</a:t>
            </a:r>
            <a:r>
              <a:rPr lang="en-US" altLang="ko-KR" sz="1200" dirty="0" err="1"/>
              <a:t>input_setup</a:t>
            </a:r>
            <a:r>
              <a:rPr lang="en-US" altLang="ko-KR" sz="1200" dirty="0"/>
              <a:t>] id="C3_analog"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="0" bind="</a:t>
            </a:r>
            <a:r>
              <a:rPr lang="en-US" altLang="ko-KR" sz="1200" dirty="0" err="1"/>
              <a:t>nDisplay</a:t>
            </a:r>
            <a:r>
              <a:rPr lang="en-US" altLang="ko-KR" sz="1200" dirty="0"/>
              <a:t> Analog 0"</a:t>
            </a:r>
          </a:p>
          <a:p>
            <a:r>
              <a:rPr lang="en-US" altLang="ko-KR" sz="1200" dirty="0"/>
              <a:t>	[</a:t>
            </a:r>
            <a:r>
              <a:rPr lang="en-US" altLang="ko-KR" sz="1200" dirty="0" err="1"/>
              <a:t>input_setup</a:t>
            </a:r>
            <a:r>
              <a:rPr lang="en-US" altLang="ko-KR" sz="1200" dirty="0"/>
              <a:t>] id="C3_analog"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="1" bind="</a:t>
            </a:r>
            <a:r>
              <a:rPr lang="en-US" altLang="ko-KR" sz="1200" dirty="0" err="1"/>
              <a:t>nDisplay</a:t>
            </a:r>
            <a:r>
              <a:rPr lang="en-US" altLang="ko-KR" sz="1200" dirty="0"/>
              <a:t> Analog 1"</a:t>
            </a:r>
          </a:p>
          <a:p>
            <a:endParaRPr lang="en-US" altLang="ko-KR" sz="1200" dirty="0"/>
          </a:p>
          <a:p>
            <a:r>
              <a:rPr lang="en-US" altLang="ko-KR" sz="1200" dirty="0"/>
              <a:t>	# Trigger Analog</a:t>
            </a:r>
          </a:p>
          <a:p>
            <a:r>
              <a:rPr lang="en-US" altLang="ko-KR" sz="1200" dirty="0"/>
              <a:t>	[</a:t>
            </a:r>
            <a:r>
              <a:rPr lang="en-US" altLang="ko-KR" sz="1200" dirty="0" err="1"/>
              <a:t>input_setup</a:t>
            </a:r>
            <a:r>
              <a:rPr lang="en-US" altLang="ko-KR" sz="1200" dirty="0"/>
              <a:t>] id="C3_analog"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="2" bind="</a:t>
            </a:r>
            <a:r>
              <a:rPr lang="en-US" altLang="ko-KR" sz="1200" dirty="0" err="1"/>
              <a:t>nDisplay</a:t>
            </a:r>
            <a:r>
              <a:rPr lang="en-US" altLang="ko-KR" sz="1200" dirty="0"/>
              <a:t> Analog 2"</a:t>
            </a:r>
          </a:p>
          <a:p>
            <a:endParaRPr lang="en-US" altLang="ko-KR" sz="1200" dirty="0"/>
          </a:p>
          <a:p>
            <a:r>
              <a:rPr lang="en-US" altLang="ko-KR" sz="1200" dirty="0"/>
              <a:t>[input] id="C3_Button" type="buttons" 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openvr</a:t>
            </a:r>
            <a:r>
              <a:rPr lang="en-US" altLang="ko-KR" sz="1200" dirty="0"/>
              <a:t>/controller/3@127.0.0.1:3884"</a:t>
            </a:r>
          </a:p>
          <a:p>
            <a:r>
              <a:rPr lang="en-US" altLang="ko-KR" sz="1200" dirty="0"/>
              <a:t>	# Menu</a:t>
            </a:r>
          </a:p>
          <a:p>
            <a:r>
              <a:rPr lang="en-US" altLang="ko-KR" sz="1200" dirty="0"/>
              <a:t>	[</a:t>
            </a:r>
            <a:r>
              <a:rPr lang="en-US" altLang="ko-KR" sz="1200" dirty="0" err="1"/>
              <a:t>input_setup</a:t>
            </a:r>
            <a:r>
              <a:rPr lang="en-US" altLang="ko-KR" sz="1200" dirty="0"/>
              <a:t>] id="C3_Button"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="1" bind="</a:t>
            </a:r>
            <a:r>
              <a:rPr lang="en-US" altLang="ko-KR" sz="1200" dirty="0" err="1"/>
              <a:t>nDisplay</a:t>
            </a:r>
            <a:r>
              <a:rPr lang="en-US" altLang="ko-KR" sz="1200" dirty="0"/>
              <a:t> Button 0"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# Trigger</a:t>
            </a:r>
          </a:p>
          <a:p>
            <a:r>
              <a:rPr lang="en-US" altLang="ko-KR" sz="1200" dirty="0"/>
              <a:t>	[</a:t>
            </a:r>
            <a:r>
              <a:rPr lang="en-US" altLang="ko-KR" sz="1200" dirty="0" err="1"/>
              <a:t>input_setup</a:t>
            </a:r>
            <a:r>
              <a:rPr lang="en-US" altLang="ko-KR" sz="1200" dirty="0"/>
              <a:t>] id="C3_Button"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="33" bind="</a:t>
            </a:r>
            <a:r>
              <a:rPr lang="en-US" altLang="ko-KR" sz="1200" dirty="0" err="1"/>
              <a:t>nDisplay</a:t>
            </a:r>
            <a:r>
              <a:rPr lang="en-US" altLang="ko-KR" sz="1200" dirty="0"/>
              <a:t> Button 1"</a:t>
            </a:r>
          </a:p>
          <a:p>
            <a:endParaRPr lang="en-US" altLang="ko-KR" sz="1200" dirty="0"/>
          </a:p>
          <a:p>
            <a:r>
              <a:rPr lang="en-US" altLang="ko-KR" sz="1200" dirty="0"/>
              <a:t>	#Grip</a:t>
            </a:r>
          </a:p>
          <a:p>
            <a:r>
              <a:rPr lang="en-US" altLang="ko-KR" sz="1200" dirty="0"/>
              <a:t>	[</a:t>
            </a:r>
            <a:r>
              <a:rPr lang="en-US" altLang="ko-KR" sz="1200" dirty="0" err="1"/>
              <a:t>input_setup</a:t>
            </a:r>
            <a:r>
              <a:rPr lang="en-US" altLang="ko-KR" sz="1200" dirty="0"/>
              <a:t>] id="C3_Button"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="2" bind="</a:t>
            </a:r>
            <a:r>
              <a:rPr lang="en-US" altLang="ko-KR" sz="1200" dirty="0" err="1"/>
              <a:t>nDisplay</a:t>
            </a:r>
            <a:r>
              <a:rPr lang="en-US" altLang="ko-KR" sz="1200" dirty="0"/>
              <a:t> Button 2"</a:t>
            </a:r>
          </a:p>
          <a:p>
            <a:endParaRPr lang="en-US" altLang="ko-KR" sz="1200" dirty="0"/>
          </a:p>
          <a:p>
            <a:r>
              <a:rPr lang="en-US" altLang="ko-KR" sz="1200" dirty="0"/>
              <a:t>	# </a:t>
            </a:r>
            <a:r>
              <a:rPr lang="en-US" altLang="ko-KR" sz="1200" dirty="0" err="1"/>
              <a:t>Vive</a:t>
            </a:r>
            <a:r>
              <a:rPr lang="en-US" altLang="ko-KR" sz="1200" dirty="0"/>
              <a:t> Controller </a:t>
            </a:r>
            <a:r>
              <a:rPr lang="en-US" altLang="ko-KR" sz="1200" dirty="0" err="1"/>
              <a:t>TrackPad</a:t>
            </a:r>
            <a:r>
              <a:rPr lang="en-US" altLang="ko-KR" sz="1200" dirty="0"/>
              <a:t> Touch</a:t>
            </a:r>
          </a:p>
          <a:p>
            <a:r>
              <a:rPr lang="en-US" altLang="ko-KR" sz="1200" dirty="0"/>
              <a:t>	[</a:t>
            </a:r>
            <a:r>
              <a:rPr lang="en-US" altLang="ko-KR" sz="1200" dirty="0" err="1"/>
              <a:t>input_setup</a:t>
            </a:r>
            <a:r>
              <a:rPr lang="en-US" altLang="ko-KR" sz="1200" dirty="0"/>
              <a:t>] id="C3_Button"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="32" bind="</a:t>
            </a:r>
            <a:r>
              <a:rPr lang="en-US" altLang="ko-KR" sz="1200" dirty="0" err="1"/>
              <a:t>nDisplay</a:t>
            </a:r>
            <a:r>
              <a:rPr lang="en-US" altLang="ko-KR" sz="1200" dirty="0"/>
              <a:t> Button 3"</a:t>
            </a:r>
            <a:endParaRPr lang="ko-KR" altLang="en-US" sz="1200" dirty="0"/>
          </a:p>
        </p:txBody>
      </p:sp>
      <p:sp>
        <p:nvSpPr>
          <p:cNvPr id="11" name="Google Shape;105;p3">
            <a:extLst>
              <a:ext uri="{FF2B5EF4-FFF2-40B4-BE49-F238E27FC236}">
                <a16:creationId xmlns:a16="http://schemas.microsoft.com/office/drawing/2014/main" id="{026ACB64-2580-4942-A951-5A1639695560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A1A27-8F31-4BA0-98C7-22D02D3D18C9}"/>
              </a:ext>
            </a:extLst>
          </p:cNvPr>
          <p:cNvSpPr txBox="1"/>
          <p:nvPr/>
        </p:nvSpPr>
        <p:spPr>
          <a:xfrm>
            <a:off x="935853" y="2119571"/>
            <a:ext cx="3968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Setup</a:t>
            </a:r>
            <a:r>
              <a:rPr lang="ko-KR" altLang="en-US" dirty="0"/>
              <a:t>시 </a:t>
            </a:r>
            <a:r>
              <a:rPr lang="en-US" altLang="ko-KR" dirty="0"/>
              <a:t>Input Device ID</a:t>
            </a:r>
            <a:r>
              <a:rPr lang="ko-KR" altLang="en-US" dirty="0"/>
              <a:t>를 통해 </a:t>
            </a:r>
            <a:r>
              <a:rPr lang="en-US" altLang="ko-KR" dirty="0"/>
              <a:t>Input </a:t>
            </a:r>
            <a:r>
              <a:rPr lang="ko-KR" altLang="en-US" dirty="0"/>
              <a:t>설정</a:t>
            </a:r>
          </a:p>
        </p:txBody>
      </p:sp>
      <p:sp>
        <p:nvSpPr>
          <p:cNvPr id="12" name="Google Shape;107;p3">
            <a:extLst>
              <a:ext uri="{FF2B5EF4-FFF2-40B4-BE49-F238E27FC236}">
                <a16:creationId xmlns:a16="http://schemas.microsoft.com/office/drawing/2014/main" id="{3903E815-BF67-474D-AF22-539A8D768F2D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88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873D5-3F5B-4CCD-928B-67A5C6924F4F}"/>
              </a:ext>
            </a:extLst>
          </p:cNvPr>
          <p:cNvSpPr txBox="1"/>
          <p:nvPr/>
        </p:nvSpPr>
        <p:spPr>
          <a:xfrm>
            <a:off x="901020" y="1957078"/>
            <a:ext cx="29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</a:t>
            </a:r>
            <a:r>
              <a:rPr lang="en-US" altLang="ko-KR" dirty="0"/>
              <a:t>(</a:t>
            </a:r>
            <a:r>
              <a:rPr lang="ko-KR" altLang="en-US" dirty="0"/>
              <a:t>전역</a:t>
            </a:r>
            <a:r>
              <a:rPr lang="en-US" altLang="ko-KR" dirty="0"/>
              <a:t>)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클러스터의 작동제어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BB235-39EC-4178-892C-7328C9893C61}"/>
              </a:ext>
            </a:extLst>
          </p:cNvPr>
          <p:cNvSpPr txBox="1"/>
          <p:nvPr/>
        </p:nvSpPr>
        <p:spPr>
          <a:xfrm>
            <a:off x="240030" y="3017533"/>
            <a:ext cx="113958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swap_sync_policy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네트워크를 통한 출력 동기화 방식 결정</a:t>
            </a:r>
          </a:p>
          <a:p>
            <a:r>
              <a:rPr lang="ko-KR" altLang="en-US" dirty="0"/>
              <a:t>                  - 0 </a:t>
            </a:r>
            <a:r>
              <a:rPr lang="en-US" altLang="ko-KR" dirty="0"/>
              <a:t>–</a:t>
            </a:r>
            <a:r>
              <a:rPr lang="ko-KR" altLang="en-US" dirty="0"/>
              <a:t> 동기화 없음</a:t>
            </a:r>
          </a:p>
          <a:p>
            <a:r>
              <a:rPr lang="ko-KR" altLang="en-US" dirty="0"/>
              <a:t>                  - 1 </a:t>
            </a:r>
            <a:r>
              <a:rPr lang="en-US" altLang="ko-KR" dirty="0"/>
              <a:t>–</a:t>
            </a:r>
            <a:r>
              <a:rPr lang="ko-KR" altLang="en-US" dirty="0"/>
              <a:t> 소프트웨어 </a:t>
            </a:r>
            <a:r>
              <a:rPr lang="ko-KR" altLang="en-US" dirty="0" err="1"/>
              <a:t>스왑</a:t>
            </a:r>
            <a:r>
              <a:rPr lang="ko-KR" altLang="en-US" dirty="0"/>
              <a:t> 동기화 </a:t>
            </a:r>
            <a:r>
              <a:rPr lang="en-US" altLang="ko-KR" dirty="0"/>
              <a:t>(</a:t>
            </a:r>
            <a:r>
              <a:rPr lang="en-US" altLang="ko-KR" dirty="0" err="1"/>
              <a:t>Vsync</a:t>
            </a:r>
            <a:r>
              <a:rPr lang="en-US" altLang="ko-KR" dirty="0"/>
              <a:t>=1)</a:t>
            </a:r>
            <a:endParaRPr lang="ko-KR" altLang="en-US" dirty="0"/>
          </a:p>
          <a:p>
            <a:r>
              <a:rPr lang="ko-KR" altLang="en-US" dirty="0"/>
              <a:t>                  - 2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NVIDIA </a:t>
            </a:r>
            <a:r>
              <a:rPr lang="ko-KR" altLang="en-US" dirty="0" err="1"/>
              <a:t>스왑</a:t>
            </a:r>
            <a:r>
              <a:rPr lang="ko-KR" altLang="en-US" dirty="0"/>
              <a:t> 잠금</a:t>
            </a:r>
            <a:r>
              <a:rPr lang="en-US" altLang="ko-KR" dirty="0"/>
              <a:t>(Dx11 or Dx12 </a:t>
            </a:r>
            <a:r>
              <a:rPr lang="ko-KR" altLang="en-US" dirty="0"/>
              <a:t>렌더링 하는 </a:t>
            </a:r>
            <a:r>
              <a:rPr lang="en-US" altLang="ko-KR" dirty="0"/>
              <a:t>NVIDIA </a:t>
            </a:r>
            <a:r>
              <a:rPr lang="ko-KR" altLang="en-US" dirty="0"/>
              <a:t>카드 전용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ue4_input_sync_policy 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Sans_Regular"/>
              </a:rPr>
              <a:t>UE4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Sans_Regular"/>
              </a:rPr>
              <a:t>로의 네이티브 입력이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Sans_Regular"/>
              </a:rPr>
              <a:t>nDisplay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Sans_Regular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Sans_Regular"/>
              </a:rPr>
              <a:t>네트워크에서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OpenSans_Regular"/>
              </a:rPr>
              <a:t>리플리케이트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Sans_Regular"/>
              </a:rPr>
              <a:t> 되는 방식을 결정합니다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Sans_Regular"/>
              </a:rPr>
              <a:t>.</a:t>
            </a:r>
            <a:endParaRPr lang="en-US" altLang="ko-KR" dirty="0"/>
          </a:p>
          <a:p>
            <a:r>
              <a:rPr lang="ko-KR" altLang="en-US" dirty="0"/>
              <a:t>                  - 0 </a:t>
            </a:r>
            <a:r>
              <a:rPr lang="en-US" altLang="ko-KR" dirty="0"/>
              <a:t>–</a:t>
            </a:r>
            <a:r>
              <a:rPr lang="ko-KR" altLang="en-US" dirty="0"/>
              <a:t>네이티브 </a:t>
            </a:r>
            <a:r>
              <a:rPr lang="en-US" altLang="ko-KR" dirty="0"/>
              <a:t>UE4 </a:t>
            </a:r>
            <a:r>
              <a:rPr lang="ko-KR" altLang="en-US" dirty="0"/>
              <a:t>입력은 프라이머리</a:t>
            </a:r>
            <a:r>
              <a:rPr lang="en-US" altLang="ko-KR" dirty="0"/>
              <a:t>(master)</a:t>
            </a:r>
            <a:r>
              <a:rPr lang="ko-KR" altLang="en-US" dirty="0"/>
              <a:t> 노드로만 처리합니다</a:t>
            </a:r>
            <a:r>
              <a:rPr lang="en-US" altLang="ko-KR" dirty="0"/>
              <a:t>. </a:t>
            </a:r>
            <a:r>
              <a:rPr lang="ko-KR" altLang="en-US" dirty="0"/>
              <a:t>다른 클러스터 노드로 </a:t>
            </a:r>
            <a:r>
              <a:rPr lang="ko-KR" altLang="en-US" dirty="0" err="1"/>
              <a:t>리플리케이션이</a:t>
            </a:r>
            <a:r>
              <a:rPr lang="ko-KR" altLang="en-US" dirty="0"/>
              <a:t> 일어나지 않습니다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                  - 1 </a:t>
            </a:r>
            <a:r>
              <a:rPr lang="en-US" altLang="ko-KR" dirty="0"/>
              <a:t>–</a:t>
            </a:r>
            <a:r>
              <a:rPr lang="ko-KR" altLang="en-US" dirty="0"/>
              <a:t> 프라이머리 노드가 받는 모든 네이티브 입력은 모든 클러스터 노드로 </a:t>
            </a:r>
            <a:r>
              <a:rPr lang="ko-KR" altLang="en-US" dirty="0" err="1"/>
              <a:t>리플리케이트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[</a:t>
            </a:r>
            <a:r>
              <a:rPr lang="ko-KR" altLang="en-US" dirty="0" err="1"/>
              <a:t>general</a:t>
            </a:r>
            <a:r>
              <a:rPr lang="ko-KR" altLang="en-US" dirty="0"/>
              <a:t>] </a:t>
            </a:r>
            <a:r>
              <a:rPr lang="ko-KR" altLang="en-US" dirty="0" err="1"/>
              <a:t>swap_sync_policy</a:t>
            </a:r>
            <a:r>
              <a:rPr lang="ko-KR" altLang="en-US" dirty="0"/>
              <a:t>="1"</a:t>
            </a:r>
          </a:p>
        </p:txBody>
      </p:sp>
      <p:sp>
        <p:nvSpPr>
          <p:cNvPr id="8" name="Google Shape;105;p3">
            <a:extLst>
              <a:ext uri="{FF2B5EF4-FFF2-40B4-BE49-F238E27FC236}">
                <a16:creationId xmlns:a16="http://schemas.microsoft.com/office/drawing/2014/main" id="{3A4FD2E1-7C04-483A-A257-4A36E29EFE00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7;p3">
            <a:extLst>
              <a:ext uri="{FF2B5EF4-FFF2-40B4-BE49-F238E27FC236}">
                <a16:creationId xmlns:a16="http://schemas.microsoft.com/office/drawing/2014/main" id="{2653366A-E4AD-46F4-A632-C0C412257011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825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873D5-3F5B-4CCD-928B-67A5C6924F4F}"/>
              </a:ext>
            </a:extLst>
          </p:cNvPr>
          <p:cNvSpPr txBox="1"/>
          <p:nvPr/>
        </p:nvSpPr>
        <p:spPr>
          <a:xfrm>
            <a:off x="901020" y="1907778"/>
            <a:ext cx="843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OpenSans_Regular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Sans_Regular"/>
              </a:rPr>
              <a:t>nDisplay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Sans_Regular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Sans_Regular"/>
              </a:rPr>
              <a:t>클러스터 노드 사이 타임아웃 및 네트워크 통신 관련 다른 세팅을 제어할 때 사용할 수 있는 세팅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2844A-6BBD-4D44-8051-B44ED406CACA}"/>
              </a:ext>
            </a:extLst>
          </p:cNvPr>
          <p:cNvSpPr txBox="1"/>
          <p:nvPr/>
        </p:nvSpPr>
        <p:spPr>
          <a:xfrm>
            <a:off x="838200" y="3429000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</a:t>
            </a:r>
            <a:r>
              <a:rPr lang="ko-KR" altLang="en-US" dirty="0" err="1"/>
              <a:t>network</a:t>
            </a:r>
            <a:r>
              <a:rPr lang="ko-KR" altLang="en-US" dirty="0"/>
              <a:t>] </a:t>
            </a:r>
            <a:r>
              <a:rPr lang="ko-KR" altLang="en-US" dirty="0" err="1"/>
              <a:t>cln_conn_tries_amount</a:t>
            </a:r>
            <a:r>
              <a:rPr lang="ko-KR" altLang="en-US" dirty="0"/>
              <a:t>="10" </a:t>
            </a:r>
            <a:r>
              <a:rPr lang="ko-KR" altLang="en-US" dirty="0" err="1"/>
              <a:t>cln_conn_retry_delay</a:t>
            </a:r>
            <a:r>
              <a:rPr lang="ko-KR" altLang="en-US" dirty="0"/>
              <a:t>="1000" </a:t>
            </a:r>
            <a:r>
              <a:rPr lang="ko-KR" altLang="en-US" dirty="0" err="1"/>
              <a:t>game_start_timeout</a:t>
            </a:r>
            <a:r>
              <a:rPr lang="ko-KR" altLang="en-US" dirty="0"/>
              <a:t>="30000" </a:t>
            </a:r>
            <a:r>
              <a:rPr lang="ko-KR" altLang="en-US" dirty="0" err="1"/>
              <a:t>barrier_wait_timeout</a:t>
            </a:r>
            <a:r>
              <a:rPr lang="ko-KR" altLang="en-US" dirty="0"/>
              <a:t>="5000"</a:t>
            </a:r>
          </a:p>
        </p:txBody>
      </p:sp>
      <p:sp>
        <p:nvSpPr>
          <p:cNvPr id="8" name="Google Shape;105;p3">
            <a:extLst>
              <a:ext uri="{FF2B5EF4-FFF2-40B4-BE49-F238E27FC236}">
                <a16:creationId xmlns:a16="http://schemas.microsoft.com/office/drawing/2014/main" id="{A91E6EF8-3CB1-45DA-A6BA-007D6FC0BEF5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0F6669-C372-463F-AFA5-8ABC1CDFB770}"/>
              </a:ext>
            </a:extLst>
          </p:cNvPr>
          <p:cNvSpPr txBox="1"/>
          <p:nvPr/>
        </p:nvSpPr>
        <p:spPr>
          <a:xfrm>
            <a:off x="935853" y="3846611"/>
            <a:ext cx="843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OpenSans_Regular"/>
              </a:rPr>
              <a:t>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Sans_Regular"/>
              </a:rPr>
              <a:t>번의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Sans_Regular"/>
              </a:rPr>
              <a:t>try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Sans_Regular"/>
              </a:rPr>
              <a:t>를 진행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Sans_Regula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Sans_Regular"/>
              </a:rPr>
              <a:t>트라이 간격은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Sans_Regular"/>
              </a:rPr>
              <a:t>1000ms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Sans_Regular"/>
              </a:rPr>
              <a:t>게임 시작에 대한 딜레이는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Sans_Regular"/>
              </a:rPr>
              <a:t>30000,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OpenSans_Regular"/>
              </a:rPr>
              <a:t>베리어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Sans_Regular"/>
              </a:rPr>
              <a:t> 타임아웃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Sans_Regular"/>
              </a:rPr>
              <a:t>5000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4E4DD1-135C-4266-9CE1-894359744394}"/>
              </a:ext>
            </a:extLst>
          </p:cNvPr>
          <p:cNvSpPr txBox="1"/>
          <p:nvPr/>
        </p:nvSpPr>
        <p:spPr>
          <a:xfrm>
            <a:off x="935853" y="2444717"/>
            <a:ext cx="843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설정의 시간을 초과하고도 반응하는 노드</a:t>
            </a:r>
            <a:r>
              <a:rPr lang="en-US" altLang="ko-KR" dirty="0"/>
              <a:t>(</a:t>
            </a:r>
            <a:r>
              <a:rPr lang="ko-KR" altLang="en-US" dirty="0"/>
              <a:t>클러스터</a:t>
            </a:r>
            <a:r>
              <a:rPr lang="en-US" altLang="ko-KR" dirty="0"/>
              <a:t>)</a:t>
            </a:r>
            <a:r>
              <a:rPr lang="ko-KR" altLang="en-US" dirty="0"/>
              <a:t>가 없으면 모든 노드는 종료됨</a:t>
            </a:r>
          </a:p>
        </p:txBody>
      </p:sp>
      <p:sp>
        <p:nvSpPr>
          <p:cNvPr id="11" name="Google Shape;107;p3">
            <a:extLst>
              <a:ext uri="{FF2B5EF4-FFF2-40B4-BE49-F238E27FC236}">
                <a16:creationId xmlns:a16="http://schemas.microsoft.com/office/drawing/2014/main" id="{DB02074A-774A-4F47-A969-3944D1EDB183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97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47ED2-F721-4FC9-86FD-8C6B6CD6D80B}"/>
              </a:ext>
            </a:extLst>
          </p:cNvPr>
          <p:cNvSpPr txBox="1"/>
          <p:nvPr/>
        </p:nvSpPr>
        <p:spPr>
          <a:xfrm>
            <a:off x="2471261" y="4069926"/>
            <a:ext cx="7249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</a:t>
            </a:r>
            <a:r>
              <a:rPr lang="ko-KR" altLang="en-US" dirty="0" err="1"/>
              <a:t>custom</a:t>
            </a:r>
            <a:r>
              <a:rPr lang="ko-KR" altLang="en-US" dirty="0"/>
              <a:t>] SampleArg1="SampleVal1" SampleArg2="SampleVal2"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9F5E5-7ADD-40C8-AEF0-AB064CCFB2BF}"/>
              </a:ext>
            </a:extLst>
          </p:cNvPr>
          <p:cNvSpPr txBox="1"/>
          <p:nvPr/>
        </p:nvSpPr>
        <p:spPr>
          <a:xfrm>
            <a:off x="901020" y="1957078"/>
            <a:ext cx="1039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커스텀 키 값 쌍을 제공</a:t>
            </a:r>
            <a:endParaRPr lang="en-US" altLang="ko-KR" dirty="0"/>
          </a:p>
          <a:p>
            <a:r>
              <a:rPr lang="en-US" altLang="ko-KR" dirty="0" err="1"/>
              <a:t>nDisplay</a:t>
            </a:r>
            <a:r>
              <a:rPr lang="en-US" altLang="ko-KR" dirty="0"/>
              <a:t> </a:t>
            </a:r>
            <a:r>
              <a:rPr lang="ko-KR" altLang="en-US" dirty="0" err="1"/>
              <a:t>블루프린트</a:t>
            </a:r>
            <a:r>
              <a:rPr lang="ko-KR" altLang="en-US" dirty="0"/>
              <a:t> 또는 </a:t>
            </a:r>
            <a:r>
              <a:rPr lang="en-US" altLang="ko-KR" dirty="0"/>
              <a:t>C++ API</a:t>
            </a:r>
            <a:r>
              <a:rPr lang="ko-KR" altLang="en-US" dirty="0"/>
              <a:t>로 구성 값을 런타임으로 회수</a:t>
            </a:r>
          </a:p>
        </p:txBody>
      </p:sp>
      <p:sp>
        <p:nvSpPr>
          <p:cNvPr id="8" name="Google Shape;105;p3">
            <a:extLst>
              <a:ext uri="{FF2B5EF4-FFF2-40B4-BE49-F238E27FC236}">
                <a16:creationId xmlns:a16="http://schemas.microsoft.com/office/drawing/2014/main" id="{2E2648AC-1124-46B7-BCBB-B6E9DDDC3A8B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65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</a:rPr>
              <a:t>Index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5D3CA-BB64-46C6-A27C-090D03B5DD7D}"/>
              </a:ext>
            </a:extLst>
          </p:cNvPr>
          <p:cNvSpPr txBox="1"/>
          <p:nvPr/>
        </p:nvSpPr>
        <p:spPr>
          <a:xfrm>
            <a:off x="1244722" y="1952230"/>
            <a:ext cx="1017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734E1-BCC1-40BA-B06C-577D7CEE8EA2}"/>
              </a:ext>
            </a:extLst>
          </p:cNvPr>
          <p:cNvSpPr txBox="1"/>
          <p:nvPr/>
        </p:nvSpPr>
        <p:spPr>
          <a:xfrm>
            <a:off x="1244722" y="2814178"/>
            <a:ext cx="1017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lang="en-US" altLang="ko-KR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306F1-039B-4839-8F0A-C4B78C9A2148}"/>
              </a:ext>
            </a:extLst>
          </p:cNvPr>
          <p:cNvSpPr txBox="1"/>
          <p:nvPr/>
        </p:nvSpPr>
        <p:spPr>
          <a:xfrm>
            <a:off x="1244722" y="3676126"/>
            <a:ext cx="1017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Execution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DFA51-A29E-4749-BDC9-E0B9D6FB9002}"/>
              </a:ext>
            </a:extLst>
          </p:cNvPr>
          <p:cNvSpPr txBox="1"/>
          <p:nvPr/>
        </p:nvSpPr>
        <p:spPr>
          <a:xfrm>
            <a:off x="1244722" y="4538074"/>
            <a:ext cx="1017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VRPN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</a:rPr>
              <a:t>Execution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A4A355-0703-444D-83A1-610E2C65404A}"/>
              </a:ext>
            </a:extLst>
          </p:cNvPr>
          <p:cNvSpPr txBox="1"/>
          <p:nvPr/>
        </p:nvSpPr>
        <p:spPr>
          <a:xfrm>
            <a:off x="838200" y="2005558"/>
            <a:ext cx="201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빌드를 진행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FC6B7-841A-4434-94AC-9DBA1BEF9AEC}"/>
              </a:ext>
            </a:extLst>
          </p:cNvPr>
          <p:cNvSpPr txBox="1"/>
          <p:nvPr/>
        </p:nvSpPr>
        <p:spPr>
          <a:xfrm>
            <a:off x="838200" y="2931377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Config </a:t>
            </a:r>
            <a:r>
              <a:rPr lang="ko-KR" altLang="en-US" dirty="0"/>
              <a:t>파일의 클러스터 설정에 맞추어 </a:t>
            </a:r>
            <a:r>
              <a:rPr lang="en-US" altLang="ko-KR" dirty="0" err="1"/>
              <a:t>nDisplayListener</a:t>
            </a:r>
            <a:r>
              <a:rPr lang="ko-KR" altLang="en-US" dirty="0"/>
              <a:t>를 실행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5103D-A1AA-4079-8D42-F48D9EBAA599}"/>
              </a:ext>
            </a:extLst>
          </p:cNvPr>
          <p:cNvSpPr txBox="1"/>
          <p:nvPr/>
        </p:nvSpPr>
        <p:spPr>
          <a:xfrm>
            <a:off x="838200" y="3857196"/>
            <a:ext cx="2990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마스터 컴퓨터에서 </a:t>
            </a:r>
            <a:r>
              <a:rPr lang="en-US" altLang="ko-KR" dirty="0"/>
              <a:t>Launcher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Exe </a:t>
            </a:r>
            <a:r>
              <a:rPr lang="ko-KR" altLang="en-US" dirty="0"/>
              <a:t>파일 </a:t>
            </a:r>
            <a:r>
              <a:rPr lang="en-US" altLang="ko-KR" dirty="0"/>
              <a:t>Add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Config File Select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Run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7FF919-2D30-4CC3-8DC0-06D8C4F7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4663911"/>
            <a:ext cx="7311390" cy="1805856"/>
          </a:xfrm>
          <a:prstGeom prst="rect">
            <a:avLst/>
          </a:prstGeom>
        </p:spPr>
      </p:pic>
      <p:sp>
        <p:nvSpPr>
          <p:cNvPr id="11" name="Google Shape;105;p3">
            <a:extLst>
              <a:ext uri="{FF2B5EF4-FFF2-40B4-BE49-F238E27FC236}">
                <a16:creationId xmlns:a16="http://schemas.microsoft.com/office/drawing/2014/main" id="{C1D4ABCD-675B-4EF8-BE6B-FF0E47065311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7;p3">
            <a:extLst>
              <a:ext uri="{FF2B5EF4-FFF2-40B4-BE49-F238E27FC236}">
                <a16:creationId xmlns:a16="http://schemas.microsoft.com/office/drawing/2014/main" id="{956CBEB6-F6A4-4055-85C0-33871EDEB722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>
              <a:solidFill>
                <a:srgbClr val="C9C9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74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</a:rPr>
              <a:t>Execution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5103D-A1AA-4079-8D42-F48D9EBAA599}"/>
              </a:ext>
            </a:extLst>
          </p:cNvPr>
          <p:cNvSpPr txBox="1"/>
          <p:nvPr/>
        </p:nvSpPr>
        <p:spPr>
          <a:xfrm>
            <a:off x="838200" y="1952230"/>
            <a:ext cx="299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프로젝트로 실행 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7FF919-2D30-4CC3-8DC0-06D8C4F7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4663911"/>
            <a:ext cx="7311390" cy="1805856"/>
          </a:xfrm>
          <a:prstGeom prst="rect">
            <a:avLst/>
          </a:prstGeom>
        </p:spPr>
      </p:pic>
      <p:sp>
        <p:nvSpPr>
          <p:cNvPr id="11" name="Google Shape;105;p3">
            <a:extLst>
              <a:ext uri="{FF2B5EF4-FFF2-40B4-BE49-F238E27FC236}">
                <a16:creationId xmlns:a16="http://schemas.microsoft.com/office/drawing/2014/main" id="{C1D4ABCD-675B-4EF8-BE6B-FF0E47065311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02C12-1D3F-4358-AAE3-64A68684D00C}"/>
              </a:ext>
            </a:extLst>
          </p:cNvPr>
          <p:cNvSpPr txBox="1"/>
          <p:nvPr/>
        </p:nvSpPr>
        <p:spPr>
          <a:xfrm>
            <a:off x="1136320" y="2835841"/>
            <a:ext cx="6392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\</a:t>
            </a:r>
            <a:r>
              <a:rPr lang="ko-KR" altLang="en-US" dirty="0" err="1"/>
              <a:t>Epic</a:t>
            </a:r>
            <a:r>
              <a:rPr lang="ko-KR" altLang="en-US" dirty="0"/>
              <a:t> </a:t>
            </a:r>
            <a:r>
              <a:rPr lang="ko-KR" altLang="en-US" dirty="0" err="1"/>
              <a:t>Games</a:t>
            </a:r>
            <a:r>
              <a:rPr lang="ko-KR" altLang="en-US" dirty="0"/>
              <a:t>\UE_4.26\</a:t>
            </a:r>
            <a:r>
              <a:rPr lang="ko-KR" altLang="en-US" dirty="0" err="1"/>
              <a:t>Engine</a:t>
            </a:r>
            <a:r>
              <a:rPr lang="ko-KR" altLang="en-US" dirty="0"/>
              <a:t>\</a:t>
            </a:r>
            <a:r>
              <a:rPr lang="ko-KR" altLang="en-US" dirty="0" err="1"/>
              <a:t>Binaries</a:t>
            </a:r>
            <a:r>
              <a:rPr lang="ko-KR" altLang="en-US" dirty="0"/>
              <a:t>\Win64</a:t>
            </a:r>
            <a:r>
              <a:rPr lang="en-US" altLang="ko-KR" dirty="0"/>
              <a:t>\</a:t>
            </a:r>
            <a:r>
              <a:rPr lang="ko-KR" altLang="en-US" dirty="0"/>
              <a:t>UE4Editor.exe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CD1979-89E6-4422-87C0-AC3D3E63C24F}"/>
              </a:ext>
            </a:extLst>
          </p:cNvPr>
          <p:cNvSpPr txBox="1"/>
          <p:nvPr/>
        </p:nvSpPr>
        <p:spPr>
          <a:xfrm>
            <a:off x="838199" y="2424277"/>
            <a:ext cx="9398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Project to Editor –game </a:t>
            </a:r>
            <a:r>
              <a:rPr lang="ko-KR" altLang="en-US" dirty="0"/>
              <a:t>버튼을 통해 경로 탐색 해당 프로젝트의 버전에 맞는 </a:t>
            </a:r>
            <a:r>
              <a:rPr lang="ko-KR" altLang="en-US" dirty="0" err="1"/>
              <a:t>언리얼</a:t>
            </a:r>
            <a:r>
              <a:rPr lang="ko-KR" altLang="en-US" dirty="0"/>
              <a:t> 엔진 경로로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E42DA6-521C-42BC-B2FC-220220164724}"/>
              </a:ext>
            </a:extLst>
          </p:cNvPr>
          <p:cNvSpPr txBox="1"/>
          <p:nvPr/>
        </p:nvSpPr>
        <p:spPr>
          <a:xfrm>
            <a:off x="838199" y="3338312"/>
            <a:ext cx="6392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를</a:t>
            </a:r>
            <a:r>
              <a:rPr lang="ko-KR" altLang="en-US" dirty="0"/>
              <a:t> 먼저 선택한 뒤 실행할 </a:t>
            </a:r>
            <a:r>
              <a:rPr lang="en-US" altLang="ko-KR" dirty="0" err="1"/>
              <a:t>uproject</a:t>
            </a:r>
            <a:r>
              <a:rPr lang="ko-KR" altLang="en-US" dirty="0"/>
              <a:t>  파일을 선택하면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E8A928-F431-47D5-9A77-DA5064043C5C}"/>
              </a:ext>
            </a:extLst>
          </p:cNvPr>
          <p:cNvSpPr txBox="1"/>
          <p:nvPr/>
        </p:nvSpPr>
        <p:spPr>
          <a:xfrm>
            <a:off x="838199" y="3884087"/>
            <a:ext cx="6392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이후 진행은 빌드 버전과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Google Shape;107;p3">
            <a:extLst>
              <a:ext uri="{FF2B5EF4-FFF2-40B4-BE49-F238E27FC236}">
                <a16:creationId xmlns:a16="http://schemas.microsoft.com/office/drawing/2014/main" id="{CA5CDDD5-C90B-429F-AC6F-5C8F62C6CC7E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>
              <a:solidFill>
                <a:srgbClr val="C9C9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>
              <a:solidFill>
                <a:srgbClr val="C9C9C9"/>
              </a:solidFill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</a:rPr>
              <a:t>Execution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A4A355-0703-444D-83A1-610E2C65404A}"/>
              </a:ext>
            </a:extLst>
          </p:cNvPr>
          <p:cNvSpPr txBox="1"/>
          <p:nvPr/>
        </p:nvSpPr>
        <p:spPr>
          <a:xfrm>
            <a:off x="838200" y="2005558"/>
            <a:ext cx="3196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컴퓨터 다중 렌더링 확인완료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FC6B7-841A-4434-94AC-9DBA1BEF9AEC}"/>
              </a:ext>
            </a:extLst>
          </p:cNvPr>
          <p:cNvSpPr txBox="1"/>
          <p:nvPr/>
        </p:nvSpPr>
        <p:spPr>
          <a:xfrm>
            <a:off x="838200" y="2931377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멀티 모니터 렌더링</a:t>
            </a:r>
            <a:r>
              <a:rPr lang="en-US" altLang="ko-KR" dirty="0"/>
              <a:t>(NVIDIA Surround) </a:t>
            </a:r>
            <a:r>
              <a:rPr lang="ko-KR" altLang="en-US" dirty="0"/>
              <a:t>테스트 완료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550BC-8070-433A-BA4A-6DB076A85253}"/>
              </a:ext>
            </a:extLst>
          </p:cNvPr>
          <p:cNvSpPr txBox="1"/>
          <p:nvPr/>
        </p:nvSpPr>
        <p:spPr>
          <a:xfrm>
            <a:off x="838200" y="3857196"/>
            <a:ext cx="4141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네트워크 렌더링 테스트 완료</a:t>
            </a:r>
          </a:p>
        </p:txBody>
      </p:sp>
      <p:sp>
        <p:nvSpPr>
          <p:cNvPr id="12" name="Google Shape;105;p3">
            <a:extLst>
              <a:ext uri="{FF2B5EF4-FFF2-40B4-BE49-F238E27FC236}">
                <a16:creationId xmlns:a16="http://schemas.microsoft.com/office/drawing/2014/main" id="{405F2A2B-3003-4ABC-8629-32F452450DCD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47B06-985D-4FC0-ACD5-5C48CBB6828E}"/>
              </a:ext>
            </a:extLst>
          </p:cNvPr>
          <p:cNvSpPr txBox="1"/>
          <p:nvPr/>
        </p:nvSpPr>
        <p:spPr>
          <a:xfrm>
            <a:off x="1156853" y="4341585"/>
            <a:ext cx="44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여러 대의 컴퓨터 사용시 </a:t>
            </a:r>
            <a:r>
              <a:rPr lang="ko-KR" altLang="en-US" dirty="0" err="1">
                <a:solidFill>
                  <a:schemeClr val="tx1"/>
                </a:solidFill>
              </a:rPr>
              <a:t>언리얼</a:t>
            </a:r>
            <a:r>
              <a:rPr lang="ko-KR" altLang="en-US" dirty="0">
                <a:solidFill>
                  <a:schemeClr val="tx1"/>
                </a:solidFill>
              </a:rPr>
              <a:t> 엔진 버전이 같아야 함</a:t>
            </a:r>
          </a:p>
        </p:txBody>
      </p:sp>
    </p:spTree>
    <p:extLst>
      <p:ext uri="{BB962C8B-B14F-4D97-AF65-F5344CB8AC3E}">
        <p14:creationId xmlns:p14="http://schemas.microsoft.com/office/powerpoint/2010/main" val="3148550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>
              <a:solidFill>
                <a:srgbClr val="F7C29E"/>
              </a:solidFill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VRPN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5;p3">
            <a:extLst>
              <a:ext uri="{FF2B5EF4-FFF2-40B4-BE49-F238E27FC236}">
                <a16:creationId xmlns:a16="http://schemas.microsoft.com/office/drawing/2014/main" id="{405F2A2B-3003-4ABC-8629-32F452450DCD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4D2DC-1D49-4942-A7A3-964E82BC5563}"/>
              </a:ext>
            </a:extLst>
          </p:cNvPr>
          <p:cNvSpPr txBox="1"/>
          <p:nvPr/>
        </p:nvSpPr>
        <p:spPr>
          <a:xfrm>
            <a:off x="2848708" y="2005554"/>
            <a:ext cx="6094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https://github.com/zhouhs88/vrpn-openvr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27B0B-4377-4723-AE7C-3BB61747D475}"/>
              </a:ext>
            </a:extLst>
          </p:cNvPr>
          <p:cNvSpPr txBox="1"/>
          <p:nvPr/>
        </p:nvSpPr>
        <p:spPr>
          <a:xfrm>
            <a:off x="838199" y="2005555"/>
            <a:ext cx="6094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사용중인 프로젝트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C307E8-B991-4B98-A2DF-FBE77E54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015" y="1792681"/>
            <a:ext cx="4677428" cy="733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A5BFBE-A7AB-4B47-8FE3-4F02D09CB341}"/>
              </a:ext>
            </a:extLst>
          </p:cNvPr>
          <p:cNvSpPr txBox="1"/>
          <p:nvPr/>
        </p:nvSpPr>
        <p:spPr>
          <a:xfrm>
            <a:off x="838199" y="2951610"/>
            <a:ext cx="31103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변경하여 사용중인 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포트</a:t>
            </a:r>
            <a:r>
              <a:rPr lang="en-US" altLang="ko-KR" dirty="0"/>
              <a:t>3883 -&gt; 3884</a:t>
            </a:r>
            <a:r>
              <a:rPr lang="ko-KR" altLang="en-US" dirty="0"/>
              <a:t>로 변경하여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Device Name</a:t>
            </a:r>
          </a:p>
          <a:p>
            <a:r>
              <a:rPr lang="en-US" altLang="ko-KR" dirty="0"/>
              <a:t>Position</a:t>
            </a:r>
          </a:p>
          <a:p>
            <a:r>
              <a:rPr lang="en-US" altLang="ko-KR" dirty="0"/>
              <a:t>Quaternion</a:t>
            </a:r>
          </a:p>
          <a:p>
            <a:r>
              <a:rPr lang="ko-KR" altLang="en-US" dirty="0"/>
              <a:t>출력 부분 추가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42D1D1-B372-4524-A3B7-C40CF167B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781" y="2643832"/>
            <a:ext cx="798306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9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36407180-9B05-4A5A-9E56-0868D2CC6460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nDisplay network overview">
            <a:extLst>
              <a:ext uri="{FF2B5EF4-FFF2-40B4-BE49-F238E27FC236}">
                <a16:creationId xmlns:a16="http://schemas.microsoft.com/office/drawing/2014/main" id="{8482BA7B-81D2-4960-88CA-C34E19E0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907" y="1689174"/>
            <a:ext cx="4559713" cy="450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492EAC-FAC7-4AD5-B242-FA3034DB1BD4}"/>
              </a:ext>
            </a:extLst>
          </p:cNvPr>
          <p:cNvSpPr txBox="1"/>
          <p:nvPr/>
        </p:nvSpPr>
        <p:spPr>
          <a:xfrm>
            <a:off x="935853" y="2004725"/>
            <a:ext cx="5160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 Computer</a:t>
            </a:r>
            <a:r>
              <a:rPr lang="ko-KR" altLang="en-US" dirty="0"/>
              <a:t>와 </a:t>
            </a:r>
            <a:r>
              <a:rPr lang="en-US" altLang="ko-KR" dirty="0"/>
              <a:t>Other Computer</a:t>
            </a:r>
            <a:r>
              <a:rPr lang="ko-KR" altLang="en-US" dirty="0"/>
              <a:t>로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E0372-FAAC-458D-9FC4-36960E6BA325}"/>
              </a:ext>
            </a:extLst>
          </p:cNvPr>
          <p:cNvSpPr txBox="1"/>
          <p:nvPr/>
        </p:nvSpPr>
        <p:spPr>
          <a:xfrm>
            <a:off x="935852" y="2642170"/>
            <a:ext cx="516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입력은 </a:t>
            </a:r>
            <a:r>
              <a:rPr lang="en-US" altLang="ko-KR" dirty="0"/>
              <a:t>Master Computer</a:t>
            </a:r>
            <a:r>
              <a:rPr lang="ko-KR" altLang="en-US" dirty="0"/>
              <a:t>에 </a:t>
            </a:r>
            <a:r>
              <a:rPr lang="en-US" altLang="ko-KR" dirty="0"/>
              <a:t>VRPN</a:t>
            </a:r>
            <a:r>
              <a:rPr lang="ko-KR" altLang="en-US" dirty="0"/>
              <a:t>을 통해 입력 받을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VR Controller, etc.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73B8B-381F-4CBD-96E9-C2045DE39FFE}"/>
              </a:ext>
            </a:extLst>
          </p:cNvPr>
          <p:cNvSpPr txBox="1"/>
          <p:nvPr/>
        </p:nvSpPr>
        <p:spPr>
          <a:xfrm>
            <a:off x="901020" y="3495058"/>
            <a:ext cx="5160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입력은 </a:t>
            </a:r>
            <a:r>
              <a:rPr lang="en-US" altLang="ko-KR" dirty="0"/>
              <a:t>VRPN or </a:t>
            </a:r>
            <a:r>
              <a:rPr lang="ko-KR" altLang="en-US" dirty="0" err="1"/>
              <a:t>언리얼</a:t>
            </a:r>
            <a:r>
              <a:rPr lang="ko-KR" altLang="en-US" dirty="0"/>
              <a:t> 엔진 </a:t>
            </a:r>
            <a:r>
              <a:rPr lang="en-US" altLang="ko-KR" dirty="0"/>
              <a:t>Input Binding </a:t>
            </a:r>
            <a:r>
              <a:rPr lang="ko-KR" altLang="en-US" dirty="0"/>
              <a:t>으로 받을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</a:t>
            </a:r>
            <a:r>
              <a:rPr lang="en-US" altLang="ko-KR" dirty="0"/>
              <a:t>4.26.1 </a:t>
            </a:r>
            <a:r>
              <a:rPr lang="ko-KR" altLang="en-US" dirty="0"/>
              <a:t>기준 </a:t>
            </a:r>
            <a:r>
              <a:rPr lang="en-US" altLang="ko-KR" dirty="0" err="1"/>
              <a:t>nDisplay</a:t>
            </a:r>
            <a:r>
              <a:rPr lang="en-US" altLang="ko-KR" dirty="0"/>
              <a:t> Plugin</a:t>
            </a:r>
            <a:r>
              <a:rPr lang="ko-KR" altLang="en-US" dirty="0"/>
              <a:t>과 </a:t>
            </a:r>
            <a:r>
              <a:rPr lang="en-US" altLang="ko-KR" dirty="0" err="1"/>
              <a:t>SteamVR</a:t>
            </a:r>
            <a:r>
              <a:rPr lang="en-US" altLang="ko-KR" dirty="0"/>
              <a:t> Plugin</a:t>
            </a:r>
            <a:r>
              <a:rPr lang="ko-KR" altLang="en-US" dirty="0"/>
              <a:t>을 동시에 키면 오류가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Google Shape;107;p3">
            <a:extLst>
              <a:ext uri="{FF2B5EF4-FFF2-40B4-BE49-F238E27FC236}">
                <a16:creationId xmlns:a16="http://schemas.microsoft.com/office/drawing/2014/main" id="{BB6D7F2C-5F14-46D7-A54F-AF24CED777AB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4B08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79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36407180-9B05-4A5A-9E56-0868D2CC6460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One instance, one device">
            <a:extLst>
              <a:ext uri="{FF2B5EF4-FFF2-40B4-BE49-F238E27FC236}">
                <a16:creationId xmlns:a16="http://schemas.microsoft.com/office/drawing/2014/main" id="{A9C54FF6-B3A4-41E7-926F-2BC3FD026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592" y="4376660"/>
            <a:ext cx="1865645" cy="118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![Multiple instances, multiple devices">
            <a:extLst>
              <a:ext uri="{FF2B5EF4-FFF2-40B4-BE49-F238E27FC236}">
                <a16:creationId xmlns:a16="http://schemas.microsoft.com/office/drawing/2014/main" id="{326A305C-58B6-41DA-8A2C-CB6A6F7A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394" y="3746572"/>
            <a:ext cx="1952852" cy="244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![One instance, multiple devices">
            <a:extLst>
              <a:ext uri="{FF2B5EF4-FFF2-40B4-BE49-F238E27FC236}">
                <a16:creationId xmlns:a16="http://schemas.microsoft.com/office/drawing/2014/main" id="{AD2090A8-D617-4C96-BC04-F744F311A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403" y="4297885"/>
            <a:ext cx="2110057" cy="134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19D653-F8BC-4C48-B68E-D621907D6D5E}"/>
              </a:ext>
            </a:extLst>
          </p:cNvPr>
          <p:cNvSpPr txBox="1"/>
          <p:nvPr/>
        </p:nvSpPr>
        <p:spPr>
          <a:xfrm>
            <a:off x="1413539" y="2403037"/>
            <a:ext cx="287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하나의 컴퓨터에서 하나의 렌더링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3E8762-829C-4683-ADEF-B5474CD55D59}"/>
              </a:ext>
            </a:extLst>
          </p:cNvPr>
          <p:cNvSpPr txBox="1"/>
          <p:nvPr/>
        </p:nvSpPr>
        <p:spPr>
          <a:xfrm>
            <a:off x="4660831" y="2403034"/>
            <a:ext cx="287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다중 그래픽 카드에서 다중 렌더링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476800-C74C-4CB3-AB44-82A4DF6E6968}"/>
              </a:ext>
            </a:extLst>
          </p:cNvPr>
          <p:cNvSpPr txBox="1"/>
          <p:nvPr/>
        </p:nvSpPr>
        <p:spPr>
          <a:xfrm>
            <a:off x="8518262" y="2403035"/>
            <a:ext cx="287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하나의 컴퓨터에서 다중 렌더링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49CD6C-6E9D-4D8F-BCA2-C088512088BC}"/>
              </a:ext>
            </a:extLst>
          </p:cNvPr>
          <p:cNvSpPr txBox="1"/>
          <p:nvPr/>
        </p:nvSpPr>
        <p:spPr>
          <a:xfrm>
            <a:off x="8429906" y="2710811"/>
            <a:ext cx="30470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dirty="0">
                <a:solidFill>
                  <a:srgbClr val="000000"/>
                </a:solidFill>
                <a:effectLst/>
                <a:latin typeface="OpenSans_Regular"/>
              </a:rPr>
              <a:t> </a:t>
            </a:r>
            <a:r>
              <a:rPr lang="en-US" altLang="ko-KR" sz="1200" b="0" i="0" u="sng" dirty="0">
                <a:solidFill>
                  <a:srgbClr val="303030"/>
                </a:solidFill>
                <a:effectLst/>
                <a:latin typeface="OpenSans_Regular"/>
                <a:hlinkClick r:id="rId6"/>
              </a:rPr>
              <a:t>NVIDIA Mosaic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OpenSans_Regular"/>
              </a:rPr>
              <a:t> 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OpenSans_Regular"/>
              </a:rPr>
              <a:t>또는 </a:t>
            </a:r>
            <a:r>
              <a:rPr lang="en-US" altLang="ko-KR" sz="1200" b="0" i="0" u="sng" dirty="0">
                <a:solidFill>
                  <a:srgbClr val="303030"/>
                </a:solidFill>
                <a:effectLst/>
                <a:latin typeface="OpenSans_Regular"/>
                <a:hlinkClick r:id="rId7"/>
              </a:rPr>
              <a:t>NVIDIA Surround</a:t>
            </a:r>
            <a:endParaRPr lang="ko-KR" altLang="en-US" sz="1200" dirty="0"/>
          </a:p>
        </p:txBody>
      </p:sp>
      <p:sp>
        <p:nvSpPr>
          <p:cNvPr id="13" name="Google Shape;107;p3">
            <a:extLst>
              <a:ext uri="{FF2B5EF4-FFF2-40B4-BE49-F238E27FC236}">
                <a16:creationId xmlns:a16="http://schemas.microsoft.com/office/drawing/2014/main" id="{DB91AADF-0659-41EE-948F-71914ADBF63B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4B08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639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4B08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EBE5C6-E21E-4844-92B2-20C07EFA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400" y="1413689"/>
            <a:ext cx="6332220" cy="33392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9D2EE7-A3C5-4039-ADFE-B8FCC1591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87" y="3617034"/>
            <a:ext cx="6061234" cy="25755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9C2644-B82F-4A16-83B6-89CA0C081CA0}"/>
              </a:ext>
            </a:extLst>
          </p:cNvPr>
          <p:cNvSpPr txBox="1"/>
          <p:nvPr/>
        </p:nvSpPr>
        <p:spPr>
          <a:xfrm>
            <a:off x="935852" y="2929445"/>
            <a:ext cx="351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nDisplayLauncher</a:t>
            </a:r>
            <a:r>
              <a:rPr lang="en-US" altLang="ko-KR" dirty="0"/>
              <a:t> </a:t>
            </a:r>
            <a:r>
              <a:rPr lang="ko-KR" altLang="en-US" dirty="0"/>
              <a:t>를 이용하여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6A7F53-CC47-403E-AAAD-4E37FF4F9FB2}"/>
              </a:ext>
            </a:extLst>
          </p:cNvPr>
          <p:cNvSpPr txBox="1"/>
          <p:nvPr/>
        </p:nvSpPr>
        <p:spPr>
          <a:xfrm>
            <a:off x="935853" y="4609811"/>
            <a:ext cx="303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nDisplayListener</a:t>
            </a:r>
            <a:r>
              <a:rPr lang="ko-KR" altLang="en-US" dirty="0"/>
              <a:t>를 통해 연결한다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Google Shape;105;p3">
            <a:extLst>
              <a:ext uri="{FF2B5EF4-FFF2-40B4-BE49-F238E27FC236}">
                <a16:creationId xmlns:a16="http://schemas.microsoft.com/office/drawing/2014/main" id="{89A49642-5F88-4E4F-A7E3-960EEF5E3F44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739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8F4AC-1D64-4C49-92A4-4DAD16BA0EA6}"/>
              </a:ext>
            </a:extLst>
          </p:cNvPr>
          <p:cNvSpPr txBox="1"/>
          <p:nvPr/>
        </p:nvSpPr>
        <p:spPr>
          <a:xfrm>
            <a:off x="935853" y="1952230"/>
            <a:ext cx="573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nDisplayLauncher</a:t>
            </a:r>
            <a:r>
              <a:rPr lang="en-US" altLang="ko-KR" dirty="0"/>
              <a:t> </a:t>
            </a:r>
            <a:r>
              <a:rPr lang="ko-KR" altLang="en-US" dirty="0"/>
              <a:t>를 이용하여 실행하기 위해 </a:t>
            </a:r>
            <a:r>
              <a:rPr lang="en-US" altLang="ko-KR" dirty="0"/>
              <a:t>Config </a:t>
            </a:r>
            <a:r>
              <a:rPr lang="ko-KR" altLang="en-US" dirty="0"/>
              <a:t>파일을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46F103-9982-4461-907E-C29C1551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44" y="1009651"/>
            <a:ext cx="4532005" cy="5182943"/>
          </a:xfrm>
          <a:prstGeom prst="rect">
            <a:avLst/>
          </a:prstGeom>
        </p:spPr>
      </p:pic>
      <p:sp>
        <p:nvSpPr>
          <p:cNvPr id="8" name="Google Shape;105;p3">
            <a:extLst>
              <a:ext uri="{FF2B5EF4-FFF2-40B4-BE49-F238E27FC236}">
                <a16:creationId xmlns:a16="http://schemas.microsoft.com/office/drawing/2014/main" id="{2E99B7AA-07FC-4C4B-9654-E72C13BC1A28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7;p3">
            <a:extLst>
              <a:ext uri="{FF2B5EF4-FFF2-40B4-BE49-F238E27FC236}">
                <a16:creationId xmlns:a16="http://schemas.microsoft.com/office/drawing/2014/main" id="{D8ACFACD-7A62-458A-B7A0-0DE9EDFEC4C3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84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6F476-9717-4864-AC74-B68F88D10A15}"/>
              </a:ext>
            </a:extLst>
          </p:cNvPr>
          <p:cNvSpPr txBox="1"/>
          <p:nvPr/>
        </p:nvSpPr>
        <p:spPr>
          <a:xfrm>
            <a:off x="935852" y="3121223"/>
            <a:ext cx="60979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</a:t>
            </a:r>
            <a:r>
              <a:rPr lang="ko-KR" altLang="en-US" dirty="0" err="1"/>
              <a:t>info</a:t>
            </a:r>
            <a:r>
              <a:rPr lang="ko-KR" altLang="en-US" dirty="0"/>
              <a:t>] </a:t>
            </a:r>
            <a:r>
              <a:rPr lang="ko-KR" altLang="en-US" dirty="0" err="1"/>
              <a:t>version</a:t>
            </a:r>
            <a:r>
              <a:rPr lang="ko-KR" altLang="en-US" dirty="0"/>
              <a:t>="23"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2BBA6-A9F8-4823-AA13-2AD97E103882}"/>
              </a:ext>
            </a:extLst>
          </p:cNvPr>
          <p:cNvSpPr txBox="1"/>
          <p:nvPr/>
        </p:nvSpPr>
        <p:spPr>
          <a:xfrm>
            <a:off x="935852" y="1952230"/>
            <a:ext cx="6493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[info] version</a:t>
            </a:r>
            <a:r>
              <a:rPr lang="ko-KR" altLang="en-US" dirty="0"/>
              <a:t>은 </a:t>
            </a:r>
            <a:r>
              <a:rPr lang="en-US" altLang="ko-KR" dirty="0" err="1"/>
              <a:t>nDisplay</a:t>
            </a:r>
            <a:r>
              <a:rPr lang="en-US" altLang="ko-KR" dirty="0"/>
              <a:t> </a:t>
            </a:r>
            <a:r>
              <a:rPr lang="ko-KR" altLang="en-US" dirty="0" err="1"/>
              <a:t>런처가</a:t>
            </a:r>
            <a:r>
              <a:rPr lang="ko-KR" altLang="en-US" dirty="0"/>
              <a:t> 통해 자동으로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Google Shape;105;p3">
            <a:extLst>
              <a:ext uri="{FF2B5EF4-FFF2-40B4-BE49-F238E27FC236}">
                <a16:creationId xmlns:a16="http://schemas.microsoft.com/office/drawing/2014/main" id="{8A0A8C90-23AF-4802-89BF-BB758537B073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07;p3">
            <a:extLst>
              <a:ext uri="{FF2B5EF4-FFF2-40B4-BE49-F238E27FC236}">
                <a16:creationId xmlns:a16="http://schemas.microsoft.com/office/drawing/2014/main" id="{1075532B-74DE-47D9-A7A2-1C4A065BF06B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436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F26D4-95AD-4DC2-9804-9041D42CB609}"/>
              </a:ext>
            </a:extLst>
          </p:cNvPr>
          <p:cNvSpPr txBox="1"/>
          <p:nvPr/>
        </p:nvSpPr>
        <p:spPr>
          <a:xfrm>
            <a:off x="2237154" y="4139338"/>
            <a:ext cx="77176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</a:t>
            </a:r>
            <a:r>
              <a:rPr lang="ko-KR" altLang="en-US" dirty="0" err="1"/>
              <a:t>cluster_node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node_left</a:t>
            </a:r>
            <a:r>
              <a:rPr lang="ko-KR" altLang="en-US" dirty="0"/>
              <a:t>"  </a:t>
            </a:r>
            <a:r>
              <a:rPr lang="ko-KR" altLang="en-US" dirty="0" err="1"/>
              <a:t>addr</a:t>
            </a:r>
            <a:r>
              <a:rPr lang="ko-KR" altLang="en-US" dirty="0"/>
              <a:t>="127.0.0.1" </a:t>
            </a:r>
            <a:r>
              <a:rPr lang="ko-KR" altLang="en-US" dirty="0" err="1"/>
              <a:t>window</a:t>
            </a:r>
            <a:r>
              <a:rPr lang="ko-KR" altLang="en-US" dirty="0"/>
              <a:t>="</a:t>
            </a:r>
            <a:r>
              <a:rPr lang="ko-KR" altLang="en-US" dirty="0" err="1"/>
              <a:t>wnd_left</a:t>
            </a:r>
            <a:r>
              <a:rPr lang="ko-KR" altLang="en-US" dirty="0"/>
              <a:t>"  </a:t>
            </a:r>
            <a:r>
              <a:rPr lang="ko-KR" altLang="en-US" dirty="0" err="1"/>
              <a:t>master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 </a:t>
            </a:r>
            <a:r>
              <a:rPr lang="ko-KR" altLang="en-US" dirty="0" err="1"/>
              <a:t>sound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[</a:t>
            </a:r>
            <a:r>
              <a:rPr lang="ko-KR" altLang="en-US" dirty="0" err="1"/>
              <a:t>cluster_node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node_right</a:t>
            </a:r>
            <a:r>
              <a:rPr lang="ko-KR" altLang="en-US" dirty="0"/>
              <a:t>" </a:t>
            </a:r>
            <a:r>
              <a:rPr lang="ko-KR" altLang="en-US" dirty="0" err="1"/>
              <a:t>addr</a:t>
            </a:r>
            <a:r>
              <a:rPr lang="ko-KR" altLang="en-US" dirty="0"/>
              <a:t>="127.0.0.1" </a:t>
            </a:r>
            <a:r>
              <a:rPr lang="ko-KR" altLang="en-US" dirty="0" err="1"/>
              <a:t>window</a:t>
            </a:r>
            <a:r>
              <a:rPr lang="ko-KR" altLang="en-US" dirty="0"/>
              <a:t>="</a:t>
            </a:r>
            <a:r>
              <a:rPr lang="ko-KR" altLang="en-US" dirty="0" err="1"/>
              <a:t>wnd_right</a:t>
            </a:r>
            <a:r>
              <a:rPr lang="ko-KR" altLang="en-US" dirty="0"/>
              <a:t>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F139C-8657-40B3-98A2-EAA93D85313D}"/>
              </a:ext>
            </a:extLst>
          </p:cNvPr>
          <p:cNvSpPr txBox="1"/>
          <p:nvPr/>
        </p:nvSpPr>
        <p:spPr>
          <a:xfrm>
            <a:off x="901020" y="1957078"/>
            <a:ext cx="299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클러스터</a:t>
            </a:r>
            <a:r>
              <a:rPr lang="en-US" altLang="ko-KR" dirty="0"/>
              <a:t>(Computer) </a:t>
            </a:r>
            <a:r>
              <a:rPr lang="ko-KR" altLang="en-US" dirty="0"/>
              <a:t>구성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56661-45BD-4958-9CF5-11655035B145}"/>
              </a:ext>
            </a:extLst>
          </p:cNvPr>
          <p:cNvSpPr txBox="1"/>
          <p:nvPr/>
        </p:nvSpPr>
        <p:spPr>
          <a:xfrm>
            <a:off x="1553592" y="2546876"/>
            <a:ext cx="793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 err="1"/>
              <a:t>addr</a:t>
            </a:r>
            <a:r>
              <a:rPr lang="ko-KR" altLang="en-US" dirty="0"/>
              <a:t> </a:t>
            </a:r>
            <a:r>
              <a:rPr lang="en-US" altLang="ko-KR" dirty="0"/>
              <a:t>(IPv4)</a:t>
            </a:r>
            <a:r>
              <a:rPr lang="ko-KR" altLang="en-US" dirty="0"/>
              <a:t>를 설정해주고 </a:t>
            </a:r>
            <a:r>
              <a:rPr lang="en-US" altLang="ko-KR" dirty="0"/>
              <a:t>window </a:t>
            </a:r>
            <a:r>
              <a:rPr lang="ko-KR" altLang="en-US" dirty="0"/>
              <a:t>항목에는 다음에 설정하게 되는 </a:t>
            </a:r>
            <a:r>
              <a:rPr lang="en-US" altLang="ko-KR" dirty="0"/>
              <a:t>window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를 입력해준다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E2790-0EA9-4835-9CA2-C69C6C2FF21C}"/>
              </a:ext>
            </a:extLst>
          </p:cNvPr>
          <p:cNvSpPr txBox="1"/>
          <p:nvPr/>
        </p:nvSpPr>
        <p:spPr>
          <a:xfrm>
            <a:off x="1553592" y="3136674"/>
            <a:ext cx="793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마스터 클러스터는 하나의 </a:t>
            </a:r>
            <a:r>
              <a:rPr lang="en-US" altLang="ko-KR" dirty="0"/>
              <a:t>PC</a:t>
            </a:r>
            <a:r>
              <a:rPr lang="ko-KR" altLang="en-US" dirty="0"/>
              <a:t>만을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Google Shape;105;p3">
            <a:extLst>
              <a:ext uri="{FF2B5EF4-FFF2-40B4-BE49-F238E27FC236}">
                <a16:creationId xmlns:a16="http://schemas.microsoft.com/office/drawing/2014/main" id="{33B69AF8-FF73-49D4-A85B-51FE9A29A30A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07;p3">
            <a:extLst>
              <a:ext uri="{FF2B5EF4-FFF2-40B4-BE49-F238E27FC236}">
                <a16:creationId xmlns:a16="http://schemas.microsoft.com/office/drawing/2014/main" id="{7BA3F618-89D9-4275-89B2-760E98D6DEEF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71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 rot="10800000" flipH="1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7D243-0492-460B-BFA0-48DFA4930B64}"/>
              </a:ext>
            </a:extLst>
          </p:cNvPr>
          <p:cNvSpPr txBox="1"/>
          <p:nvPr/>
        </p:nvSpPr>
        <p:spPr>
          <a:xfrm>
            <a:off x="1553592" y="4593146"/>
            <a:ext cx="8854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</a:t>
            </a:r>
            <a:r>
              <a:rPr lang="ko-KR" altLang="en-US" dirty="0" err="1"/>
              <a:t>window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wnd_left</a:t>
            </a:r>
            <a:r>
              <a:rPr lang="ko-KR" altLang="en-US" dirty="0"/>
              <a:t>"  </a:t>
            </a:r>
            <a:r>
              <a:rPr lang="ko-KR" altLang="en-US" dirty="0" err="1"/>
              <a:t>viewports</a:t>
            </a:r>
            <a:r>
              <a:rPr lang="ko-KR" altLang="en-US" dirty="0"/>
              <a:t>="</a:t>
            </a:r>
            <a:r>
              <a:rPr lang="ko-KR" altLang="en-US" dirty="0" err="1"/>
              <a:t>vp_left</a:t>
            </a:r>
            <a:r>
              <a:rPr lang="ko-KR" altLang="en-US" dirty="0"/>
              <a:t>"  </a:t>
            </a:r>
            <a:r>
              <a:rPr lang="ko-KR" altLang="en-US" dirty="0" err="1"/>
              <a:t>fullscreen</a:t>
            </a:r>
            <a:r>
              <a:rPr lang="ko-KR" altLang="en-US" dirty="0"/>
              <a:t>="</a:t>
            </a:r>
            <a:r>
              <a:rPr lang="ko-KR" altLang="en-US" dirty="0" err="1"/>
              <a:t>false</a:t>
            </a:r>
            <a:r>
              <a:rPr lang="ko-KR" altLang="en-US" dirty="0"/>
              <a:t>" </a:t>
            </a:r>
            <a:r>
              <a:rPr lang="ko-KR" altLang="en-US" dirty="0" err="1"/>
              <a:t>winx</a:t>
            </a:r>
            <a:r>
              <a:rPr lang="ko-KR" altLang="en-US" dirty="0"/>
              <a:t>="0"   </a:t>
            </a:r>
            <a:r>
              <a:rPr lang="ko-KR" altLang="en-US" dirty="0" err="1"/>
              <a:t>winy</a:t>
            </a:r>
            <a:r>
              <a:rPr lang="ko-KR" altLang="en-US" dirty="0"/>
              <a:t>="0" </a:t>
            </a:r>
            <a:r>
              <a:rPr lang="ko-KR" altLang="en-US" dirty="0" err="1"/>
              <a:t>resx</a:t>
            </a:r>
            <a:r>
              <a:rPr lang="ko-KR" altLang="en-US" dirty="0"/>
              <a:t>="800" </a:t>
            </a:r>
            <a:r>
              <a:rPr lang="ko-KR" altLang="en-US" dirty="0" err="1"/>
              <a:t>resy</a:t>
            </a:r>
            <a:r>
              <a:rPr lang="ko-KR" altLang="en-US" dirty="0"/>
              <a:t>="600"</a:t>
            </a:r>
          </a:p>
          <a:p>
            <a:r>
              <a:rPr lang="ko-KR" altLang="en-US" dirty="0"/>
              <a:t>[</a:t>
            </a:r>
            <a:r>
              <a:rPr lang="ko-KR" altLang="en-US" dirty="0" err="1"/>
              <a:t>window</a:t>
            </a:r>
            <a:r>
              <a:rPr lang="ko-KR" altLang="en-US" dirty="0"/>
              <a:t>]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wnd_right</a:t>
            </a:r>
            <a:r>
              <a:rPr lang="ko-KR" altLang="en-US" dirty="0"/>
              <a:t>" </a:t>
            </a:r>
            <a:r>
              <a:rPr lang="ko-KR" altLang="en-US" dirty="0" err="1"/>
              <a:t>viewports</a:t>
            </a:r>
            <a:r>
              <a:rPr lang="ko-KR" altLang="en-US" dirty="0"/>
              <a:t>="</a:t>
            </a:r>
            <a:r>
              <a:rPr lang="ko-KR" altLang="en-US" dirty="0" err="1"/>
              <a:t>vp_right</a:t>
            </a:r>
            <a:r>
              <a:rPr lang="ko-KR" altLang="en-US" dirty="0"/>
              <a:t>" </a:t>
            </a:r>
            <a:r>
              <a:rPr lang="ko-KR" altLang="en-US" dirty="0" err="1"/>
              <a:t>fullscreen</a:t>
            </a:r>
            <a:r>
              <a:rPr lang="ko-KR" altLang="en-US" dirty="0"/>
              <a:t>="</a:t>
            </a:r>
            <a:r>
              <a:rPr lang="ko-KR" altLang="en-US" dirty="0" err="1"/>
              <a:t>false</a:t>
            </a:r>
            <a:r>
              <a:rPr lang="ko-KR" altLang="en-US" dirty="0"/>
              <a:t>" </a:t>
            </a:r>
            <a:r>
              <a:rPr lang="ko-KR" altLang="en-US" dirty="0" err="1"/>
              <a:t>winx</a:t>
            </a:r>
            <a:r>
              <a:rPr lang="ko-KR" altLang="en-US" dirty="0"/>
              <a:t>="800" </a:t>
            </a:r>
            <a:r>
              <a:rPr lang="ko-KR" altLang="en-US" dirty="0" err="1"/>
              <a:t>winy</a:t>
            </a:r>
            <a:r>
              <a:rPr lang="ko-KR" altLang="en-US" dirty="0"/>
              <a:t>="0" </a:t>
            </a:r>
            <a:r>
              <a:rPr lang="ko-KR" altLang="en-US" dirty="0" err="1"/>
              <a:t>resx</a:t>
            </a:r>
            <a:r>
              <a:rPr lang="ko-KR" altLang="en-US" dirty="0"/>
              <a:t>="800" </a:t>
            </a:r>
            <a:r>
              <a:rPr lang="ko-KR" altLang="en-US" dirty="0" err="1"/>
              <a:t>resy</a:t>
            </a:r>
            <a:r>
              <a:rPr lang="ko-KR" altLang="en-US" dirty="0"/>
              <a:t>="600"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DD1A0-0606-4BB2-A359-9F29BA73FA00}"/>
              </a:ext>
            </a:extLst>
          </p:cNvPr>
          <p:cNvSpPr txBox="1"/>
          <p:nvPr/>
        </p:nvSpPr>
        <p:spPr>
          <a:xfrm>
            <a:off x="901020" y="1957078"/>
            <a:ext cx="458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클러스터 구성 시 입력한 윈도우</a:t>
            </a:r>
            <a:r>
              <a:rPr lang="en-US" altLang="ko-KR" dirty="0"/>
              <a:t> ID</a:t>
            </a:r>
            <a:r>
              <a:rPr lang="ko-KR" altLang="en-US" dirty="0"/>
              <a:t>를 통해 윈도우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9F621-7319-49B3-9FB0-C7F736482CB3}"/>
              </a:ext>
            </a:extLst>
          </p:cNvPr>
          <p:cNvSpPr txBox="1"/>
          <p:nvPr/>
        </p:nvSpPr>
        <p:spPr>
          <a:xfrm>
            <a:off x="1843454" y="2546876"/>
            <a:ext cx="458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클러스터 구성에서 입력한 </a:t>
            </a:r>
            <a:r>
              <a:rPr lang="en-US" altLang="ko-KR" dirty="0"/>
              <a:t>id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9E22C7-2110-42A8-8E62-E03480848102}"/>
              </a:ext>
            </a:extLst>
          </p:cNvPr>
          <p:cNvSpPr txBox="1"/>
          <p:nvPr/>
        </p:nvSpPr>
        <p:spPr>
          <a:xfrm>
            <a:off x="1843453" y="3131899"/>
            <a:ext cx="535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Viewports id</a:t>
            </a:r>
            <a:r>
              <a:rPr lang="ko-KR" altLang="en-US" dirty="0"/>
              <a:t>를 설정하고 이후 </a:t>
            </a:r>
            <a:r>
              <a:rPr lang="en-US" altLang="ko-KR" dirty="0"/>
              <a:t>viewport</a:t>
            </a:r>
            <a:r>
              <a:rPr lang="ko-KR" altLang="en-US" dirty="0"/>
              <a:t>를 설정하는데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EC28A-C432-4AE0-91A6-180145485813}"/>
              </a:ext>
            </a:extLst>
          </p:cNvPr>
          <p:cNvSpPr txBox="1"/>
          <p:nvPr/>
        </p:nvSpPr>
        <p:spPr>
          <a:xfrm>
            <a:off x="1843452" y="3726472"/>
            <a:ext cx="8564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Fullscreen </a:t>
            </a:r>
            <a:r>
              <a:rPr lang="ko-KR" altLang="en-US" dirty="0"/>
              <a:t>여부</a:t>
            </a:r>
            <a:r>
              <a:rPr lang="en-US" altLang="ko-KR" dirty="0"/>
              <a:t>, </a:t>
            </a:r>
            <a:r>
              <a:rPr lang="ko-KR" altLang="en-US" dirty="0"/>
              <a:t>해당 창이 그려질 위치를</a:t>
            </a:r>
            <a:r>
              <a:rPr lang="en-US" altLang="ko-KR" dirty="0"/>
              <a:t> </a:t>
            </a:r>
            <a:r>
              <a:rPr lang="en-US" altLang="ko-KR" dirty="0" err="1"/>
              <a:t>winx</a:t>
            </a:r>
            <a:r>
              <a:rPr lang="en-US" altLang="ko-KR" dirty="0"/>
              <a:t>, winy</a:t>
            </a:r>
            <a:r>
              <a:rPr lang="ko-KR" altLang="en-US" dirty="0"/>
              <a:t>로 조절하고 해상도를 </a:t>
            </a:r>
            <a:r>
              <a:rPr lang="en-US" altLang="ko-KR" dirty="0" err="1"/>
              <a:t>resx</a:t>
            </a:r>
            <a:r>
              <a:rPr lang="en-US" altLang="ko-KR" dirty="0"/>
              <a:t>, </a:t>
            </a:r>
            <a:r>
              <a:rPr lang="en-US" altLang="ko-KR" dirty="0" err="1"/>
              <a:t>resy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3" name="Google Shape;105;p3">
            <a:extLst>
              <a:ext uri="{FF2B5EF4-FFF2-40B4-BE49-F238E27FC236}">
                <a16:creationId xmlns:a16="http://schemas.microsoft.com/office/drawing/2014/main" id="{DD51C34E-8A38-4E3C-95FF-8534F6A3CF82}"/>
              </a:ext>
            </a:extLst>
          </p:cNvPr>
          <p:cNvSpPr txBox="1"/>
          <p:nvPr/>
        </p:nvSpPr>
        <p:spPr>
          <a:xfrm>
            <a:off x="838200" y="388233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altLang="ko-KR" sz="2000" dirty="0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Unreal </a:t>
            </a:r>
            <a:r>
              <a:rPr lang="en-US" altLang="ko-KR" sz="2000" dirty="0" err="1">
                <a:solidFill>
                  <a:srgbClr val="F4B081"/>
                </a:solidFill>
                <a:latin typeface="Arial"/>
                <a:ea typeface="휴먼명조" panose="02010504000101010101" pitchFamily="2" charset="-127"/>
                <a:cs typeface="Arial"/>
                <a:sym typeface="Arial"/>
              </a:rPr>
              <a:t>nDisplay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07;p3">
            <a:extLst>
              <a:ext uri="{FF2B5EF4-FFF2-40B4-BE49-F238E27FC236}">
                <a16:creationId xmlns:a16="http://schemas.microsoft.com/office/drawing/2014/main" id="{0923417F-CE7D-40CB-A9AB-7431D1BFC813}"/>
              </a:ext>
            </a:extLst>
          </p:cNvPr>
          <p:cNvSpPr txBox="1"/>
          <p:nvPr/>
        </p:nvSpPr>
        <p:spPr>
          <a:xfrm>
            <a:off x="11724443" y="213360"/>
            <a:ext cx="46755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C9C9C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7C29E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7C29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9C9C9"/>
                </a:solidFill>
                <a:latin typeface="Malgun Gothic"/>
                <a:ea typeface="Malgun Gothic"/>
                <a:sym typeface="Malgun Gothic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26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1771</Words>
  <Application>Microsoft Office PowerPoint</Application>
  <PresentationFormat>와이드스크린</PresentationFormat>
  <Paragraphs>275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OpenSans_Regular</vt:lpstr>
      <vt:lpstr>Malgun Gothic</vt:lpstr>
      <vt:lpstr>Arial</vt:lpstr>
      <vt:lpstr>Office 테마</vt:lpstr>
      <vt:lpstr>Unreal nDisplay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N Display</dc:title>
  <dc:creator>용선</dc:creator>
  <cp:lastModifiedBy>이용선(2019711005)</cp:lastModifiedBy>
  <cp:revision>335</cp:revision>
  <dcterms:created xsi:type="dcterms:W3CDTF">2020-10-04T08:02:15Z</dcterms:created>
  <dcterms:modified xsi:type="dcterms:W3CDTF">2021-03-08T05:07:15Z</dcterms:modified>
</cp:coreProperties>
</file>