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9ljmdMbApaudE/ECGeS4Mtlb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8000">
              <a:solidFill>
                <a:srgbClr val="F4B0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645257"/>
            <a:ext cx="9144000" cy="109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WhaleTek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이용선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2020.11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Index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838200" y="230188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b="0" i="0" sz="212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flipH="1" rot="10800000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38200" y="1897252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Unreal Engine Input System Binding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147069" y="3020296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Axis Mapping (Vector Action)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147069" y="2512520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 Mapping (Boolean)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38200" y="3976149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Steam VR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47069" y="4931057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Regenerate Controller Bindings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147069" y="5378189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Action Manifest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147069" y="4483925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Regenerate Action Manifest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147069" y="5825321"/>
            <a:ext cx="437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Launch Steam VR Bindings Dashboard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838200" y="230188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flipH="1" rot="10800000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1724443" y="213360"/>
            <a:ext cx="467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Unreal Engine Input System Binding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45153" l="-50" r="49" t="13448"/>
          <a:stretch/>
        </p:blipFill>
        <p:spPr>
          <a:xfrm>
            <a:off x="7253052" y="1831840"/>
            <a:ext cx="3200847" cy="159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53978"/>
          <a:stretch/>
        </p:blipFill>
        <p:spPr>
          <a:xfrm>
            <a:off x="7253052" y="4074724"/>
            <a:ext cx="3200847" cy="1775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1269381" y="2168754"/>
            <a:ext cx="46797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Action Mapping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Boolean의 형식을 가지는 값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조이스틱 A,B,X,Y 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269381" y="4362349"/>
            <a:ext cx="53544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Axis Mapping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Vector, float 형식을 가지는 값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Vector2 형태가 없으므로 _X, _Y의 네이밍 이용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ThumbStick, Trigger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838200" y="230188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220"/>
              <a:buFont typeface="Arial"/>
              <a:buNone/>
            </a:pPr>
            <a:r>
              <a:rPr lang="en-US" sz="222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22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10800000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1724443" y="213360"/>
            <a:ext cx="467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503802" y="2110275"/>
            <a:ext cx="7184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4.23 버전에서는 Steam VR Input for Unreal Plugin을 이용하여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251" y="3137257"/>
            <a:ext cx="7705493" cy="305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3131988" y="2545493"/>
            <a:ext cx="5928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4.24+ 이후 버전에서는 Steam VR Plugin에 통합되었다.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11724443" y="206671"/>
            <a:ext cx="467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838200" y="230188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220"/>
              <a:buFont typeface="Arial"/>
              <a:buNone/>
            </a:pPr>
            <a:r>
              <a:rPr lang="en-US" sz="222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22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 rot="10800000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935854" y="1941993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Regenerate Action Manifest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244723" y="2352889"/>
            <a:ext cx="6062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Action을 새로 생성하게 된다면 Manifest를 업데이트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717" y="2807620"/>
            <a:ext cx="2683981" cy="38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553592" y="3196091"/>
            <a:ext cx="644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파일 경로 : Project\Config\SteamVRBindings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553592" y="3562260"/>
            <a:ext cx="65508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Action에 대한 내용을 포함하는 파일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1244721" y="4021593"/>
            <a:ext cx="6301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생성된 Action은 블루프린트 이벤트 그래프 형태로 사용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538" y="4630095"/>
            <a:ext cx="4667901" cy="55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0079" y="4992276"/>
            <a:ext cx="2534004" cy="120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11724443" y="206671"/>
            <a:ext cx="467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838200" y="230188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220"/>
              <a:buFont typeface="Arial"/>
              <a:buNone/>
            </a:pPr>
            <a:r>
              <a:rPr lang="en-US" sz="222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22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 flipH="1" rot="10800000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244722" y="2336505"/>
            <a:ext cx="985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새로 생성된 Action에 입력한 Controller Key를 컨트롤러에 업데이트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935854" y="1925609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Regenerate Controller Bindings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1244721" y="2747401"/>
            <a:ext cx="10075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Steam VR Binding Dash Board를 열어서 확인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244721" y="3163837"/>
            <a:ext cx="93924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이미 있는 Action에 새로운 컨트롤러를 할당하는 경우에도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경우에는 Regenerate Action Manifest는 사용할 필요 없다.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935854" y="4312249"/>
            <a:ext cx="4133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Reload Action Manifest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1244723" y="4723145"/>
            <a:ext cx="6209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새로 생성된 Action을 블루프린트로 로직 구성 이후 사용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838200" y="230188"/>
            <a:ext cx="2010508" cy="554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220"/>
              <a:buFont typeface="Arial"/>
              <a:buNone/>
            </a:pPr>
            <a:r>
              <a:rPr lang="en-US" sz="222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22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 flipH="1" rot="10800000">
            <a:off x="935854" y="1580857"/>
            <a:ext cx="617738" cy="45719"/>
          </a:xfrm>
          <a:prstGeom prst="rect">
            <a:avLst/>
          </a:prstGeom>
          <a:solidFill>
            <a:srgbClr val="F4B081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11724443" y="213360"/>
            <a:ext cx="4675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9C9C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B08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901020" y="665406"/>
            <a:ext cx="105156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 VR Input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935854" y="1925609"/>
            <a:ext cx="4375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Launch Steam VR Bindings Dashboard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1244723" y="2339787"/>
            <a:ext cx="71584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현재 연결 되어있는 VR기기의 Controller 설정 대시보드 열기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1244723" y="2753965"/>
            <a:ext cx="74710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해당 대시보드에 Main Game Actions에 숫자가 나타난다면 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현재 컨트롤러에 Binding 되어있지 않은 Action이 있다는 것을 의미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268" y="3556827"/>
            <a:ext cx="6715463" cy="295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2020-10-04T08:02:15Z</dcterms:created>
  <dc:creator>용선</dc:creator>
</cp:coreProperties>
</file>