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9ljmdMbApaudE/ECGeS4Mtlb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29E"/>
    <a:srgbClr val="C9C9C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07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30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02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91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8000"/>
              <a:buFont typeface="Arial"/>
              <a:buNone/>
            </a:pPr>
            <a:r>
              <a:rPr lang="en-US" sz="8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Projection Policy</a:t>
            </a:r>
            <a:br>
              <a:rPr lang="en-US" sz="8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</a:br>
            <a:r>
              <a:rPr lang="en-US" sz="8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Camera</a:t>
            </a:r>
            <a:endParaRPr sz="8000" dirty="0">
              <a:solidFill>
                <a:srgbClr val="F4B081"/>
              </a:solidFill>
              <a:latin typeface="Arial"/>
              <a:ea typeface="휴먼명조" panose="02010504000101010101" pitchFamily="2" charset="-127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4645257"/>
            <a:ext cx="9144000" cy="109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altLang="en-US" sz="1800" dirty="0">
                <a:latin typeface="Arial"/>
                <a:ea typeface="Arial"/>
                <a:cs typeface="Arial"/>
                <a:sym typeface="Arial"/>
              </a:rPr>
              <a:t>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WhaleTek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이용선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2021.04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Projection Policy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706970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</a:rPr>
              <a:t>Index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734E1-BCC1-40BA-B06C-577D7CEE8EA2}"/>
              </a:ext>
            </a:extLst>
          </p:cNvPr>
          <p:cNvSpPr txBox="1"/>
          <p:nvPr/>
        </p:nvSpPr>
        <p:spPr>
          <a:xfrm>
            <a:off x="1244722" y="2354899"/>
            <a:ext cx="1017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lang="en-US" altLang="ko-K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DFA51-A29E-4749-BDC9-E0B9D6FB9002}"/>
              </a:ext>
            </a:extLst>
          </p:cNvPr>
          <p:cNvSpPr txBox="1"/>
          <p:nvPr/>
        </p:nvSpPr>
        <p:spPr>
          <a:xfrm>
            <a:off x="1244722" y="3918327"/>
            <a:ext cx="1017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Using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ko-K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36407180-9B05-4A5A-9E56-0868D2CC6460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Projection Policy</a:t>
            </a:r>
            <a:endParaRPr lang="en-US" altLang="ko-KR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BB6D7F2C-5F14-46D7-A54F-AF24CED777AB}"/>
              </a:ext>
            </a:extLst>
          </p:cNvPr>
          <p:cNvSpPr txBox="1"/>
          <p:nvPr/>
        </p:nvSpPr>
        <p:spPr>
          <a:xfrm>
            <a:off x="11724443" y="213360"/>
            <a:ext cx="4675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B90CB-2291-41D0-8DC5-ED860BA08418}"/>
              </a:ext>
            </a:extLst>
          </p:cNvPr>
          <p:cNvSpPr txBox="1"/>
          <p:nvPr/>
        </p:nvSpPr>
        <p:spPr>
          <a:xfrm>
            <a:off x="5630174" y="1170231"/>
            <a:ext cx="641288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info</a:t>
            </a:r>
            <a:r>
              <a:rPr lang="ko-KR" altLang="en-US" dirty="0"/>
              <a:t>] </a:t>
            </a:r>
            <a:r>
              <a:rPr lang="ko-KR" altLang="en-US" dirty="0" err="1"/>
              <a:t>version</a:t>
            </a:r>
            <a:r>
              <a:rPr lang="ko-KR" altLang="en-US" dirty="0"/>
              <a:t>="23"</a:t>
            </a:r>
          </a:p>
          <a:p>
            <a:endParaRPr lang="ko-KR" altLang="en-US" dirty="0"/>
          </a:p>
          <a:p>
            <a:r>
              <a:rPr lang="ko-KR" altLang="en-US" dirty="0"/>
              <a:t>[</a:t>
            </a:r>
            <a:r>
              <a:rPr lang="ko-KR" altLang="en-US" dirty="0" err="1"/>
              <a:t>cluster_node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node_fl</a:t>
            </a:r>
            <a:r>
              <a:rPr lang="ko-KR" altLang="en-US" dirty="0"/>
              <a:t>" </a:t>
            </a:r>
            <a:r>
              <a:rPr lang="ko-KR" altLang="en-US" dirty="0" err="1"/>
              <a:t>addr</a:t>
            </a:r>
            <a:r>
              <a:rPr lang="ko-KR" altLang="en-US" dirty="0"/>
              <a:t>="127.0.0.1" </a:t>
            </a:r>
            <a:r>
              <a:rPr lang="ko-KR" altLang="en-US" dirty="0" err="1"/>
              <a:t>window</a:t>
            </a:r>
            <a:r>
              <a:rPr lang="ko-KR" altLang="en-US" dirty="0"/>
              <a:t>="</a:t>
            </a:r>
            <a:r>
              <a:rPr lang="ko-KR" altLang="en-US" dirty="0" err="1"/>
              <a:t>wnd_fl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cluster_node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node_fr</a:t>
            </a:r>
            <a:r>
              <a:rPr lang="ko-KR" altLang="en-US" dirty="0"/>
              <a:t>" </a:t>
            </a:r>
            <a:r>
              <a:rPr lang="ko-KR" altLang="en-US" dirty="0" err="1"/>
              <a:t>addr</a:t>
            </a:r>
            <a:r>
              <a:rPr lang="ko-KR" altLang="en-US" dirty="0"/>
              <a:t>="127.0.0.1" </a:t>
            </a:r>
            <a:r>
              <a:rPr lang="ko-KR" altLang="en-US" dirty="0" err="1"/>
              <a:t>window</a:t>
            </a:r>
            <a:r>
              <a:rPr lang="ko-KR" altLang="en-US" dirty="0"/>
              <a:t>="</a:t>
            </a:r>
            <a:r>
              <a:rPr lang="ko-KR" altLang="en-US" dirty="0" err="1"/>
              <a:t>wnd_fr</a:t>
            </a:r>
            <a:r>
              <a:rPr lang="ko-KR" altLang="en-US" dirty="0"/>
              <a:t>" </a:t>
            </a:r>
            <a:r>
              <a:rPr lang="ko-KR" altLang="en-US" dirty="0" err="1"/>
              <a:t>master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 </a:t>
            </a:r>
            <a:r>
              <a:rPr lang="ko-KR" altLang="en-US" dirty="0" err="1"/>
              <a:t>sound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  <a:p>
            <a:endParaRPr lang="ko-KR" altLang="en-US" dirty="0"/>
          </a:p>
          <a:p>
            <a:r>
              <a:rPr lang="ko-KR" altLang="en-US" dirty="0"/>
              <a:t>[</a:t>
            </a:r>
            <a:r>
              <a:rPr lang="ko-KR" altLang="en-US" dirty="0" err="1"/>
              <a:t>window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wnd_fl</a:t>
            </a:r>
            <a:r>
              <a:rPr lang="ko-KR" altLang="en-US" dirty="0"/>
              <a:t>" </a:t>
            </a:r>
            <a:r>
              <a:rPr lang="ko-KR" altLang="en-US" dirty="0" err="1"/>
              <a:t>viewports</a:t>
            </a:r>
            <a:r>
              <a:rPr lang="ko-KR" altLang="en-US" dirty="0"/>
              <a:t>="</a:t>
            </a:r>
            <a:r>
              <a:rPr lang="ko-KR" altLang="en-US" dirty="0" err="1"/>
              <a:t>vp_fl</a:t>
            </a:r>
            <a:r>
              <a:rPr lang="ko-KR" altLang="en-US" dirty="0"/>
              <a:t>" </a:t>
            </a:r>
            <a:r>
              <a:rPr lang="ko-KR" altLang="en-US" dirty="0" err="1"/>
              <a:t>fullscreen</a:t>
            </a:r>
            <a:r>
              <a:rPr lang="ko-KR" altLang="en-US" dirty="0"/>
              <a:t>="</a:t>
            </a:r>
            <a:r>
              <a:rPr lang="ko-KR" altLang="en-US" dirty="0" err="1"/>
              <a:t>false</a:t>
            </a:r>
            <a:r>
              <a:rPr lang="ko-KR" altLang="en-US" dirty="0"/>
              <a:t>" </a:t>
            </a:r>
            <a:r>
              <a:rPr lang="ko-KR" altLang="en-US" dirty="0" err="1"/>
              <a:t>WinX</a:t>
            </a:r>
            <a:r>
              <a:rPr lang="ko-KR" altLang="en-US" dirty="0"/>
              <a:t>=50 </a:t>
            </a:r>
            <a:r>
              <a:rPr lang="ko-KR" altLang="en-US" dirty="0" err="1"/>
              <a:t>WinY</a:t>
            </a:r>
            <a:r>
              <a:rPr lang="ko-KR" altLang="en-US" dirty="0"/>
              <a:t>=50 </a:t>
            </a:r>
            <a:r>
              <a:rPr lang="ko-KR" altLang="en-US" dirty="0" err="1"/>
              <a:t>ResX</a:t>
            </a:r>
            <a:r>
              <a:rPr lang="ko-KR" altLang="en-US" dirty="0"/>
              <a:t>=640 </a:t>
            </a:r>
            <a:r>
              <a:rPr lang="ko-KR" altLang="en-US" dirty="0" err="1"/>
              <a:t>ResY</a:t>
            </a:r>
            <a:r>
              <a:rPr lang="ko-KR" altLang="en-US" dirty="0"/>
              <a:t>=360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window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wnd_fr</a:t>
            </a:r>
            <a:r>
              <a:rPr lang="ko-KR" altLang="en-US" dirty="0"/>
              <a:t>" </a:t>
            </a:r>
            <a:r>
              <a:rPr lang="ko-KR" altLang="en-US" dirty="0" err="1"/>
              <a:t>viewports</a:t>
            </a:r>
            <a:r>
              <a:rPr lang="ko-KR" altLang="en-US" dirty="0"/>
              <a:t>="</a:t>
            </a:r>
            <a:r>
              <a:rPr lang="ko-KR" altLang="en-US" dirty="0" err="1"/>
              <a:t>vp_fr</a:t>
            </a:r>
            <a:r>
              <a:rPr lang="ko-KR" altLang="en-US" dirty="0"/>
              <a:t>"  </a:t>
            </a:r>
            <a:r>
              <a:rPr lang="ko-KR" altLang="en-US" dirty="0" err="1"/>
              <a:t>fullscreen</a:t>
            </a:r>
            <a:r>
              <a:rPr lang="ko-KR" altLang="en-US" dirty="0"/>
              <a:t>="</a:t>
            </a:r>
            <a:r>
              <a:rPr lang="ko-KR" altLang="en-US" dirty="0" err="1"/>
              <a:t>false</a:t>
            </a:r>
            <a:r>
              <a:rPr lang="ko-KR" altLang="en-US" dirty="0"/>
              <a:t>" </a:t>
            </a:r>
            <a:r>
              <a:rPr lang="ko-KR" altLang="en-US" dirty="0" err="1"/>
              <a:t>WinX</a:t>
            </a:r>
            <a:r>
              <a:rPr lang="ko-KR" altLang="en-US" dirty="0"/>
              <a:t>=690 </a:t>
            </a:r>
            <a:r>
              <a:rPr lang="ko-KR" altLang="en-US" dirty="0" err="1"/>
              <a:t>WinY</a:t>
            </a:r>
            <a:r>
              <a:rPr lang="ko-KR" altLang="en-US" dirty="0"/>
              <a:t>=50 </a:t>
            </a:r>
            <a:r>
              <a:rPr lang="ko-KR" altLang="en-US" dirty="0" err="1"/>
              <a:t>ResX</a:t>
            </a:r>
            <a:r>
              <a:rPr lang="ko-KR" altLang="en-US" dirty="0"/>
              <a:t>=640   </a:t>
            </a:r>
            <a:r>
              <a:rPr lang="ko-KR" altLang="en-US" dirty="0" err="1"/>
              <a:t>ResY</a:t>
            </a:r>
            <a:r>
              <a:rPr lang="ko-KR" altLang="en-US" dirty="0"/>
              <a:t>=360</a:t>
            </a:r>
          </a:p>
          <a:p>
            <a:endParaRPr lang="ko-KR" altLang="en-US" dirty="0"/>
          </a:p>
          <a:p>
            <a:r>
              <a:rPr lang="ko-KR" altLang="en-US" dirty="0"/>
              <a:t>[</a:t>
            </a:r>
            <a:r>
              <a:rPr lang="ko-KR" altLang="en-US" dirty="0" err="1"/>
              <a:t>viewport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vp_fl</a:t>
            </a:r>
            <a:r>
              <a:rPr lang="ko-KR" altLang="en-US" dirty="0"/>
              <a:t>" </a:t>
            </a:r>
            <a:r>
              <a:rPr lang="ko-KR" altLang="en-US" dirty="0" err="1"/>
              <a:t>x</a:t>
            </a:r>
            <a:r>
              <a:rPr lang="ko-KR" altLang="en-US" dirty="0"/>
              <a:t>="0" </a:t>
            </a:r>
            <a:r>
              <a:rPr lang="ko-KR" altLang="en-US" dirty="0" err="1"/>
              <a:t>y</a:t>
            </a:r>
            <a:r>
              <a:rPr lang="ko-KR" altLang="en-US" dirty="0"/>
              <a:t>="0" </a:t>
            </a:r>
            <a:r>
              <a:rPr lang="ko-KR" altLang="en-US" dirty="0" err="1"/>
              <a:t>width</a:t>
            </a:r>
            <a:r>
              <a:rPr lang="ko-KR" altLang="en-US" dirty="0"/>
              <a:t>="640" </a:t>
            </a:r>
            <a:r>
              <a:rPr lang="ko-KR" altLang="en-US" dirty="0" err="1"/>
              <a:t>height</a:t>
            </a:r>
            <a:r>
              <a:rPr lang="ko-KR" altLang="en-US" dirty="0"/>
              <a:t>="360" </a:t>
            </a:r>
            <a:r>
              <a:rPr lang="ko-KR" altLang="en-US" dirty="0" err="1"/>
              <a:t>projection</a:t>
            </a:r>
            <a:r>
              <a:rPr lang="ko-KR" altLang="en-US" dirty="0"/>
              <a:t>="</a:t>
            </a:r>
            <a:r>
              <a:rPr lang="ko-KR" altLang="en-US" dirty="0" err="1"/>
              <a:t>proj_fl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viewport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vp_fr</a:t>
            </a:r>
            <a:r>
              <a:rPr lang="ko-KR" altLang="en-US" dirty="0"/>
              <a:t>" </a:t>
            </a:r>
            <a:r>
              <a:rPr lang="ko-KR" altLang="en-US" dirty="0" err="1"/>
              <a:t>x</a:t>
            </a:r>
            <a:r>
              <a:rPr lang="ko-KR" altLang="en-US" dirty="0"/>
              <a:t>="0" </a:t>
            </a:r>
            <a:r>
              <a:rPr lang="ko-KR" altLang="en-US" dirty="0" err="1"/>
              <a:t>y</a:t>
            </a:r>
            <a:r>
              <a:rPr lang="ko-KR" altLang="en-US" dirty="0"/>
              <a:t>="0" </a:t>
            </a:r>
            <a:r>
              <a:rPr lang="ko-KR" altLang="en-US" dirty="0" err="1"/>
              <a:t>width</a:t>
            </a:r>
            <a:r>
              <a:rPr lang="ko-KR" altLang="en-US" dirty="0"/>
              <a:t>="640" </a:t>
            </a:r>
            <a:r>
              <a:rPr lang="ko-KR" altLang="en-US" dirty="0" err="1"/>
              <a:t>height</a:t>
            </a:r>
            <a:r>
              <a:rPr lang="ko-KR" altLang="en-US" dirty="0"/>
              <a:t>="360" </a:t>
            </a:r>
            <a:r>
              <a:rPr lang="ko-KR" altLang="en-US" dirty="0" err="1"/>
              <a:t>projection</a:t>
            </a:r>
            <a:r>
              <a:rPr lang="ko-KR" altLang="en-US" dirty="0"/>
              <a:t>="</a:t>
            </a:r>
            <a:r>
              <a:rPr lang="ko-KR" altLang="en-US" dirty="0" err="1"/>
              <a:t>proj_fr</a:t>
            </a:r>
            <a:r>
              <a:rPr lang="ko-KR" altLang="en-US" dirty="0"/>
              <a:t>"</a:t>
            </a:r>
          </a:p>
          <a:p>
            <a:endParaRPr lang="ko-KR" altLang="en-US" dirty="0"/>
          </a:p>
          <a:p>
            <a:r>
              <a:rPr lang="ko-KR" altLang="en-US" dirty="0"/>
              <a:t>[</a:t>
            </a:r>
            <a:r>
              <a:rPr lang="ko-KR" altLang="en-US" dirty="0" err="1"/>
              <a:t>projection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proj_fl</a:t>
            </a:r>
            <a:r>
              <a:rPr lang="ko-KR" altLang="en-US" dirty="0"/>
              <a:t>"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camera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projection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proj_fr</a:t>
            </a:r>
            <a:r>
              <a:rPr lang="ko-KR" altLang="en-US" dirty="0"/>
              <a:t>"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camera</a:t>
            </a:r>
            <a:r>
              <a:rPr lang="ko-KR" altLang="en-US" dirty="0"/>
              <a:t>"</a:t>
            </a:r>
          </a:p>
          <a:p>
            <a:endParaRPr lang="ko-KR" altLang="en-US" dirty="0"/>
          </a:p>
          <a:p>
            <a:r>
              <a:rPr lang="ko-KR" altLang="en-US" dirty="0"/>
              <a:t>[</a:t>
            </a:r>
            <a:r>
              <a:rPr lang="ko-KR" altLang="en-US" dirty="0" err="1"/>
              <a:t>camera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camera_static</a:t>
            </a:r>
            <a:r>
              <a:rPr lang="ko-KR" altLang="en-US" dirty="0"/>
              <a:t>" </a:t>
            </a:r>
            <a:r>
              <a:rPr lang="ko-KR" altLang="en-US" dirty="0" err="1"/>
              <a:t>loc</a:t>
            </a:r>
            <a:r>
              <a:rPr lang="ko-KR" altLang="en-US" dirty="0"/>
              <a:t>="</a:t>
            </a:r>
            <a:r>
              <a:rPr lang="ko-KR" altLang="en-US" dirty="0" err="1"/>
              <a:t>X</a:t>
            </a:r>
            <a:r>
              <a:rPr lang="ko-KR" altLang="en-US" dirty="0"/>
              <a:t>=0,Y=0,Z=0"</a:t>
            </a:r>
          </a:p>
          <a:p>
            <a:endParaRPr lang="ko-KR" altLang="en-US" dirty="0"/>
          </a:p>
          <a:p>
            <a:r>
              <a:rPr lang="ko-KR" altLang="en-US" dirty="0"/>
              <a:t>[</a:t>
            </a:r>
            <a:r>
              <a:rPr lang="ko-KR" altLang="en-US" dirty="0" err="1"/>
              <a:t>general</a:t>
            </a:r>
            <a:r>
              <a:rPr lang="ko-KR" altLang="en-US" dirty="0"/>
              <a:t>] </a:t>
            </a:r>
            <a:r>
              <a:rPr lang="ko-KR" altLang="en-US" dirty="0" err="1"/>
              <a:t>swap_sync_policy</a:t>
            </a:r>
            <a:r>
              <a:rPr lang="ko-KR" altLang="en-US" dirty="0"/>
              <a:t>="1"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network</a:t>
            </a:r>
            <a:r>
              <a:rPr lang="ko-KR" altLang="en-US" dirty="0"/>
              <a:t>] </a:t>
            </a:r>
            <a:r>
              <a:rPr lang="ko-KR" altLang="en-US" dirty="0" err="1"/>
              <a:t>cln_conn_tries_amount</a:t>
            </a:r>
            <a:r>
              <a:rPr lang="ko-KR" altLang="en-US" dirty="0"/>
              <a:t>="10" </a:t>
            </a:r>
            <a:r>
              <a:rPr lang="ko-KR" altLang="en-US" dirty="0" err="1"/>
              <a:t>cln_conn_retry_delay</a:t>
            </a:r>
            <a:r>
              <a:rPr lang="ko-KR" altLang="en-US" dirty="0"/>
              <a:t>="1000" </a:t>
            </a:r>
            <a:r>
              <a:rPr lang="ko-KR" altLang="en-US" dirty="0" err="1"/>
              <a:t>game_start_timeout</a:t>
            </a:r>
            <a:r>
              <a:rPr lang="ko-KR" altLang="en-US" dirty="0"/>
              <a:t>="30000" </a:t>
            </a:r>
            <a:r>
              <a:rPr lang="ko-KR" altLang="en-US" dirty="0" err="1"/>
              <a:t>barrier_wait_timeout</a:t>
            </a:r>
            <a:r>
              <a:rPr lang="ko-KR" altLang="en-US" dirty="0"/>
              <a:t>="5000"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B866-12C9-4405-B180-C91021B0C8D6}"/>
              </a:ext>
            </a:extLst>
          </p:cNvPr>
          <p:cNvSpPr txBox="1"/>
          <p:nvPr/>
        </p:nvSpPr>
        <p:spPr>
          <a:xfrm>
            <a:off x="609467" y="2051725"/>
            <a:ext cx="44784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환경에서 사용한 </a:t>
            </a:r>
            <a:r>
              <a:rPr lang="en-US" altLang="ko-KR" dirty="0"/>
              <a:t>config </a:t>
            </a:r>
            <a:r>
              <a:rPr lang="ko-KR" altLang="en-US" dirty="0"/>
              <a:t>파일은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노드</a:t>
            </a:r>
            <a:r>
              <a:rPr lang="en-US" altLang="ko-KR" dirty="0"/>
              <a:t>(front left, front right)</a:t>
            </a:r>
          </a:p>
          <a:p>
            <a:endParaRPr lang="en-US" altLang="ko-KR" dirty="0"/>
          </a:p>
          <a:p>
            <a:r>
              <a:rPr lang="en-US" altLang="ko-KR" dirty="0"/>
              <a:t>Viewport id</a:t>
            </a:r>
            <a:r>
              <a:rPr lang="ko-KR" altLang="en-US" dirty="0"/>
              <a:t>는 각각 </a:t>
            </a:r>
            <a:r>
              <a:rPr lang="en-US" altLang="ko-KR" dirty="0" err="1"/>
              <a:t>vp_fl</a:t>
            </a:r>
            <a:r>
              <a:rPr lang="en-US" altLang="ko-KR" dirty="0"/>
              <a:t>, </a:t>
            </a:r>
            <a:r>
              <a:rPr lang="en-US" altLang="ko-KR" dirty="0" err="1"/>
              <a:t>vp_fr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Projection Policy</a:t>
            </a:r>
            <a:r>
              <a:rPr lang="ko-KR" altLang="en-US" dirty="0"/>
              <a:t> 타입은 </a:t>
            </a:r>
            <a:r>
              <a:rPr lang="en-US" altLang="ko-KR" dirty="0"/>
              <a:t>camera</a:t>
            </a:r>
            <a:r>
              <a:rPr lang="ko-KR" altLang="en-US" dirty="0"/>
              <a:t>로 설정하였다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F3838F-807E-4A1A-A865-575C68EBF4E7}"/>
              </a:ext>
            </a:extLst>
          </p:cNvPr>
          <p:cNvSpPr/>
          <p:nvPr/>
        </p:nvSpPr>
        <p:spPr>
          <a:xfrm>
            <a:off x="5638868" y="4166751"/>
            <a:ext cx="3233270" cy="5507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9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ko-KR" sz="3200" dirty="0"/>
              <a:t>Using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36407180-9B05-4A5A-9E56-0868D2CC6460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Projection Policy</a:t>
            </a:r>
            <a:endParaRPr lang="en-US" altLang="ko-KR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BB6D7F2C-5F14-46D7-A54F-AF24CED777AB}"/>
              </a:ext>
            </a:extLst>
          </p:cNvPr>
          <p:cNvSpPr txBox="1"/>
          <p:nvPr/>
        </p:nvSpPr>
        <p:spPr>
          <a:xfrm>
            <a:off x="11724443" y="213360"/>
            <a:ext cx="4675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7E9D72-6E73-4A34-95FA-96C16BA20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68" y="3195573"/>
            <a:ext cx="9397063" cy="29970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DD83CC-2B5B-4110-81FE-A1D7DAC641AB}"/>
              </a:ext>
            </a:extLst>
          </p:cNvPr>
          <p:cNvSpPr txBox="1"/>
          <p:nvPr/>
        </p:nvSpPr>
        <p:spPr>
          <a:xfrm>
            <a:off x="2177303" y="2225445"/>
            <a:ext cx="7963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</a:t>
            </a:r>
            <a:r>
              <a:rPr lang="en-US" altLang="ko-KR" dirty="0"/>
              <a:t>BP </a:t>
            </a:r>
            <a:r>
              <a:rPr lang="ko-KR" altLang="en-US" dirty="0"/>
              <a:t>구조는 </a:t>
            </a:r>
            <a:r>
              <a:rPr lang="en-US" altLang="ko-KR" dirty="0" err="1"/>
              <a:t>DisplayClusterProjection</a:t>
            </a:r>
            <a:r>
              <a:rPr lang="en-US" altLang="ko-KR" dirty="0"/>
              <a:t> Module API</a:t>
            </a:r>
            <a:r>
              <a:rPr lang="ko-KR" altLang="en-US" dirty="0"/>
              <a:t>의 </a:t>
            </a:r>
            <a:r>
              <a:rPr lang="en-US" altLang="ko-KR" dirty="0"/>
              <a:t>Set Camera</a:t>
            </a:r>
            <a:r>
              <a:rPr lang="ko-KR" altLang="en-US" dirty="0"/>
              <a:t>를 통해 세팅한다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viewport id</a:t>
            </a:r>
            <a:r>
              <a:rPr lang="ko-KR" altLang="en-US" dirty="0"/>
              <a:t>는 </a:t>
            </a:r>
            <a:r>
              <a:rPr lang="en-US" altLang="ko-KR" dirty="0"/>
              <a:t>Config File</a:t>
            </a:r>
            <a:r>
              <a:rPr lang="ko-KR" altLang="en-US" dirty="0"/>
              <a:t>에서 설정한 </a:t>
            </a:r>
            <a:r>
              <a:rPr lang="en-US" altLang="ko-KR" dirty="0"/>
              <a:t>Viewport id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56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ko-KR" sz="3200" dirty="0"/>
              <a:t>Using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36407180-9B05-4A5A-9E56-0868D2CC6460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Projection Policy</a:t>
            </a:r>
            <a:endParaRPr lang="en-US" altLang="ko-KR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BB6D7F2C-5F14-46D7-A54F-AF24CED777AB}"/>
              </a:ext>
            </a:extLst>
          </p:cNvPr>
          <p:cNvSpPr txBox="1"/>
          <p:nvPr/>
        </p:nvSpPr>
        <p:spPr>
          <a:xfrm>
            <a:off x="11724443" y="213360"/>
            <a:ext cx="4675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D83CC-2B5B-4110-81FE-A1D7DAC641AB}"/>
              </a:ext>
            </a:extLst>
          </p:cNvPr>
          <p:cNvSpPr txBox="1"/>
          <p:nvPr/>
        </p:nvSpPr>
        <p:spPr>
          <a:xfrm>
            <a:off x="2114483" y="1952230"/>
            <a:ext cx="7963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방식은 </a:t>
            </a:r>
            <a:r>
              <a:rPr lang="en-US" altLang="ko-KR" dirty="0"/>
              <a:t>2</a:t>
            </a:r>
            <a:r>
              <a:rPr lang="ko-KR" altLang="en-US" dirty="0"/>
              <a:t>가지로 나뉜다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Camera Actor</a:t>
            </a:r>
            <a:r>
              <a:rPr lang="ko-KR" altLang="en-US" dirty="0"/>
              <a:t>를 통한 세팅</a:t>
            </a:r>
            <a:endParaRPr lang="en-US" altLang="ko-KR" dirty="0"/>
          </a:p>
          <a:p>
            <a:pPr marL="285750" lvl="5" indent="-285750">
              <a:buFontTx/>
              <a:buChar char="-"/>
            </a:pPr>
            <a:r>
              <a:rPr lang="ko-KR" altLang="en-US" dirty="0"/>
              <a:t>월드 </a:t>
            </a:r>
            <a:r>
              <a:rPr lang="ko-KR" altLang="en-US" dirty="0" err="1"/>
              <a:t>아웃라이너에서</a:t>
            </a:r>
            <a:r>
              <a:rPr lang="ko-KR" altLang="en-US" dirty="0"/>
              <a:t> 생성하여 월드에서 포지셔닝을 하는 경우</a:t>
            </a:r>
            <a:endParaRPr lang="en-US" altLang="ko-KR" dirty="0"/>
          </a:p>
          <a:p>
            <a:pPr marL="285750" lvl="5" indent="-285750">
              <a:buFontTx/>
              <a:buChar char="-"/>
            </a:pP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BP</a:t>
            </a:r>
            <a:r>
              <a:rPr lang="ko-KR" altLang="en-US" dirty="0"/>
              <a:t>에서 </a:t>
            </a:r>
            <a:r>
              <a:rPr lang="en-US" altLang="ko-KR" dirty="0"/>
              <a:t>Set Camera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Camera Component</a:t>
            </a:r>
            <a:r>
              <a:rPr lang="ko-KR" altLang="en-US" dirty="0"/>
              <a:t>를 통한 세팅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DisplayCluster</a:t>
            </a:r>
            <a:r>
              <a:rPr lang="en-US" altLang="ko-KR" dirty="0"/>
              <a:t> Actor </a:t>
            </a:r>
            <a:r>
              <a:rPr lang="ko-KR" altLang="en-US" dirty="0"/>
              <a:t>내부에서 </a:t>
            </a:r>
            <a:r>
              <a:rPr lang="en-US" altLang="ko-KR" dirty="0"/>
              <a:t>Camera Component</a:t>
            </a:r>
            <a:r>
              <a:rPr lang="ko-KR" altLang="en-US" dirty="0"/>
              <a:t>를 추가하여 </a:t>
            </a:r>
            <a:r>
              <a:rPr lang="en-US" altLang="ko-KR" dirty="0"/>
              <a:t>Set Camera</a:t>
            </a:r>
            <a:r>
              <a:rPr lang="ko-KR" altLang="en-US" dirty="0"/>
              <a:t>를 하는 경우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Character BP </a:t>
            </a:r>
            <a:r>
              <a:rPr lang="ko-KR" altLang="en-US" dirty="0"/>
              <a:t>내부에서 </a:t>
            </a:r>
            <a:r>
              <a:rPr lang="en-US" altLang="ko-KR" dirty="0"/>
              <a:t>Camera Component</a:t>
            </a:r>
            <a:r>
              <a:rPr lang="ko-KR" altLang="en-US" dirty="0"/>
              <a:t>를 추가하여 </a:t>
            </a:r>
            <a:r>
              <a:rPr lang="en-US" altLang="ko-KR" dirty="0"/>
              <a:t>Set Camera</a:t>
            </a:r>
            <a:r>
              <a:rPr lang="ko-KR" altLang="en-US" dirty="0"/>
              <a:t>를 하는 경우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772EA5-7A46-4A0E-9635-53E063CE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59" y="4094787"/>
            <a:ext cx="2732298" cy="25441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311899-9152-4832-A5B0-8D3A8273A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62" y="4260728"/>
            <a:ext cx="2896004" cy="1467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6569E8-4ECC-4FB6-B5B7-03626431FB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31"/>
          <a:stretch/>
        </p:blipFill>
        <p:spPr>
          <a:xfrm>
            <a:off x="7696590" y="4998027"/>
            <a:ext cx="2819794" cy="16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ko-KR" sz="3200" dirty="0"/>
              <a:t>Using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36407180-9B05-4A5A-9E56-0868D2CC6460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Projection Policy</a:t>
            </a:r>
            <a:endParaRPr lang="en-US" altLang="ko-KR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BB6D7F2C-5F14-46D7-A54F-AF24CED777AB}"/>
              </a:ext>
            </a:extLst>
          </p:cNvPr>
          <p:cNvSpPr txBox="1"/>
          <p:nvPr/>
        </p:nvSpPr>
        <p:spPr>
          <a:xfrm>
            <a:off x="11724443" y="213360"/>
            <a:ext cx="4675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D83CC-2B5B-4110-81FE-A1D7DAC641AB}"/>
              </a:ext>
            </a:extLst>
          </p:cNvPr>
          <p:cNvSpPr txBox="1"/>
          <p:nvPr/>
        </p:nvSpPr>
        <p:spPr>
          <a:xfrm>
            <a:off x="1843454" y="1952230"/>
            <a:ext cx="7963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Render Target</a:t>
            </a:r>
            <a:r>
              <a:rPr lang="ko-KR" altLang="en-US" dirty="0"/>
              <a:t>의 </a:t>
            </a:r>
            <a:r>
              <a:rPr lang="en-US" altLang="ko-KR" dirty="0"/>
              <a:t>Capture </a:t>
            </a:r>
            <a:r>
              <a:rPr lang="ko-KR" altLang="en-US" dirty="0"/>
              <a:t>방식은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Camera Actor</a:t>
            </a:r>
            <a:r>
              <a:rPr lang="ko-KR" altLang="en-US" dirty="0"/>
              <a:t>를 이용하는 방식에서는 </a:t>
            </a:r>
            <a:r>
              <a:rPr lang="en-US" altLang="ko-KR" dirty="0"/>
              <a:t>Scene Capture 2D Actor</a:t>
            </a:r>
            <a:r>
              <a:rPr lang="ko-KR" altLang="en-US" dirty="0"/>
              <a:t>를 </a:t>
            </a:r>
            <a:r>
              <a:rPr lang="en-US" altLang="ko-KR" dirty="0"/>
              <a:t>Camera Actor</a:t>
            </a:r>
            <a:r>
              <a:rPr lang="ko-KR" altLang="en-US" dirty="0"/>
              <a:t>의 자식으로 추가하여 사용하고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Scene Capture Component 2D </a:t>
            </a:r>
            <a:r>
              <a:rPr lang="ko-KR" altLang="en-US" dirty="0"/>
              <a:t>컴포넌트를 </a:t>
            </a:r>
            <a:r>
              <a:rPr lang="en-US" altLang="ko-KR" dirty="0"/>
              <a:t>Camera Component</a:t>
            </a:r>
            <a:r>
              <a:rPr lang="ko-KR" altLang="en-US" dirty="0"/>
              <a:t>의 자식객체로 추가하여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RenderTarget</a:t>
            </a:r>
            <a:r>
              <a:rPr lang="ko-KR" altLang="en-US" dirty="0"/>
              <a:t>을 콘텐츠 브라우저에서 생성하고 </a:t>
            </a:r>
            <a:r>
              <a:rPr lang="en-US" altLang="ko-KR" dirty="0"/>
              <a:t>Scene Capture Component 2D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39976A-DB13-496C-B069-4667F8713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60" b="39711"/>
          <a:stretch/>
        </p:blipFill>
        <p:spPr>
          <a:xfrm>
            <a:off x="3331638" y="4021591"/>
            <a:ext cx="3543795" cy="19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EE0783-6B6B-424E-96B8-637BB5A9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820" y="5338987"/>
            <a:ext cx="177189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0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ko-KR" sz="3200" dirty="0"/>
              <a:t>Using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36407180-9B05-4A5A-9E56-0868D2CC6460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Projection Policy</a:t>
            </a:r>
            <a:endParaRPr lang="en-US" altLang="ko-KR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BB6D7F2C-5F14-46D7-A54F-AF24CED777AB}"/>
              </a:ext>
            </a:extLst>
          </p:cNvPr>
          <p:cNvSpPr txBox="1"/>
          <p:nvPr/>
        </p:nvSpPr>
        <p:spPr>
          <a:xfrm>
            <a:off x="11724443" y="213360"/>
            <a:ext cx="4675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D83CC-2B5B-4110-81FE-A1D7DAC641AB}"/>
              </a:ext>
            </a:extLst>
          </p:cNvPr>
          <p:cNvSpPr txBox="1"/>
          <p:nvPr/>
        </p:nvSpPr>
        <p:spPr>
          <a:xfrm>
            <a:off x="584879" y="2005558"/>
            <a:ext cx="5140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Capture Source</a:t>
            </a:r>
            <a:r>
              <a:rPr lang="ko-KR" altLang="en-US" dirty="0"/>
              <a:t>에서 원하는 소스를 선택하여 캡처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907227-3F05-4EF6-9A05-CA9837A6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52" y="1675057"/>
            <a:ext cx="5140511" cy="41058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6EDCB0-EE79-406F-96DC-E4754A7BE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176" y="3753994"/>
            <a:ext cx="244826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493</Words>
  <Application>Microsoft Office PowerPoint</Application>
  <PresentationFormat>와이드스크린</PresentationFormat>
  <Paragraphs>73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Office 테마</vt:lpstr>
      <vt:lpstr>Projection Policy Camera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N Display</dc:title>
  <dc:creator>용선</dc:creator>
  <cp:lastModifiedBy>이용선(2019711005)</cp:lastModifiedBy>
  <cp:revision>378</cp:revision>
  <dcterms:created xsi:type="dcterms:W3CDTF">2020-10-04T08:02:15Z</dcterms:created>
  <dcterms:modified xsi:type="dcterms:W3CDTF">2021-04-14T04:51:39Z</dcterms:modified>
</cp:coreProperties>
</file>