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829310"/>
            <a:ext cx="5087620" cy="2421255"/>
          </a:xfrm>
        </p:spPr>
        <p:txBody>
          <a:bodyPr>
            <a:no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/>
              <a:t>重量：</a:t>
            </a:r>
            <a:r>
              <a:rPr lang="en-US" altLang="zh-CN" sz="1800"/>
              <a:t>1.66 kg </a:t>
            </a:r>
            <a:endParaRPr lang="en-US" altLang="zh-CN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/>
              <a:t>推重比：</a:t>
            </a:r>
            <a:r>
              <a:rPr lang="en-US" altLang="zh-CN" sz="1800"/>
              <a:t>5.6</a:t>
            </a:r>
            <a:endParaRPr lang="en-US" altLang="zh-CN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/>
              <a:t>续航：</a:t>
            </a:r>
            <a:r>
              <a:rPr lang="en-US" altLang="zh-CN" sz="1800"/>
              <a:t>3</a:t>
            </a:r>
            <a:r>
              <a:rPr lang="zh-CN" altLang="en-US" sz="1800"/>
              <a:t>分钟</a:t>
            </a:r>
            <a:r>
              <a:rPr lang="en-US" altLang="zh-CN" sz="1800"/>
              <a:t>     </a:t>
            </a:r>
            <a:r>
              <a:rPr lang="zh-CN" altLang="en-US" sz="1800"/>
              <a:t>（较短）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/>
              <a:t>悬停油门：</a:t>
            </a:r>
            <a:r>
              <a:rPr lang="en-US" altLang="zh-CN" sz="1800"/>
              <a:t>32%</a:t>
            </a:r>
            <a:r>
              <a:rPr lang="zh-CN" altLang="en-US" sz="1800"/>
              <a:t>（合理范围内）</a:t>
            </a:r>
            <a:endParaRPr lang="zh-CN" altLang="en-US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/>
              <a:t>动力系统和</a:t>
            </a:r>
            <a:r>
              <a:rPr lang="en-US" altLang="zh-CN" sz="1800"/>
              <a:t>super comparable</a:t>
            </a:r>
            <a:endParaRPr lang="en-US" altLang="zh-CN" sz="18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potentially </a:t>
            </a:r>
            <a:r>
              <a:rPr lang="zh-CN" altLang="en-US" sz="1800">
                <a:sym typeface="+mn-ea"/>
              </a:rPr>
              <a:t>换</a:t>
            </a:r>
            <a:r>
              <a:rPr lang="en-US" altLang="zh-CN" sz="1800">
                <a:sym typeface="+mn-ea"/>
              </a:rPr>
              <a:t>lidar</a:t>
            </a:r>
            <a:r>
              <a:rPr lang="zh-CN" altLang="en-US" sz="1800">
                <a:sym typeface="+mn-ea"/>
              </a:rPr>
              <a:t>外壳再减重</a:t>
            </a:r>
            <a:r>
              <a:rPr lang="en-US" altLang="zh-CN" sz="1800">
                <a:sym typeface="+mn-ea"/>
              </a:rPr>
              <a:t>100g</a:t>
            </a:r>
            <a:r>
              <a:rPr lang="zh-CN" altLang="en-US" sz="1800">
                <a:sym typeface="+mn-ea"/>
              </a:rPr>
              <a:t>）</a:t>
            </a:r>
            <a:endParaRPr lang="en-US" altLang="zh-CN" sz="1800"/>
          </a:p>
        </p:txBody>
      </p:sp>
      <p:pic>
        <p:nvPicPr>
          <p:cNvPr id="4" name="图片 3" descr="电池和nuc减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" y="3553460"/>
            <a:ext cx="6528435" cy="3130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0"/>
            <a:ext cx="4535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+mj-ea"/>
                <a:ea typeface="+mj-ea"/>
              </a:rPr>
              <a:t>硬件调整：减重、提升推重比</a:t>
            </a:r>
            <a:endParaRPr lang="zh-CN" altLang="en-US" sz="2400" b="1">
              <a:latin typeface="+mj-ea"/>
              <a:ea typeface="+mj-ea"/>
            </a:endParaRPr>
          </a:p>
        </p:txBody>
      </p:sp>
      <p:pic>
        <p:nvPicPr>
          <p:cNvPr id="7" name="图片 6" descr="整机-32%"/>
          <p:cNvPicPr>
            <a:picLocks noChangeAspect="1"/>
          </p:cNvPicPr>
          <p:nvPr/>
        </p:nvPicPr>
        <p:blipFill>
          <a:blip r:embed="rId2"/>
          <a:srcRect l="55260" r="2677"/>
          <a:stretch>
            <a:fillRect/>
          </a:stretch>
        </p:blipFill>
        <p:spPr>
          <a:xfrm>
            <a:off x="7014845" y="755650"/>
            <a:ext cx="4554220" cy="5928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5795"/>
          </a:xfrm>
        </p:spPr>
        <p:txBody>
          <a:bodyPr/>
          <a:p>
            <a:r>
              <a:rPr lang="en-US" altLang="zh-CN" sz="2400" b="1"/>
              <a:t>PID</a:t>
            </a:r>
            <a:r>
              <a:rPr lang="zh-CN" altLang="en-US" sz="2400" b="1"/>
              <a:t>调参：加快响应速度、</a:t>
            </a:r>
            <a:r>
              <a:rPr lang="zh-CN" altLang="en-US" sz="2400" b="1"/>
              <a:t>发挥机动性</a:t>
            </a:r>
            <a:endParaRPr lang="zh-CN" altLang="en-US" sz="2400" b="1"/>
          </a:p>
        </p:txBody>
      </p:sp>
      <p:pic>
        <p:nvPicPr>
          <p:cNvPr id="4" name="图片 3" descr="整机-pitch-PID不错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1450"/>
            <a:ext cx="5919470" cy="5136515"/>
          </a:xfrm>
          <a:prstGeom prst="rect">
            <a:avLst/>
          </a:prstGeom>
        </p:spPr>
      </p:pic>
      <p:pic>
        <p:nvPicPr>
          <p:cNvPr id="5" name="图片 4" descr="整机-roll-PID不错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895" y="1633220"/>
            <a:ext cx="5728335" cy="485838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1374140" y="4375785"/>
            <a:ext cx="1825625" cy="533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029710" y="4323715"/>
            <a:ext cx="3232150" cy="55054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041650" y="3955415"/>
            <a:ext cx="506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响应</a:t>
            </a:r>
            <a:r>
              <a:rPr lang="zh-CN" altLang="en-US">
                <a:solidFill>
                  <a:srgbClr val="FF0000"/>
                </a:solidFill>
              </a:rPr>
              <a:t>加快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0ms</cp:lastModifiedBy>
  <cp:revision>27</cp:revision>
  <dcterms:created xsi:type="dcterms:W3CDTF">2023-08-09T12:44:00Z</dcterms:created>
  <dcterms:modified xsi:type="dcterms:W3CDTF">2025-06-16T16:40:40Z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36F0CA52CA9E4D2983ACC391C9A3FA7E_12</vt:lpwstr>
  </property>
</Properties>
</file>