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7FF"/>
    <a:srgbClr val="11F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7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4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3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0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3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2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9678-962B-4132-9BF3-184B6AA0E98E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E6C8-EBEB-484A-A6F5-88109C595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9652" y="2132856"/>
            <a:ext cx="6264696" cy="288032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572000" y="1628800"/>
            <a:ext cx="0" cy="38884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원호 8"/>
          <p:cNvSpPr/>
          <p:nvPr/>
        </p:nvSpPr>
        <p:spPr>
          <a:xfrm rot="16200000">
            <a:off x="1835695" y="2229407"/>
            <a:ext cx="5472608" cy="5711552"/>
          </a:xfrm>
          <a:prstGeom prst="arc">
            <a:avLst>
              <a:gd name="adj1" fmla="val 16440385"/>
              <a:gd name="adj2" fmla="val 514833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 rot="10800000">
            <a:off x="637964" y="2818766"/>
            <a:ext cx="461665" cy="15174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Adobe Song Std L" pitchFamily="18" charset="-128"/>
                <a:ea typeface="Adobe Song Std L" pitchFamily="18" charset="-128"/>
              </a:rPr>
              <a:t>Node impurity</a:t>
            </a:r>
            <a:endParaRPr lang="ko-KR" altLang="en-US" b="1" dirty="0">
              <a:latin typeface="Adobe Song Std L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2395864">
            <a:off x="6160643" y="2664877"/>
            <a:ext cx="808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Entropy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8590400" descr="DRW00006bf863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548089"/>
            <a:ext cx="766763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1716223" y="5013176"/>
            <a:ext cx="0" cy="72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58534" y="5013176"/>
            <a:ext cx="0" cy="72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000845" y="5013176"/>
            <a:ext cx="0" cy="72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143156" y="5013176"/>
            <a:ext cx="0" cy="72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285467" y="5013176"/>
            <a:ext cx="0" cy="72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427777" y="5013176"/>
            <a:ext cx="0" cy="720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6107" y="514480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0.0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8418" y="514575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0.2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729" y="514575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0.4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3040" y="5145750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0.6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5351" y="514480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0.8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37661" y="514480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1.0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1391867" y="4869160"/>
            <a:ext cx="54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1386792" y="3832246"/>
            <a:ext cx="54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389246" y="3313788"/>
            <a:ext cx="54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392846" y="2795330"/>
            <a:ext cx="54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392846" y="2276872"/>
            <a:ext cx="54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1389246" y="4350704"/>
            <a:ext cx="5400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1065871" y="473835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0.0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1071925" y="4227511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0.1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 rot="16200000">
            <a:off x="1057409" y="3716669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0.2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065871" y="3205827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0.3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071925" y="2694985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0.4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057409" y="2184143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1HoonModern Bold" pitchFamily="18" charset="-127"/>
                <a:ea typeface="1HoonModern Bold" pitchFamily="18" charset="-127"/>
              </a:rPr>
              <a:t>0.5</a:t>
            </a:r>
            <a:endParaRPr lang="ko-KR" altLang="en-US" sz="1100" dirty="0">
              <a:latin typeface="1HoonModern Bold" pitchFamily="18" charset="-127"/>
              <a:ea typeface="1HoonModern Bold" pitchFamily="18" charset="-127"/>
            </a:endParaRPr>
          </a:p>
        </p:txBody>
      </p:sp>
      <p:sp>
        <p:nvSpPr>
          <p:cNvPr id="50" name="원호 49"/>
          <p:cNvSpPr/>
          <p:nvPr/>
        </p:nvSpPr>
        <p:spPr>
          <a:xfrm rot="16200000">
            <a:off x="3306927" y="777345"/>
            <a:ext cx="2529526" cy="5673147"/>
          </a:xfrm>
          <a:custGeom>
            <a:avLst/>
            <a:gdLst>
              <a:gd name="connsiteX0" fmla="*/ 2742490 w 5112569"/>
              <a:gd name="connsiteY0" fmla="*/ 7081 h 5331322"/>
              <a:gd name="connsiteX1" fmla="*/ 5112554 w 5112569"/>
              <a:gd name="connsiteY1" fmla="*/ 2656198 h 5331322"/>
              <a:gd name="connsiteX2" fmla="*/ 2762159 w 5112569"/>
              <a:gd name="connsiteY2" fmla="*/ 5322663 h 5331322"/>
              <a:gd name="connsiteX3" fmla="*/ 2556285 w 5112569"/>
              <a:gd name="connsiteY3" fmla="*/ 2665661 h 5331322"/>
              <a:gd name="connsiteX4" fmla="*/ 2742490 w 5112569"/>
              <a:gd name="connsiteY4" fmla="*/ 7081 h 5331322"/>
              <a:gd name="connsiteX0" fmla="*/ 2742490 w 5112569"/>
              <a:gd name="connsiteY0" fmla="*/ 7081 h 5331322"/>
              <a:gd name="connsiteX1" fmla="*/ 5112554 w 5112569"/>
              <a:gd name="connsiteY1" fmla="*/ 2656198 h 5331322"/>
              <a:gd name="connsiteX2" fmla="*/ 2762159 w 5112569"/>
              <a:gd name="connsiteY2" fmla="*/ 5322663 h 5331322"/>
              <a:gd name="connsiteX0" fmla="*/ 209550 w 2579630"/>
              <a:gd name="connsiteY0" fmla="*/ 209548 h 5525130"/>
              <a:gd name="connsiteX1" fmla="*/ 2579614 w 2579630"/>
              <a:gd name="connsiteY1" fmla="*/ 2858665 h 5525130"/>
              <a:gd name="connsiteX2" fmla="*/ 229219 w 2579630"/>
              <a:gd name="connsiteY2" fmla="*/ 5525130 h 5525130"/>
              <a:gd name="connsiteX3" fmla="*/ 23345 w 2579630"/>
              <a:gd name="connsiteY3" fmla="*/ 2868128 h 5525130"/>
              <a:gd name="connsiteX4" fmla="*/ 209550 w 2579630"/>
              <a:gd name="connsiteY4" fmla="*/ 209548 h 5525130"/>
              <a:gd name="connsiteX0" fmla="*/ 0 w 2579630"/>
              <a:gd name="connsiteY0" fmla="*/ 0 h 5525130"/>
              <a:gd name="connsiteX1" fmla="*/ 2579614 w 2579630"/>
              <a:gd name="connsiteY1" fmla="*/ 2858665 h 5525130"/>
              <a:gd name="connsiteX2" fmla="*/ 229219 w 2579630"/>
              <a:gd name="connsiteY2" fmla="*/ 5525130 h 5525130"/>
              <a:gd name="connsiteX0" fmla="*/ 209550 w 2579630"/>
              <a:gd name="connsiteY0" fmla="*/ 209548 h 5706105"/>
              <a:gd name="connsiteX1" fmla="*/ 2579614 w 2579630"/>
              <a:gd name="connsiteY1" fmla="*/ 2858665 h 5706105"/>
              <a:gd name="connsiteX2" fmla="*/ 229219 w 2579630"/>
              <a:gd name="connsiteY2" fmla="*/ 5525130 h 5706105"/>
              <a:gd name="connsiteX3" fmla="*/ 23345 w 2579630"/>
              <a:gd name="connsiteY3" fmla="*/ 2868128 h 5706105"/>
              <a:gd name="connsiteX4" fmla="*/ 209550 w 2579630"/>
              <a:gd name="connsiteY4" fmla="*/ 209548 h 5706105"/>
              <a:gd name="connsiteX0" fmla="*/ 0 w 2579630"/>
              <a:gd name="connsiteY0" fmla="*/ 0 h 5706105"/>
              <a:gd name="connsiteX1" fmla="*/ 2579614 w 2579630"/>
              <a:gd name="connsiteY1" fmla="*/ 2858665 h 5706105"/>
              <a:gd name="connsiteX2" fmla="*/ 29194 w 2579630"/>
              <a:gd name="connsiteY2" fmla="*/ 5706105 h 5706105"/>
              <a:gd name="connsiteX0" fmla="*/ 209550 w 2579630"/>
              <a:gd name="connsiteY0" fmla="*/ 209548 h 5706105"/>
              <a:gd name="connsiteX1" fmla="*/ 2579614 w 2579630"/>
              <a:gd name="connsiteY1" fmla="*/ 2858665 h 5706105"/>
              <a:gd name="connsiteX2" fmla="*/ 229219 w 2579630"/>
              <a:gd name="connsiteY2" fmla="*/ 5525130 h 5706105"/>
              <a:gd name="connsiteX3" fmla="*/ 23345 w 2579630"/>
              <a:gd name="connsiteY3" fmla="*/ 2868128 h 5706105"/>
              <a:gd name="connsiteX4" fmla="*/ 209550 w 2579630"/>
              <a:gd name="connsiteY4" fmla="*/ 209548 h 5706105"/>
              <a:gd name="connsiteX0" fmla="*/ 0 w 2579630"/>
              <a:gd name="connsiteY0" fmla="*/ 0 h 5706105"/>
              <a:gd name="connsiteX1" fmla="*/ 2579614 w 2579630"/>
              <a:gd name="connsiteY1" fmla="*/ 2858665 h 5706105"/>
              <a:gd name="connsiteX2" fmla="*/ 29194 w 2579630"/>
              <a:gd name="connsiteY2" fmla="*/ 5706105 h 5706105"/>
              <a:gd name="connsiteX0" fmla="*/ 228601 w 2598681"/>
              <a:gd name="connsiteY0" fmla="*/ 219073 h 5715630"/>
              <a:gd name="connsiteX1" fmla="*/ 2598665 w 2598681"/>
              <a:gd name="connsiteY1" fmla="*/ 2868190 h 5715630"/>
              <a:gd name="connsiteX2" fmla="*/ 248270 w 2598681"/>
              <a:gd name="connsiteY2" fmla="*/ 5534655 h 5715630"/>
              <a:gd name="connsiteX3" fmla="*/ 42396 w 2598681"/>
              <a:gd name="connsiteY3" fmla="*/ 2877653 h 5715630"/>
              <a:gd name="connsiteX4" fmla="*/ 228601 w 2598681"/>
              <a:gd name="connsiteY4" fmla="*/ 219073 h 5715630"/>
              <a:gd name="connsiteX0" fmla="*/ 0 w 2598681"/>
              <a:gd name="connsiteY0" fmla="*/ 0 h 5715630"/>
              <a:gd name="connsiteX1" fmla="*/ 2598665 w 2598681"/>
              <a:gd name="connsiteY1" fmla="*/ 2868190 h 5715630"/>
              <a:gd name="connsiteX2" fmla="*/ 48245 w 2598681"/>
              <a:gd name="connsiteY2" fmla="*/ 5715630 h 5715630"/>
              <a:gd name="connsiteX0" fmla="*/ 228601 w 2598681"/>
              <a:gd name="connsiteY0" fmla="*/ 219073 h 5715630"/>
              <a:gd name="connsiteX1" fmla="*/ 2598665 w 2598681"/>
              <a:gd name="connsiteY1" fmla="*/ 2868190 h 5715630"/>
              <a:gd name="connsiteX2" fmla="*/ 248270 w 2598681"/>
              <a:gd name="connsiteY2" fmla="*/ 5534655 h 5715630"/>
              <a:gd name="connsiteX3" fmla="*/ 42396 w 2598681"/>
              <a:gd name="connsiteY3" fmla="*/ 2877653 h 5715630"/>
              <a:gd name="connsiteX4" fmla="*/ 228601 w 2598681"/>
              <a:gd name="connsiteY4" fmla="*/ 219073 h 5715630"/>
              <a:gd name="connsiteX0" fmla="*/ 0 w 2598681"/>
              <a:gd name="connsiteY0" fmla="*/ 0 h 5715630"/>
              <a:gd name="connsiteX1" fmla="*/ 2598665 w 2598681"/>
              <a:gd name="connsiteY1" fmla="*/ 2868190 h 5715630"/>
              <a:gd name="connsiteX2" fmla="*/ 48245 w 2598681"/>
              <a:gd name="connsiteY2" fmla="*/ 5715630 h 5715630"/>
              <a:gd name="connsiteX0" fmla="*/ 228601 w 2598681"/>
              <a:gd name="connsiteY0" fmla="*/ 219073 h 5715630"/>
              <a:gd name="connsiteX1" fmla="*/ 2598665 w 2598681"/>
              <a:gd name="connsiteY1" fmla="*/ 2868190 h 5715630"/>
              <a:gd name="connsiteX2" fmla="*/ 248270 w 2598681"/>
              <a:gd name="connsiteY2" fmla="*/ 5534655 h 5715630"/>
              <a:gd name="connsiteX3" fmla="*/ 42396 w 2598681"/>
              <a:gd name="connsiteY3" fmla="*/ 2877653 h 5715630"/>
              <a:gd name="connsiteX4" fmla="*/ 228601 w 2598681"/>
              <a:gd name="connsiteY4" fmla="*/ 219073 h 5715630"/>
              <a:gd name="connsiteX0" fmla="*/ 0 w 2598681"/>
              <a:gd name="connsiteY0" fmla="*/ 0 h 5715630"/>
              <a:gd name="connsiteX1" fmla="*/ 2598665 w 2598681"/>
              <a:gd name="connsiteY1" fmla="*/ 2868190 h 5715630"/>
              <a:gd name="connsiteX2" fmla="*/ 48245 w 2598681"/>
              <a:gd name="connsiteY2" fmla="*/ 5715630 h 5715630"/>
              <a:gd name="connsiteX0" fmla="*/ 228601 w 2598681"/>
              <a:gd name="connsiteY0" fmla="*/ 219073 h 5715630"/>
              <a:gd name="connsiteX1" fmla="*/ 2598665 w 2598681"/>
              <a:gd name="connsiteY1" fmla="*/ 2868190 h 5715630"/>
              <a:gd name="connsiteX2" fmla="*/ 248270 w 2598681"/>
              <a:gd name="connsiteY2" fmla="*/ 5534655 h 5715630"/>
              <a:gd name="connsiteX3" fmla="*/ 42396 w 2598681"/>
              <a:gd name="connsiteY3" fmla="*/ 2877653 h 5715630"/>
              <a:gd name="connsiteX4" fmla="*/ 228601 w 2598681"/>
              <a:gd name="connsiteY4" fmla="*/ 219073 h 5715630"/>
              <a:gd name="connsiteX0" fmla="*/ 0 w 2598681"/>
              <a:gd name="connsiteY0" fmla="*/ 0 h 5715630"/>
              <a:gd name="connsiteX1" fmla="*/ 2598665 w 2598681"/>
              <a:gd name="connsiteY1" fmla="*/ 2868190 h 5715630"/>
              <a:gd name="connsiteX2" fmla="*/ 48245 w 2598681"/>
              <a:gd name="connsiteY2" fmla="*/ 5715630 h 5715630"/>
              <a:gd name="connsiteX0" fmla="*/ 228601 w 2598681"/>
              <a:gd name="connsiteY0" fmla="*/ 219073 h 5744712"/>
              <a:gd name="connsiteX1" fmla="*/ 2598665 w 2598681"/>
              <a:gd name="connsiteY1" fmla="*/ 2868190 h 5744712"/>
              <a:gd name="connsiteX2" fmla="*/ 248270 w 2598681"/>
              <a:gd name="connsiteY2" fmla="*/ 5534655 h 5744712"/>
              <a:gd name="connsiteX3" fmla="*/ 42396 w 2598681"/>
              <a:gd name="connsiteY3" fmla="*/ 2877653 h 5744712"/>
              <a:gd name="connsiteX4" fmla="*/ 228601 w 2598681"/>
              <a:gd name="connsiteY4" fmla="*/ 219073 h 5744712"/>
              <a:gd name="connsiteX0" fmla="*/ 0 w 2598681"/>
              <a:gd name="connsiteY0" fmla="*/ 0 h 5744712"/>
              <a:gd name="connsiteX1" fmla="*/ 2598665 w 2598681"/>
              <a:gd name="connsiteY1" fmla="*/ 2868190 h 5744712"/>
              <a:gd name="connsiteX2" fmla="*/ 48245 w 2598681"/>
              <a:gd name="connsiteY2" fmla="*/ 5744712 h 5744712"/>
              <a:gd name="connsiteX0" fmla="*/ 238424 w 2608504"/>
              <a:gd name="connsiteY0" fmla="*/ 248152 h 5773791"/>
              <a:gd name="connsiteX1" fmla="*/ 2608488 w 2608504"/>
              <a:gd name="connsiteY1" fmla="*/ 2897269 h 5773791"/>
              <a:gd name="connsiteX2" fmla="*/ 258093 w 2608504"/>
              <a:gd name="connsiteY2" fmla="*/ 5563734 h 5773791"/>
              <a:gd name="connsiteX3" fmla="*/ 52219 w 2608504"/>
              <a:gd name="connsiteY3" fmla="*/ 2906732 h 5773791"/>
              <a:gd name="connsiteX4" fmla="*/ 238424 w 2608504"/>
              <a:gd name="connsiteY4" fmla="*/ 248152 h 5773791"/>
              <a:gd name="connsiteX0" fmla="*/ 0 w 2608504"/>
              <a:gd name="connsiteY0" fmla="*/ 0 h 5773791"/>
              <a:gd name="connsiteX1" fmla="*/ 2608488 w 2608504"/>
              <a:gd name="connsiteY1" fmla="*/ 2897269 h 5773791"/>
              <a:gd name="connsiteX2" fmla="*/ 58068 w 2608504"/>
              <a:gd name="connsiteY2" fmla="*/ 5773791 h 5773791"/>
              <a:gd name="connsiteX0" fmla="*/ 238424 w 2608504"/>
              <a:gd name="connsiteY0" fmla="*/ 248152 h 5773791"/>
              <a:gd name="connsiteX1" fmla="*/ 2608488 w 2608504"/>
              <a:gd name="connsiteY1" fmla="*/ 2897269 h 5773791"/>
              <a:gd name="connsiteX2" fmla="*/ 258093 w 2608504"/>
              <a:gd name="connsiteY2" fmla="*/ 5563734 h 5773791"/>
              <a:gd name="connsiteX3" fmla="*/ 52219 w 2608504"/>
              <a:gd name="connsiteY3" fmla="*/ 2906732 h 5773791"/>
              <a:gd name="connsiteX4" fmla="*/ 238424 w 2608504"/>
              <a:gd name="connsiteY4" fmla="*/ 248152 h 5773791"/>
              <a:gd name="connsiteX0" fmla="*/ 0 w 2608504"/>
              <a:gd name="connsiteY0" fmla="*/ 0 h 5773791"/>
              <a:gd name="connsiteX1" fmla="*/ 2608488 w 2608504"/>
              <a:gd name="connsiteY1" fmla="*/ 2897269 h 5773791"/>
              <a:gd name="connsiteX2" fmla="*/ 58068 w 2608504"/>
              <a:gd name="connsiteY2" fmla="*/ 5773791 h 577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8504" h="5773791" stroke="0" extrusionOk="0">
                <a:moveTo>
                  <a:pt x="238424" y="248152"/>
                </a:moveTo>
                <a:cubicBezTo>
                  <a:pt x="1570936" y="349638"/>
                  <a:pt x="2603745" y="1504050"/>
                  <a:pt x="2608488" y="2897269"/>
                </a:cubicBezTo>
                <a:cubicBezTo>
                  <a:pt x="2613229" y="4289856"/>
                  <a:pt x="1589210" y="5451580"/>
                  <a:pt x="258093" y="5563734"/>
                </a:cubicBezTo>
                <a:lnTo>
                  <a:pt x="52219" y="2906732"/>
                </a:lnTo>
                <a:lnTo>
                  <a:pt x="238424" y="248152"/>
                </a:lnTo>
                <a:close/>
              </a:path>
              <a:path w="2608504" h="5773791" fill="none">
                <a:moveTo>
                  <a:pt x="0" y="0"/>
                </a:moveTo>
                <a:cubicBezTo>
                  <a:pt x="1161060" y="168161"/>
                  <a:pt x="2603745" y="1504050"/>
                  <a:pt x="2608488" y="2897269"/>
                </a:cubicBezTo>
                <a:cubicBezTo>
                  <a:pt x="2613229" y="4289856"/>
                  <a:pt x="1007888" y="5711467"/>
                  <a:pt x="58068" y="5773791"/>
                </a:cubicBezTo>
              </a:path>
            </a:pathLst>
          </a:custGeom>
          <a:ln w="19050">
            <a:solidFill>
              <a:srgbClr val="11FF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1" name="직선 연결선 50"/>
          <p:cNvCxnSpPr>
            <a:stCxn id="9" idx="0"/>
          </p:cNvCxnSpPr>
          <p:nvPr/>
        </p:nvCxnSpPr>
        <p:spPr>
          <a:xfrm flipV="1">
            <a:off x="1723822" y="2349155"/>
            <a:ext cx="2829959" cy="2536544"/>
          </a:xfrm>
          <a:prstGeom prst="line">
            <a:avLst/>
          </a:prstGeom>
          <a:ln w="19050">
            <a:solidFill>
              <a:srgbClr val="25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9" idx="2"/>
            <a:endCxn id="50" idx="1"/>
          </p:cNvCxnSpPr>
          <p:nvPr/>
        </p:nvCxnSpPr>
        <p:spPr>
          <a:xfrm flipH="1" flipV="1">
            <a:off x="4581883" y="2349171"/>
            <a:ext cx="2837564" cy="2527190"/>
          </a:xfrm>
          <a:prstGeom prst="line">
            <a:avLst/>
          </a:prstGeom>
          <a:ln w="19050">
            <a:solidFill>
              <a:srgbClr val="250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8891029">
            <a:off x="2300921" y="316340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11FF17"/>
                </a:solidFill>
              </a:rPr>
              <a:t>Gini index</a:t>
            </a:r>
            <a:endParaRPr lang="ko-KR" altLang="en-US" dirty="0">
              <a:solidFill>
                <a:srgbClr val="11FF17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rot="19069195">
            <a:off x="2709142" y="3247780"/>
            <a:ext cx="195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507FF"/>
                </a:solidFill>
              </a:rPr>
              <a:t>Misclassification error</a:t>
            </a:r>
            <a:endParaRPr lang="ko-KR" altLang="en-US" dirty="0">
              <a:solidFill>
                <a:srgbClr val="2507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1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1HoonModern Bold</vt:lpstr>
      <vt:lpstr>Adobe Song Std L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</dc:creator>
  <cp:lastModifiedBy>Jungin Seo</cp:lastModifiedBy>
  <cp:revision>4</cp:revision>
  <dcterms:created xsi:type="dcterms:W3CDTF">2020-10-04T12:17:02Z</dcterms:created>
  <dcterms:modified xsi:type="dcterms:W3CDTF">2020-10-04T12:55:13Z</dcterms:modified>
</cp:coreProperties>
</file>