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4161" autoAdjust="0"/>
  </p:normalViewPr>
  <p:slideViewPr>
    <p:cSldViewPr snapToGrid="0" showGuides="1">
      <p:cViewPr varScale="1">
        <p:scale>
          <a:sx n="136" d="100"/>
          <a:sy n="136" d="100"/>
        </p:scale>
        <p:origin x="1110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E757B-E5CB-477A-B49E-CE50864DA3E7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27BFE-D1E1-47B7-8A46-D1A34D548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68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Ref. https://books.google.co.kr/books?id=Q42tEAAAQBAJ&amp;pg=PA308&amp;lpg=PA308&amp;dq=%22flightdelays%22++%E2%80%9CCRS_DEP_TIME%E2%80%9D&amp;source=bl&amp;ots=pB4UdTTYrW&amp;sig=ACfU3U1QbBLzjpb9DjphsJ_iWEZn_RMU-Q&amp;hl=ko&amp;sa=X&amp;ved=2ahUKEwihuYrXmtT9AhVMrlYBHVm3ALc4FBDoAXoECAcQAw#v=onepage&amp;q=%22flightdelays%22%20%20%E2%80%9CCRS_DEP_TIME%E2%80%9D&amp;f=fa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27BFE-D1E1-47B7-8A46-D1A34D5482E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618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A56D9-8D78-42A0-8A54-D9CBD20BC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15514E-4B75-43AA-A1B8-F32A4B7B0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1EE92-E592-457B-80BD-D72124D7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5788A7-B2E1-40F1-8300-F30D000DC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847B34-C104-4109-B7B8-C4DCC376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62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90A0B-85D1-4182-AC00-FB492A9F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CCEBC5-B1FE-4E7F-A836-22C87B87C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0887D8-0FA1-4103-9C76-7A869356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A4FD3A-97BC-4BE5-8F73-6493E62E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467A0B-37A7-4FCB-9891-C650035E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9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0CEB58-01AB-44AC-9AD9-4A708C7E3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763BF6-0E04-470F-842B-E5C0A9148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606A2-6745-4185-AE43-D71017233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06660-08C0-492E-899E-1F6E137E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A843A-03CF-4D07-AB8C-7D5F0D58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08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44C70-9D4E-4CD3-8548-0B63D913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812002-65EF-4720-9EB7-71C5D56BA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E32E8-AAB9-4424-8534-CB4A1C64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F027A-0CD8-4974-9FB5-0C6D6F703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82172C-DAEC-4CDE-899D-1F0B37B3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39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B14B-B83B-4F8F-898A-3AD263134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30424C-2B5D-4225-9D7F-517D37B02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120245-AEFC-4341-80B0-E5D10E362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B7929B-4E61-485A-88C0-5C45FE46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0F78F-A248-4765-99B2-166D64FB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28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755D2-702B-4E28-856C-EAEA236B7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DE735D-2C86-4987-A8FA-01DE47AC7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D1BEEB-52DB-4161-82C9-5C7D90C7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FFAEEE-F0CD-429A-AC7F-087655AB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B119F6-6FCB-4442-8BD2-CDCA462C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F84407-E239-4CB9-80E2-60FABF86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0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7635F-3CA1-44D9-90C6-DFA621B64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87250-32D1-45CD-B4C0-6A626606E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A37337-78D4-4932-98D7-6BF39F076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811041-A4B1-4A51-AC14-4A0F0E2BC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7AAC19-00E2-4C01-8E87-CDE450BFA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2B1570-2020-444C-BC2C-53236333A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1F4973-EB70-4F13-A121-7D673852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3699AE-EE78-4219-A897-C994118B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12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D5530-F574-44D4-90D6-CF7FFF85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BD1998-3EE4-41E8-B19A-48F1414D8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BF9D08-E9F0-4CA2-BCDA-59DB44F43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AD0449-0280-47F0-AB97-1D46155A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08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116D13-CB12-4F68-BCE3-BA408848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0813D0-0338-4DC3-83F0-804EA533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D8C83B-0D09-4FFE-AF12-323158A8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25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1BBC0-DEDA-462B-8F8C-DD7A7D775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2CABB-1128-4DC6-9065-81C90B001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D7834F-9081-468A-AA09-7F14C2A8B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260F96-DBCD-4F31-A407-9584152F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924639-7E87-4CE6-AEA7-53105174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CEF231-9FE7-4583-BB52-74D78590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72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6755A-7279-45D4-92D9-522220F16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E51BCB-15AF-48AD-B334-9C6D53852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ECDE84-7002-43B8-85ED-040BF7B18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FE8F67-F64E-4536-A2C6-8E31F3DB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DEF662-6DFC-4C79-8C89-1664D3F2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F0CCF7-562A-4B55-855E-5D1A32D2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1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465083-71C8-43E6-9B7F-F7049369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7D7B81-5D83-4C84-9C35-BB257A973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573147-7B6F-4B7F-A5C2-45EF691BB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AE2E4-AC72-41F9-9500-CAC6B5846522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7F90DC-E720-4367-BB8C-C17C91B42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5D9AB-2E1F-48C0-B021-82941FA5D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90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61A41A4-CC38-47CC-B8F8-BAD978A88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698725"/>
              </p:ext>
            </p:extLst>
          </p:nvPr>
        </p:nvGraphicFramePr>
        <p:xfrm>
          <a:off x="943828" y="120488"/>
          <a:ext cx="7214519" cy="649605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360857">
                  <a:extLst>
                    <a:ext uri="{9D8B030D-6E8A-4147-A177-3AD203B41FA5}">
                      <a16:colId xmlns:a16="http://schemas.microsoft.com/office/drawing/2014/main" val="1366569023"/>
                    </a:ext>
                  </a:extLst>
                </a:gridCol>
                <a:gridCol w="820352">
                  <a:extLst>
                    <a:ext uri="{9D8B030D-6E8A-4147-A177-3AD203B41FA5}">
                      <a16:colId xmlns:a16="http://schemas.microsoft.com/office/drawing/2014/main" val="1050790416"/>
                    </a:ext>
                  </a:extLst>
                </a:gridCol>
                <a:gridCol w="753627">
                  <a:extLst>
                    <a:ext uri="{9D8B030D-6E8A-4147-A177-3AD203B41FA5}">
                      <a16:colId xmlns:a16="http://schemas.microsoft.com/office/drawing/2014/main" val="2811470397"/>
                    </a:ext>
                  </a:extLst>
                </a:gridCol>
                <a:gridCol w="4279683">
                  <a:extLst>
                    <a:ext uri="{9D8B030D-6E8A-4147-A177-3AD203B41FA5}">
                      <a16:colId xmlns:a16="http://schemas.microsoft.com/office/drawing/2014/main" val="856473965"/>
                    </a:ext>
                  </a:extLst>
                </a:gridCol>
              </a:tblGrid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변수</a:t>
                      </a: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형태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기타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59175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CRS_DEP_TIME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출발시간</a:t>
                      </a:r>
                    </a:p>
                  </a:txBody>
                  <a:tcPr marL="64770" marR="64770" marT="17907" marB="17907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Factor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/>
                </a:tc>
                <a:extLst>
                  <a:ext uri="{0D108BD9-81ED-4DB2-BD59-A6C34878D82A}">
                    <a16:rowId xmlns:a16="http://schemas.microsoft.com/office/drawing/2014/main" val="1399359020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CARRIER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항공사</a:t>
                      </a:r>
                    </a:p>
                  </a:txBody>
                  <a:tcPr marL="64770" marR="64770" marT="17907" marB="1790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Factor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 :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컨티넨탈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항공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DH :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애틀란틱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코스트 항공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DL 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델타 항공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MQ 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아메리칸 이글 항공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OH :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컴에어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항공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RU :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컨티넨탈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익스프레스 항공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UA 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유나이티드 항공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 : US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에어웨이즈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항공</a:t>
                      </a:r>
                    </a:p>
                  </a:txBody>
                  <a:tcPr marL="64770" marR="64770" marT="17907" marB="17907"/>
                </a:tc>
                <a:extLst>
                  <a:ext uri="{0D108BD9-81ED-4DB2-BD59-A6C34878D82A}">
                    <a16:rowId xmlns:a16="http://schemas.microsoft.com/office/drawing/2014/main" val="725141302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DEST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목적지</a:t>
                      </a:r>
                    </a:p>
                  </a:txBody>
                  <a:tcPr marL="64770" marR="64770" marT="17907" marB="1790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Factor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JFK 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케네디 국제공항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LGA 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라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과디아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공항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EWR :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뉴어크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국제공항</a:t>
                      </a:r>
                    </a:p>
                  </a:txBody>
                  <a:tcPr marL="64770" marR="64770" marT="17907" marB="17907"/>
                </a:tc>
                <a:extLst>
                  <a:ext uri="{0D108BD9-81ED-4DB2-BD59-A6C34878D82A}">
                    <a16:rowId xmlns:a16="http://schemas.microsoft.com/office/drawing/2014/main" val="229548590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ORIGIN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출발지</a:t>
                      </a:r>
                    </a:p>
                  </a:txBody>
                  <a:tcPr marL="64770" marR="64770" marT="17907" marB="1790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Factor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DCA 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레이건 국립공항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IAD 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댈러스 국제공항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BWI 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볼티모어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워싱턴 국제공항</a:t>
                      </a:r>
                    </a:p>
                  </a:txBody>
                  <a:tcPr marL="64770" marR="64770" marT="17907" marB="17907"/>
                </a:tc>
                <a:extLst>
                  <a:ext uri="{0D108BD9-81ED-4DB2-BD59-A6C34878D82A}">
                    <a16:rowId xmlns:a16="http://schemas.microsoft.com/office/drawing/2014/main" val="119010358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DAY_WEEK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요일</a:t>
                      </a:r>
                    </a:p>
                  </a:txBody>
                  <a:tcPr marL="64770" marR="64770" marT="17907" marB="17907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Factor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 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월요일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 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화요일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 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일요일</a:t>
                      </a:r>
                    </a:p>
                  </a:txBody>
                  <a:tcPr marL="64770" marR="64770" marT="17907" marB="17907"/>
                </a:tc>
                <a:extLst>
                  <a:ext uri="{0D108BD9-81ED-4DB2-BD59-A6C34878D82A}">
                    <a16:rowId xmlns:a16="http://schemas.microsoft.com/office/drawing/2014/main" val="748702555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Flight Status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연착 여부</a:t>
                      </a:r>
                    </a:p>
                  </a:txBody>
                  <a:tcPr marL="64770" marR="64770" marT="17907" marB="1790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Factor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delayed 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연착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ontime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연착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/>
                </a:tc>
                <a:extLst>
                  <a:ext uri="{0D108BD9-81ED-4DB2-BD59-A6C34878D82A}">
                    <a16:rowId xmlns:a16="http://schemas.microsoft.com/office/drawing/2014/main" val="2022733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40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200</Words>
  <Application>Microsoft Office PowerPoint</Application>
  <PresentationFormat>와이드스크린</PresentationFormat>
  <Paragraphs>44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나눔바른고딕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18</cp:revision>
  <dcterms:created xsi:type="dcterms:W3CDTF">2023-02-18T15:55:39Z</dcterms:created>
  <dcterms:modified xsi:type="dcterms:W3CDTF">2023-03-17T05:29:41Z</dcterms:modified>
</cp:coreProperties>
</file>