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A56D9-8D78-42A0-8A54-D9CBD20BC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5514E-4B75-43AA-A1B8-F32A4B7B0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31EE92-E592-457B-80BD-D72124D7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788A7-B2E1-40F1-8300-F30D000DC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47B34-C104-4109-B7B8-C4DCC376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626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90A0B-85D1-4182-AC00-FB492A9F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CEBC5-B1FE-4E7F-A836-22C87B87C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887D8-0FA1-4103-9C76-7A869356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A4FD3A-97BC-4BE5-8F73-6493E62E2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467A0B-37A7-4FCB-9891-C650035E1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CEB58-01AB-44AC-9AD9-4A708C7E3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763BF6-0E04-470F-842B-E5C0A9148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606A2-6745-4185-AE43-D7101723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806660-08C0-492E-899E-1F6E137E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A843A-03CF-4D07-AB8C-7D5F0D5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44C70-9D4E-4CD3-8548-0B63D913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12002-65EF-4720-9EB7-71C5D56BA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4E32E8-AAB9-4424-8534-CB4A1C64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F027A-0CD8-4974-9FB5-0C6D6F70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82172C-DAEC-4CDE-899D-1F0B37B3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3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FB14B-B83B-4F8F-898A-3AD26313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30424C-2B5D-4225-9D7F-517D37B0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20245-AEFC-4341-80B0-E5D10E362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929B-4E61-485A-88C0-5C45FE46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F0F78F-A248-4765-99B2-166D64FB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28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755D2-702B-4E28-856C-EAEA236B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E735D-2C86-4987-A8FA-01DE47AC7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D1BEEB-52DB-4161-82C9-5C7D90C79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FAEEE-F0CD-429A-AC7F-087655AB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B119F6-6FCB-4442-8BD2-CDCA462C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F84407-E239-4CB9-80E2-60FABF86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903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7635F-3CA1-44D9-90C6-DFA621B6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7250-32D1-45CD-B4C0-6A626606E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A37337-78D4-4932-98D7-6BF39F076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811041-A4B1-4A51-AC14-4A0F0E2BC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7AAC19-00E2-4C01-8E87-CDE450BFA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2B1570-2020-444C-BC2C-53236333A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C1F4973-EB70-4F13-A121-7D673852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3699AE-EE78-4219-A897-C994118B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28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5530-F574-44D4-90D6-CF7FFF85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BD1998-3EE4-41E8-B19A-48F1414D8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BF9D08-E9F0-4CA2-BCDA-59DB44F4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D0449-0280-47F0-AB97-1D46155A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8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116D13-CB12-4F68-BCE3-BA408848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813D0-0338-4DC3-83F0-804EA533B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8C83B-0D09-4FFE-AF12-323158A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5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1BBC0-DEDA-462B-8F8C-DD7A7D775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C2CABB-1128-4DC6-9065-81C90B00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D7834F-9081-468A-AA09-7F14C2A8B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260F96-DBCD-4F31-A407-9584152F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924639-7E87-4CE6-AEA7-53105174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EF231-9FE7-4583-BB52-74D78590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2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6755A-7279-45D4-92D9-522220F1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E51BCB-15AF-48AD-B334-9C6D53852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ECDE84-7002-43B8-85ED-040BF7B18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E8F67-F64E-4536-A2C6-8E31F3DB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EF662-6DFC-4C79-8C89-1664D3F2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F0CCF7-562A-4B55-855E-5D1A32D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31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465083-71C8-43E6-9B7F-F7049369D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7D7B81-5D83-4C84-9C35-BB257A973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73147-7B6F-4B7F-A5C2-45EF691BB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AE2E4-AC72-41F9-9500-CAC6B5846522}" type="datetimeFigureOut">
              <a:rPr lang="ko-KR" altLang="en-US" smtClean="0"/>
              <a:t>2023-04-14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7F90DC-E720-4367-BB8C-C17C91B4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5D9AB-2E1F-48C0-B021-82941FA5D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3C01F-9893-45F7-A29A-3EFDD242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90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1A41A4-CC38-47CC-B8F8-BAD978A8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033867"/>
              </p:ext>
            </p:extLst>
          </p:nvPr>
        </p:nvGraphicFramePr>
        <p:xfrm>
          <a:off x="914143" y="480219"/>
          <a:ext cx="5445996" cy="50916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07324">
                  <a:extLst>
                    <a:ext uri="{9D8B030D-6E8A-4147-A177-3AD203B41FA5}">
                      <a16:colId xmlns:a16="http://schemas.microsoft.com/office/drawing/2014/main" val="1366569023"/>
                    </a:ext>
                  </a:extLst>
                </a:gridCol>
                <a:gridCol w="1215674">
                  <a:extLst>
                    <a:ext uri="{9D8B030D-6E8A-4147-A177-3AD203B41FA5}">
                      <a16:colId xmlns:a16="http://schemas.microsoft.com/office/drawing/2014/main" val="1050790416"/>
                    </a:ext>
                  </a:extLst>
                </a:gridCol>
                <a:gridCol w="1361499">
                  <a:extLst>
                    <a:ext uri="{9D8B030D-6E8A-4147-A177-3AD203B41FA5}">
                      <a16:colId xmlns:a16="http://schemas.microsoft.com/office/drawing/2014/main" val="2811470397"/>
                    </a:ext>
                  </a:extLst>
                </a:gridCol>
                <a:gridCol w="1361499">
                  <a:extLst>
                    <a:ext uri="{9D8B030D-6E8A-4147-A177-3AD203B41FA5}">
                      <a16:colId xmlns:a16="http://schemas.microsoft.com/office/drawing/2014/main" val="856473965"/>
                    </a:ext>
                  </a:extLst>
                </a:gridCol>
              </a:tblGrid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9175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Age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나이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891058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Experience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경력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678522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Income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소득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($)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9010358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ZIP Code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우편번호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87739401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Family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가족 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4189721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CCAvg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월별 신용카드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평균 사용 금액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19653747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Education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교육 수준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Undergrad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 : Graduate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 : Professional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01103251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Mortgage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담보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부채권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($)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41239814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Personal Loan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개인 대출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rowSpan="5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0 : No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 : Yes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2424752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Securities Account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증권계좌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6478342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CD Account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CD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계좌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370844436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Online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온라인 뱅킹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72721279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CreditCard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신용카드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 vMerge="1"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2273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4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61A41A4-CC38-47CC-B8F8-BAD978A88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55862"/>
              </p:ext>
            </p:extLst>
          </p:nvPr>
        </p:nvGraphicFramePr>
        <p:xfrm>
          <a:off x="633726" y="756073"/>
          <a:ext cx="5937762" cy="504717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78826">
                  <a:extLst>
                    <a:ext uri="{9D8B030D-6E8A-4147-A177-3AD203B41FA5}">
                      <a16:colId xmlns:a16="http://schemas.microsoft.com/office/drawing/2014/main" val="1366569023"/>
                    </a:ext>
                  </a:extLst>
                </a:gridCol>
                <a:gridCol w="2362040">
                  <a:extLst>
                    <a:ext uri="{9D8B030D-6E8A-4147-A177-3AD203B41FA5}">
                      <a16:colId xmlns:a16="http://schemas.microsoft.com/office/drawing/2014/main" val="1050790416"/>
                    </a:ext>
                  </a:extLst>
                </a:gridCol>
                <a:gridCol w="1243584">
                  <a:extLst>
                    <a:ext uri="{9D8B030D-6E8A-4147-A177-3AD203B41FA5}">
                      <a16:colId xmlns:a16="http://schemas.microsoft.com/office/drawing/2014/main" val="2811470397"/>
                    </a:ext>
                  </a:extLst>
                </a:gridCol>
                <a:gridCol w="1353312">
                  <a:extLst>
                    <a:ext uri="{9D8B030D-6E8A-4147-A177-3AD203B41FA5}">
                      <a16:colId xmlns:a16="http://schemas.microsoft.com/office/drawing/2014/main" val="856473965"/>
                    </a:ext>
                  </a:extLst>
                </a:gridCol>
              </a:tblGrid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변수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설명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형태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기타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59175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Survived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생존 여부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0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사망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1 :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생존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4678522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Pclass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티켓 등급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1 : 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등급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2 : 2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등급</a:t>
                      </a:r>
                      <a:endParaRPr lang="en-US" altLang="ko-KR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3 : 3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등급</a:t>
                      </a: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119010358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Name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이름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Character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987739401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Sex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성별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41897219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Age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나이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019653747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SibSp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탑승에 동반한 형제 및 배우자 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4101103251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Parch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탑승에 동반한 부모님 또는 자녀 수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041239814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Ticket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티켓 고유 번호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Character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784768437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Fare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티켓 요금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Numeric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130574132"/>
                  </a:ext>
                </a:extLst>
              </a:tr>
              <a:tr h="28801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Cabin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객실 번호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Character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2425452000"/>
                  </a:ext>
                </a:extLst>
              </a:tr>
              <a:tr h="21045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Embarked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선착장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나눔바른고딕" panose="020B0603020101020101" pitchFamily="50" charset="-127"/>
                        </a:rPr>
                        <a:t>Factor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j-lt"/>
                        </a:rPr>
                        <a:t>C : Cherbourg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j-lt"/>
                        </a:rPr>
                        <a:t>Q : Queenstown</a:t>
                      </a: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dirty="0">
                          <a:latin typeface="+mj-lt"/>
                        </a:rPr>
                        <a:t>S : Southampton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나눔바른고딕" panose="020B0603020101020101" pitchFamily="50" charset="-127"/>
                      </a:endParaRPr>
                    </a:p>
                  </a:txBody>
                  <a:tcPr marL="64770" marR="64770" marT="17907" marB="17907" anchor="ctr"/>
                </a:tc>
                <a:extLst>
                  <a:ext uri="{0D108BD9-81ED-4DB2-BD59-A6C34878D82A}">
                    <a16:rowId xmlns:a16="http://schemas.microsoft.com/office/drawing/2014/main" val="3553833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9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157</Words>
  <Application>Microsoft Office PowerPoint</Application>
  <PresentationFormat>와이드스크린</PresentationFormat>
  <Paragraphs>94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7</cp:revision>
  <dcterms:created xsi:type="dcterms:W3CDTF">2023-02-18T15:55:39Z</dcterms:created>
  <dcterms:modified xsi:type="dcterms:W3CDTF">2023-04-14T10:29:19Z</dcterms:modified>
</cp:coreProperties>
</file>