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56D9-8D78-42A0-8A54-D9CBD20BC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5514E-4B75-43AA-A1B8-F32A4B7B0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EE92-E592-457B-80BD-D72124D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788A7-B2E1-40F1-8300-F30D000D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47B34-C104-4109-B7B8-C4DCC376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90A0B-85D1-4182-AC00-FB492A9F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CEBC5-B1FE-4E7F-A836-22C87B8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887D8-0FA1-4103-9C76-7A869356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4FD3A-97BC-4BE5-8F73-6493E62E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67A0B-37A7-4FCB-9891-C650035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CEB58-01AB-44AC-9AD9-4A708C7E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63BF6-0E04-470F-842B-E5C0A914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06A2-6745-4185-AE43-D7101723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06660-08C0-492E-899E-1F6E137E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843A-03CF-4D07-AB8C-7D5F0D5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44C70-9D4E-4CD3-8548-0B63D913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12002-65EF-4720-9EB7-71C5D56B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E32E8-AAB9-4424-8534-CB4A1C64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F027A-0CD8-4974-9FB5-0C6D6F70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172C-DAEC-4CDE-899D-1F0B37B3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B14B-B83B-4F8F-898A-3AD26313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0424C-2B5D-4225-9D7F-517D37B0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20245-AEFC-4341-80B0-E5D10E36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929B-4E61-485A-88C0-5C45FE4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0F78F-A248-4765-99B2-166D64FB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8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755D2-702B-4E28-856C-EAEA236B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E735D-2C86-4987-A8FA-01DE47AC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1BEEB-52DB-4161-82C9-5C7D90C7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FAEEE-F0CD-429A-AC7F-087655A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119F6-6FCB-4442-8BD2-CDCA462C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84407-E239-4CB9-80E2-60FABF86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7635F-3CA1-44D9-90C6-DFA621B6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7250-32D1-45CD-B4C0-6A626606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37337-78D4-4932-98D7-6BF39F07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11041-A4B1-4A51-AC14-4A0F0E2BC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AAC19-00E2-4C01-8E87-CDE450BFA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B1570-2020-444C-BC2C-53236333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F4973-EB70-4F13-A121-7D67385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699AE-EE78-4219-A897-C994118B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5530-F574-44D4-90D6-CF7FFF8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BD1998-3EE4-41E8-B19A-48F1414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F9D08-E9F0-4CA2-BCDA-59DB44F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D0449-0280-47F0-AB97-1D46155A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116D13-CB12-4F68-BCE3-BA4088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813D0-0338-4DC3-83F0-804EA53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C83B-0D09-4FFE-AF12-323158A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1BBC0-DEDA-462B-8F8C-DD7A7D77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2CABB-1128-4DC6-9065-81C90B00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7834F-9081-468A-AA09-7F14C2A8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60F96-DBCD-4F31-A407-9584152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4639-7E87-4CE6-AEA7-531051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EF231-9FE7-4583-BB52-74D7859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6755A-7279-45D4-92D9-522220F1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51BCB-15AF-48AD-B334-9C6D53852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CDE84-7002-43B8-85ED-040BF7B1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E8F67-F64E-4536-A2C6-8E31F3DB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EF662-6DFC-4C79-8C89-1664D3F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0CCF7-562A-4B55-855E-5D1A32D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65083-71C8-43E6-9B7F-F7049369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D7B81-5D83-4C84-9C35-BB257A97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73147-7B6F-4B7F-A5C2-45EF691B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E2E4-AC72-41F9-9500-CAC6B584652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F90DC-E720-4367-BB8C-C17C91B4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5D9AB-2E1F-48C0-B021-82941FA5D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1A41A4-CC38-47CC-B8F8-BAD978A8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33867"/>
              </p:ext>
            </p:extLst>
          </p:nvPr>
        </p:nvGraphicFramePr>
        <p:xfrm>
          <a:off x="914143" y="480219"/>
          <a:ext cx="5445996" cy="50916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07324">
                  <a:extLst>
                    <a:ext uri="{9D8B030D-6E8A-4147-A177-3AD203B41FA5}">
                      <a16:colId xmlns:a16="http://schemas.microsoft.com/office/drawing/2014/main" val="1366569023"/>
                    </a:ext>
                  </a:extLst>
                </a:gridCol>
                <a:gridCol w="1215674">
                  <a:extLst>
                    <a:ext uri="{9D8B030D-6E8A-4147-A177-3AD203B41FA5}">
                      <a16:colId xmlns:a16="http://schemas.microsoft.com/office/drawing/2014/main" val="1050790416"/>
                    </a:ext>
                  </a:extLst>
                </a:gridCol>
                <a:gridCol w="1361499">
                  <a:extLst>
                    <a:ext uri="{9D8B030D-6E8A-4147-A177-3AD203B41FA5}">
                      <a16:colId xmlns:a16="http://schemas.microsoft.com/office/drawing/2014/main" val="2811470397"/>
                    </a:ext>
                  </a:extLst>
                </a:gridCol>
                <a:gridCol w="1361499">
                  <a:extLst>
                    <a:ext uri="{9D8B030D-6E8A-4147-A177-3AD203B41FA5}">
                      <a16:colId xmlns:a16="http://schemas.microsoft.com/office/drawing/2014/main" val="856473965"/>
                    </a:ext>
                  </a:extLst>
                </a:gridCol>
              </a:tblGrid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9175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Age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891058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Experience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678522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Income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($)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9010358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ZIP Code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우편번호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87739401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Family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가족 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4189721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CCAvg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월별 신용카드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 사용 금액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19653747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Education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수준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Undergrad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: Graduate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: Professional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01103251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Mortgage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부채권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($)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41239814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Personal Loan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 대출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row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: No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Yes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2424752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Securities Account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증권계좌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478342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CD Account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7084443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Online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온라인 뱅킹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2721279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CreditCard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신용카드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2273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나눔바른고딕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2023-02-18T15:55:39Z</dcterms:created>
  <dcterms:modified xsi:type="dcterms:W3CDTF">2023-05-01T05:29:13Z</dcterms:modified>
</cp:coreProperties>
</file>