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94640"/>
  </p:normalViewPr>
  <p:slideViewPr>
    <p:cSldViewPr snapToGrid="0">
      <p:cViewPr varScale="1">
        <p:scale>
          <a:sx n="116" d="100"/>
          <a:sy n="116" d="100"/>
        </p:scale>
        <p:origin x="1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9642-C330-9271-3203-B9F3BC9D9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6770D-8521-24D9-3413-B056BD684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9390C-C9C9-8A95-2082-E54E8CA2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8793-2E4B-FF43-BC2D-88A6F018B21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BB439-D551-C6DF-2542-29D0EDA1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CD5A-C232-F6CA-D0F4-21F454BF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092-9821-EE44-ACFD-6338B93A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2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29F9-56FF-8F19-6586-D2593AFA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221C6-7D89-5079-5912-34F7DF987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58A30-2CC8-CF61-79DF-8F80E02B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8793-2E4B-FF43-BC2D-88A6F018B21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DE61-51F6-388C-404E-C7CA7371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FCFF5-AB94-03E8-3EB1-31F5A819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092-9821-EE44-ACFD-6338B93A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5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E3409-8DA0-CC5E-276A-D65D2C611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1A5C5-7F42-E416-3794-68B7B06EE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68E3C-F7BB-649E-C99A-56927FFF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8793-2E4B-FF43-BC2D-88A6F018B21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CA9DD-24F0-EF7D-2C2B-CD4D32F3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F1445-14CC-4307-E9C7-AACCA1C1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092-9821-EE44-ACFD-6338B93A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5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4F0F-16AA-0C43-B56E-4CF122F7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C61CD-1A93-86E8-6071-3039BD2C5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3546F-2CAF-E38E-A6E4-FAC3B4BD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8793-2E4B-FF43-BC2D-88A6F018B21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5AC0E-D9BD-4D9A-34D9-ECD68784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ACCF4-40B2-20A3-E431-E5D0F275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092-9821-EE44-ACFD-6338B93A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5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F0C9-0B91-2504-8428-CFE93D78A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FC2F9-222F-69EB-F055-9A4C4FF90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C93F-9E57-B7FE-5A33-91853473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8793-2E4B-FF43-BC2D-88A6F018B21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E036D-EFB8-9998-716F-C6A976C1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20330-7C3D-68AE-2431-1248C96E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092-9821-EE44-ACFD-6338B93A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4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FF5F-F69A-F565-5155-FC46C344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7C017-1D8F-8115-8965-73C132772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9A00F-2429-8DC4-3470-A345D3F04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A6093-9D87-6346-9008-BF5F2EF2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8793-2E4B-FF43-BC2D-88A6F018B21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CF5CC-D734-22C6-D528-393B51CA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48DC1-5768-E8FD-C7FF-A73F57EA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092-9821-EE44-ACFD-6338B93A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8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D28F-17E8-7CB9-AE4B-AAA12144A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56E70-3EF8-34F2-A1FF-F643E5B29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A204C-C52C-CB48-6865-9FF05D304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BB169-2359-A7D8-C78E-0D13F1E14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888FD-E80D-40C5-7D57-5D0B9B17F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DBE9B-D07C-B086-4D3A-D96BF1BE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8793-2E4B-FF43-BC2D-88A6F018B21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ACC45-668A-1BB4-A8AD-A3D0E1CC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096A6-B564-08AC-CED0-4C6CE212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092-9821-EE44-ACFD-6338B93A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A495-7731-9C29-B153-CA6F466F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4381B-77C7-933C-FC1C-2DE97471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8793-2E4B-FF43-BC2D-88A6F018B21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70F19-A16C-DBDB-DC0D-CA4DC803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D5680-3D8F-98AE-F501-68604D2E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092-9821-EE44-ACFD-6338B93A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17C7EF-01BD-EEBA-342B-2B4E187E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8793-2E4B-FF43-BC2D-88A6F018B21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82400-46B2-B107-76B8-58411071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24CBF-68D1-09BB-D03C-B9EA5C6C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092-9821-EE44-ACFD-6338B93A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0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FBF3-9227-6C87-1901-2EF4A81D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6C8F9-37CA-265B-820A-7D351076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FD2C8-667E-EB9A-DBFE-D4B7910B0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E3BDB-F170-A24C-8577-AE0F91BB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8793-2E4B-FF43-BC2D-88A6F018B21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D81DE-9F2C-A4E2-DE15-8C51EDF0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C53E9-D9E6-8763-F701-24653930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092-9821-EE44-ACFD-6338B93A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1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DB01-7FF1-1178-6360-78CA2460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52E1D-F0D9-B7CA-1E57-7FB5E8C39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E1A3E-20E0-ACDC-772A-CF0A75B75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FDE81-6766-40B3-53B4-6EB97AD6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8793-2E4B-FF43-BC2D-88A6F018B21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4BB21-740E-14D4-1E29-0C3930F1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4250F-C0F2-1B5E-0B13-D1AD24CA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092-9821-EE44-ACFD-6338B93A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4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F6308-E8CF-4A3D-3E0E-FB28C8470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AF38E-1166-623D-D3ED-D53C1EFEB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851EE-D189-F379-64C1-D59E20866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C8793-2E4B-FF43-BC2D-88A6F018B21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2E0C0-3437-2C58-62DD-D696DED58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F1785-0707-5081-6BA7-D42031E20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50092-9821-EE44-ACFD-6338B93A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9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1A4F-77B7-216C-96B0-EC25EE173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swing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D5BC2-0B9D-1A89-CFB5-8E6AAE0904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Asif Imran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CSUSM</a:t>
            </a:r>
          </a:p>
        </p:txBody>
      </p:sp>
    </p:spTree>
    <p:extLst>
      <p:ext uri="{BB962C8B-B14F-4D97-AF65-F5344CB8AC3E}">
        <p14:creationId xmlns:p14="http://schemas.microsoft.com/office/powerpoint/2010/main" val="257409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95F1-4037-FD5B-1A58-E44E374A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EB022-3E46-562A-C364-46EE574A8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java swing</a:t>
            </a:r>
          </a:p>
          <a:p>
            <a:r>
              <a:rPr lang="en-US" dirty="0"/>
              <a:t>Discuss some examples using swing</a:t>
            </a:r>
          </a:p>
          <a:p>
            <a:r>
              <a:rPr lang="en-US" dirty="0"/>
              <a:t>Conduct java swing related exercises</a:t>
            </a:r>
          </a:p>
        </p:txBody>
      </p:sp>
    </p:spTree>
    <p:extLst>
      <p:ext uri="{BB962C8B-B14F-4D97-AF65-F5344CB8AC3E}">
        <p14:creationId xmlns:p14="http://schemas.microsoft.com/office/powerpoint/2010/main" val="16580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2915-D0DF-681F-6701-CDFA06A9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9CDB-64D4-2DC7-832E-E3633F5FB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labs were concerned on giving you basic information on java</a:t>
            </a:r>
          </a:p>
          <a:p>
            <a:endParaRPr lang="en-US" dirty="0"/>
          </a:p>
          <a:p>
            <a:r>
              <a:rPr lang="en-US" dirty="0"/>
              <a:t>This lecture will provide you knowledge on java swing, which will be used directly in many of your projects as you design the User Interfaces of you software</a:t>
            </a:r>
          </a:p>
        </p:txBody>
      </p:sp>
    </p:spTree>
    <p:extLst>
      <p:ext uri="{BB962C8B-B14F-4D97-AF65-F5344CB8AC3E}">
        <p14:creationId xmlns:p14="http://schemas.microsoft.com/office/powerpoint/2010/main" val="175093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D9A8-3A69-D6E2-2B26-D3011353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6A987-771A-6269-3DA2-5D5C18C81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Basic user interface for java is Java Swing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Used in many real-life software applications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Swing is used for creating Window based applications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Built on top of Abstract Window Toolkit (AWT) and coded completely in Java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Unlike AWT, you can get platform independent components and lightweight components in Java Swing. Components stand for buttons, </a:t>
            </a:r>
            <a:r>
              <a:rPr lang="en-US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textfields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, drop down menus, etc.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81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AE60-AF63-A632-65A5-4459C889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provided by Java Swing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1C5EA-04D6-A35A-9EAC-7A52BA533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The </a:t>
            </a:r>
            <a:r>
              <a:rPr lang="en-US" sz="3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javax.swing</a:t>
            </a:r>
            <a:r>
              <a:rPr lang="en-US" sz="3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package provides classes for java swing API such as </a:t>
            </a:r>
          </a:p>
          <a:p>
            <a:pPr marL="457200" lvl="1">
              <a:spcBef>
                <a:spcPts val="0"/>
              </a:spcBef>
            </a:pPr>
            <a:r>
              <a:rPr lang="en-US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Jbutton</a:t>
            </a: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457200" lvl="1">
              <a:spcBef>
                <a:spcPts val="0"/>
              </a:spcBef>
            </a:pPr>
            <a:r>
              <a:rPr lang="en-US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JTextField</a:t>
            </a: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457200" lvl="1">
              <a:spcBef>
                <a:spcPts val="0"/>
              </a:spcBef>
            </a:pPr>
            <a:r>
              <a:rPr lang="en-US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JTextArea</a:t>
            </a: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457200" lvl="1">
              <a:spcBef>
                <a:spcPts val="0"/>
              </a:spcBef>
            </a:pPr>
            <a:r>
              <a:rPr lang="en-US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JRadioButton</a:t>
            </a: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457200" lvl="1">
              <a:spcBef>
                <a:spcPts val="0"/>
              </a:spcBef>
            </a:pPr>
            <a:r>
              <a:rPr lang="en-US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Jcheckbox</a:t>
            </a: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457200" lvl="1">
              <a:spcBef>
                <a:spcPts val="0"/>
              </a:spcBef>
            </a:pPr>
            <a:r>
              <a:rPr lang="en-US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Jmenu</a:t>
            </a: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457200" lvl="1">
              <a:spcBef>
                <a:spcPts val="0"/>
              </a:spcBef>
            </a:pPr>
            <a:r>
              <a:rPr lang="en-US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JColorChooser</a:t>
            </a: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457200" lvl="1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and o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thers…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6594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1977-88FD-8394-5555-7D19544F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60E3-58AC-E046-41B8-B38D453F9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 methods of Component class are widely used in java swing that are given below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DAD87C-559A-8554-1007-6DB7DE364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670891"/>
              </p:ext>
            </p:extLst>
          </p:nvPr>
        </p:nvGraphicFramePr>
        <p:xfrm>
          <a:off x="1397876" y="2827282"/>
          <a:ext cx="9049144" cy="2613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93627">
                  <a:extLst>
                    <a:ext uri="{9D8B030D-6E8A-4147-A177-3AD203B41FA5}">
                      <a16:colId xmlns:a16="http://schemas.microsoft.com/office/drawing/2014/main" val="1136368911"/>
                    </a:ext>
                  </a:extLst>
                </a:gridCol>
                <a:gridCol w="4855517">
                  <a:extLst>
                    <a:ext uri="{9D8B030D-6E8A-4147-A177-3AD203B41FA5}">
                      <a16:colId xmlns:a16="http://schemas.microsoft.com/office/drawing/2014/main" val="38055358"/>
                    </a:ext>
                  </a:extLst>
                </a:gridCol>
              </a:tblGrid>
              <a:tr h="56236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Method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Description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2224963089"/>
                  </a:ext>
                </a:extLst>
              </a:tr>
              <a:tr h="44989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public void add(Component c)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 a component on another component.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14784039"/>
                  </a:ext>
                </a:extLst>
              </a:tr>
              <a:tr h="44989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Public void setSize(int width,int height)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sets size of the component.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74933529"/>
                  </a:ext>
                </a:extLst>
              </a:tr>
              <a:tr h="44989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Public void setLayout(LayoutManager m)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sets the layout manager for the component.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59490923"/>
                  </a:ext>
                </a:extLst>
              </a:tr>
              <a:tr h="44989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Public void setVisible(boolean b)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sets the visibility of the component. It is by default false.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92339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16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BBF2-4F0B-7EC2-8588-2102582F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task: create 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DFE6A-C0B2-7E57-C692-24328B16B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0055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There are two ways to create a frame: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0055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0"/>
              </a:spcBef>
              <a:buFont typeface="+mj-lt"/>
              <a:buAutoNum type="alphaLcPeriod"/>
            </a:pPr>
            <a:r>
              <a:rPr lang="en-US" sz="2800" b="1" dirty="0">
                <a:solidFill>
                  <a:srgbClr val="7F0055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By creating the object of Frame class (association)</a:t>
            </a:r>
            <a:endParaRPr lang="en-US" sz="2800" dirty="0"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0"/>
              </a:spcBef>
              <a:buFont typeface="+mj-lt"/>
              <a:buAutoNum type="alphaLcPeriod"/>
            </a:pPr>
            <a:r>
              <a:rPr lang="en-US" sz="2800" b="1" dirty="0">
                <a:solidFill>
                  <a:srgbClr val="7F0055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By extending Frame class (inheritance)</a:t>
            </a:r>
            <a:endParaRPr lang="en-US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0055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0055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We can write the code of swing inside the main(), constructor or any other method.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33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0D98-F8D9-1E61-BEF3-7FA555F7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5F8C7-202D-41CB-C5EE-6DE0D6CDF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effectLst/>
                <a:latin typeface="Menlo" panose="020B0609030804020204" pitchFamily="49" charset="0"/>
                <a:ea typeface="DengXian" panose="02010600030101010101" pitchFamily="2" charset="-122"/>
                <a:cs typeface="Arial" panose="020B0604020202020204" pitchFamily="34" charset="0"/>
              </a:rPr>
              <a:t>Exercise: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DengXian" panose="02010600030101010101" pitchFamily="2" charset="-122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DengXian" panose="02010600030101010101" pitchFamily="2" charset="-122"/>
                <a:cs typeface="Arial" panose="020B0604020202020204" pitchFamily="34" charset="0"/>
              </a:rPr>
              <a:t>Write down a code using swing where there are two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DengXian" panose="02010600030101010101" pitchFamily="2" charset="-122"/>
                <a:cs typeface="Arial" panose="020B0604020202020204" pitchFamily="34" charset="0"/>
              </a:rPr>
              <a:t>textfields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DengXian" panose="02010600030101010101" pitchFamily="2" charset="-122"/>
                <a:cs typeface="Arial" panose="020B0604020202020204" pitchFamily="34" charset="0"/>
              </a:rPr>
              <a:t>, t1 and t2, and  a button b located below the two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DengXian" panose="02010600030101010101" pitchFamily="2" charset="-122"/>
                <a:cs typeface="Arial" panose="020B0604020202020204" pitchFamily="34" charset="0"/>
              </a:rPr>
              <a:t>texfields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DengXian" panose="02010600030101010101" pitchFamily="2" charset="-122"/>
                <a:cs typeface="Arial" panose="020B0604020202020204" pitchFamily="34" charset="0"/>
              </a:rPr>
              <a:t> that reads “login”. Place all 3 components in the same frame. Manually specify the size of the components with respect to your frame size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51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355</Words>
  <Application>Microsoft Macintosh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Menlo</vt:lpstr>
      <vt:lpstr>Segoe UI</vt:lpstr>
      <vt:lpstr>Office Theme</vt:lpstr>
      <vt:lpstr>Java swing</vt:lpstr>
      <vt:lpstr>Overview</vt:lpstr>
      <vt:lpstr>Java swing</vt:lpstr>
      <vt:lpstr>Introduction</vt:lpstr>
      <vt:lpstr>Classes provided by Java Swing</vt:lpstr>
      <vt:lpstr>Swing components</vt:lpstr>
      <vt:lpstr>First task: create a frame</vt:lpstr>
      <vt:lpstr>Practice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class</dc:title>
  <dc:creator>Asif Imran</dc:creator>
  <cp:lastModifiedBy>Asif Imran</cp:lastModifiedBy>
  <cp:revision>7</cp:revision>
  <dcterms:created xsi:type="dcterms:W3CDTF">2023-01-23T18:12:44Z</dcterms:created>
  <dcterms:modified xsi:type="dcterms:W3CDTF">2023-01-31T01:56:16Z</dcterms:modified>
</cp:coreProperties>
</file>