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a55b60449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a55b60449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a55b6044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a55b6044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Thus far we were able to implement 3 out the 4 design patterns we intend to implement. We have yet to implement the builder pattern but plan on doing that as soon as possible. We were able to create UML’s for the entire system as well as for the new design patterns being implemented. So far the system is responding well to the new design patterns being implemented and they prove to be a good addition to the system.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1ecb908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1ecb908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this project and the implementation of design patterns into a java system I think we learned how useful </a:t>
            </a:r>
            <a:r>
              <a:rPr lang="en"/>
              <a:t>design</a:t>
            </a:r>
            <a:r>
              <a:rPr lang="en"/>
              <a:t> patterns actually are. Although the system was working before allowing for the implementation of these design  patterns made for a much more efficient system in the end. It made things much less cluttered compared to the previous design which in turn increased the readability of the code. It also really helps with understanding the relations between each of the classes and the methods as the design patterns make those relations very evident and easy to discern.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1ecb908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1ecb908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1ecb9089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1ecb9089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1ecb9089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1ecb9089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1ecb9089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1ecb9089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1ecb9089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1ecb9089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point of the builder design pattern is to take the user input and then create an instance of a character. This input is passed as a string to the factory design pattern. The factory design pattern then creates a part of a character being either a job, race, or background and then it passes that back to the builder as a instance of a specific character trait. Once the character variable is done being created that variable is passed to the character class which instantiates it as a completed version of the character being made.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1ecb9089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1ecb9089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system before had methods of creating characters spread throughout the entire system and was </a:t>
            </a:r>
            <a:r>
              <a:rPr lang="en"/>
              <a:t>somewhat</a:t>
            </a:r>
            <a:r>
              <a:rPr lang="en"/>
              <a:t> of a mess. However after implementing the builder pattern we were able to move the logic for creating a character into a single area. </a:t>
            </a:r>
            <a:br>
              <a:rPr lang="en"/>
            </a:br>
            <a:br>
              <a:rPr lang="en"/>
            </a:br>
            <a:br>
              <a:rPr lang="en"/>
            </a:br>
            <a:r>
              <a:rPr lang="en"/>
              <a:t>In the design before the </a:t>
            </a:r>
            <a:r>
              <a:rPr lang="en"/>
              <a:t>character class hosted all of the creation for a character however after implementing the factory design pattern we moved some specific character traits into their own factories. These factories create parts of the character in a separate area compared to how before it was all done in one area. This made things spread out more and more understandable.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1ecb9089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1ecb9089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a55b60449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a55b60449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6.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n0ab2PJfnN7CdLpzdRK_QixxtEPmNXKo/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DnD Character Creator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By : Jason Spencer, Dheeraj Singavarapu, and JJ Javier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0" y="55687"/>
            <a:ext cx="9144001" cy="503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Update</a:t>
            </a:r>
            <a:endParaRPr/>
          </a:p>
        </p:txBody>
      </p:sp>
      <p:pic>
        <p:nvPicPr>
          <p:cNvPr id="128" name="Google Shape;128;p23"/>
          <p:cNvPicPr preferRelativeResize="0"/>
          <p:nvPr/>
        </p:nvPicPr>
        <p:blipFill>
          <a:blip r:embed="rId3">
            <a:alphaModFix/>
          </a:blip>
          <a:stretch>
            <a:fillRect/>
          </a:stretch>
        </p:blipFill>
        <p:spPr>
          <a:xfrm>
            <a:off x="343350" y="2144375"/>
            <a:ext cx="4135149" cy="2756775"/>
          </a:xfrm>
          <a:prstGeom prst="rect">
            <a:avLst/>
          </a:prstGeom>
          <a:noFill/>
          <a:ln>
            <a:noFill/>
          </a:ln>
        </p:spPr>
      </p:pic>
      <p:pic>
        <p:nvPicPr>
          <p:cNvPr id="129" name="Google Shape;129;p23"/>
          <p:cNvPicPr preferRelativeResize="0"/>
          <p:nvPr/>
        </p:nvPicPr>
        <p:blipFill>
          <a:blip r:embed="rId4">
            <a:alphaModFix/>
          </a:blip>
          <a:stretch>
            <a:fillRect/>
          </a:stretch>
        </p:blipFill>
        <p:spPr>
          <a:xfrm>
            <a:off x="4794924" y="215425"/>
            <a:ext cx="3857625" cy="308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pic>
        <p:nvPicPr>
          <p:cNvPr id="135" name="Google Shape;135;p24"/>
          <p:cNvPicPr preferRelativeResize="0"/>
          <p:nvPr/>
        </p:nvPicPr>
        <p:blipFill>
          <a:blip r:embed="rId3">
            <a:alphaModFix/>
          </a:blip>
          <a:stretch>
            <a:fillRect/>
          </a:stretch>
        </p:blipFill>
        <p:spPr>
          <a:xfrm>
            <a:off x="693425" y="2571750"/>
            <a:ext cx="3258875" cy="2168625"/>
          </a:xfrm>
          <a:prstGeom prst="rect">
            <a:avLst/>
          </a:prstGeom>
          <a:noFill/>
          <a:ln>
            <a:noFill/>
          </a:ln>
        </p:spPr>
      </p:pic>
      <p:pic>
        <p:nvPicPr>
          <p:cNvPr id="136" name="Google Shape;136;p24"/>
          <p:cNvPicPr preferRelativeResize="0"/>
          <p:nvPr/>
        </p:nvPicPr>
        <p:blipFill>
          <a:blip r:embed="rId4">
            <a:alphaModFix/>
          </a:blip>
          <a:stretch>
            <a:fillRect/>
          </a:stretch>
        </p:blipFill>
        <p:spPr>
          <a:xfrm>
            <a:off x="4337525" y="336625"/>
            <a:ext cx="4315025" cy="250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Design(s) Before</a:t>
            </a:r>
            <a:endParaRPr/>
          </a:p>
        </p:txBody>
      </p:sp>
      <p:pic>
        <p:nvPicPr>
          <p:cNvPr id="61" name="Google Shape;61;p14"/>
          <p:cNvPicPr preferRelativeResize="0"/>
          <p:nvPr/>
        </p:nvPicPr>
        <p:blipFill>
          <a:blip r:embed="rId3">
            <a:alphaModFix/>
          </a:blip>
          <a:stretch>
            <a:fillRect/>
          </a:stretch>
        </p:blipFill>
        <p:spPr>
          <a:xfrm>
            <a:off x="4177989" y="1017725"/>
            <a:ext cx="4751635" cy="3449500"/>
          </a:xfrm>
          <a:prstGeom prst="rect">
            <a:avLst/>
          </a:prstGeom>
          <a:noFill/>
          <a:ln>
            <a:noFill/>
          </a:ln>
        </p:spPr>
      </p:pic>
      <p:sp>
        <p:nvSpPr>
          <p:cNvPr id="62" name="Google Shape;62;p14"/>
          <p:cNvSpPr txBox="1"/>
          <p:nvPr/>
        </p:nvSpPr>
        <p:spPr>
          <a:xfrm>
            <a:off x="4247400" y="4467225"/>
            <a:ext cx="579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Package Diagram</a:t>
            </a:r>
            <a:endParaRPr sz="1800">
              <a:solidFill>
                <a:schemeClr val="lt2"/>
              </a:solidFill>
            </a:endParaRPr>
          </a:p>
        </p:txBody>
      </p:sp>
      <p:sp>
        <p:nvSpPr>
          <p:cNvPr id="63" name="Google Shape;63;p14"/>
          <p:cNvSpPr txBox="1"/>
          <p:nvPr/>
        </p:nvSpPr>
        <p:spPr>
          <a:xfrm>
            <a:off x="393125" y="2034475"/>
            <a:ext cx="35454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2"/>
              </a:buClr>
              <a:buSzPts val="2000"/>
              <a:buChar char="-"/>
            </a:pPr>
            <a:r>
              <a:rPr lang="en" sz="2000">
                <a:solidFill>
                  <a:schemeClr val="lt2"/>
                </a:solidFill>
              </a:rPr>
              <a:t>Decentralized Logic</a:t>
            </a:r>
            <a:endParaRPr sz="2000">
              <a:solidFill>
                <a:schemeClr val="lt2"/>
              </a:solidFill>
            </a:endParaRPr>
          </a:p>
          <a:p>
            <a:pPr indent="-355600" lvl="0" marL="457200" rtl="0" algn="l">
              <a:spcBef>
                <a:spcPts val="0"/>
              </a:spcBef>
              <a:spcAft>
                <a:spcPts val="0"/>
              </a:spcAft>
              <a:buClr>
                <a:schemeClr val="lt2"/>
              </a:buClr>
              <a:buSzPts val="2000"/>
              <a:buChar char="-"/>
            </a:pPr>
            <a:r>
              <a:rPr lang="en" sz="2000">
                <a:solidFill>
                  <a:schemeClr val="lt2"/>
                </a:solidFill>
              </a:rPr>
              <a:t>Convenience over design</a:t>
            </a:r>
            <a:endParaRPr sz="2000">
              <a:solidFill>
                <a:schemeClr val="lt2"/>
              </a:solidFill>
            </a:endParaRPr>
          </a:p>
          <a:p>
            <a:pPr indent="-355600" lvl="0" marL="457200" rtl="0" algn="l">
              <a:spcBef>
                <a:spcPts val="0"/>
              </a:spcBef>
              <a:spcAft>
                <a:spcPts val="0"/>
              </a:spcAft>
              <a:buClr>
                <a:schemeClr val="lt2"/>
              </a:buClr>
              <a:buSzPts val="2000"/>
              <a:buChar char="-"/>
            </a:pPr>
            <a:r>
              <a:rPr lang="en" sz="2000">
                <a:solidFill>
                  <a:schemeClr val="lt2"/>
                </a:solidFill>
              </a:rPr>
              <a:t>Multiple </a:t>
            </a:r>
            <a:r>
              <a:rPr lang="en" sz="2000">
                <a:solidFill>
                  <a:schemeClr val="lt2"/>
                </a:solidFill>
              </a:rPr>
              <a:t>responsibility</a:t>
            </a:r>
            <a:r>
              <a:rPr lang="en" sz="2000">
                <a:solidFill>
                  <a:schemeClr val="lt2"/>
                </a:solidFill>
              </a:rPr>
              <a:t> classes</a:t>
            </a:r>
            <a:endParaRPr sz="20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Mediator Pattern</a:t>
            </a:r>
            <a:endParaRPr/>
          </a:p>
        </p:txBody>
      </p:sp>
      <p:pic>
        <p:nvPicPr>
          <p:cNvPr id="69" name="Google Shape;69;p15"/>
          <p:cNvPicPr preferRelativeResize="0"/>
          <p:nvPr/>
        </p:nvPicPr>
        <p:blipFill>
          <a:blip r:embed="rId3">
            <a:alphaModFix/>
          </a:blip>
          <a:stretch>
            <a:fillRect/>
          </a:stretch>
        </p:blipFill>
        <p:spPr>
          <a:xfrm>
            <a:off x="5591350" y="292250"/>
            <a:ext cx="2631175" cy="2474650"/>
          </a:xfrm>
          <a:prstGeom prst="rect">
            <a:avLst/>
          </a:prstGeom>
          <a:noFill/>
          <a:ln>
            <a:noFill/>
          </a:ln>
        </p:spPr>
      </p:pic>
      <p:pic>
        <p:nvPicPr>
          <p:cNvPr id="70" name="Google Shape;70;p15"/>
          <p:cNvPicPr preferRelativeResize="0"/>
          <p:nvPr/>
        </p:nvPicPr>
        <p:blipFill>
          <a:blip r:embed="rId4">
            <a:alphaModFix/>
          </a:blip>
          <a:stretch>
            <a:fillRect/>
          </a:stretch>
        </p:blipFill>
        <p:spPr>
          <a:xfrm>
            <a:off x="152400" y="1170125"/>
            <a:ext cx="5071674" cy="2686433"/>
          </a:xfrm>
          <a:prstGeom prst="rect">
            <a:avLst/>
          </a:prstGeom>
          <a:noFill/>
          <a:ln>
            <a:noFill/>
          </a:ln>
        </p:spPr>
      </p:pic>
      <p:pic>
        <p:nvPicPr>
          <p:cNvPr id="71" name="Google Shape;71;p15"/>
          <p:cNvPicPr preferRelativeResize="0"/>
          <p:nvPr/>
        </p:nvPicPr>
        <p:blipFill>
          <a:blip r:embed="rId5">
            <a:alphaModFix/>
          </a:blip>
          <a:stretch>
            <a:fillRect/>
          </a:stretch>
        </p:blipFill>
        <p:spPr>
          <a:xfrm>
            <a:off x="5376474" y="2919300"/>
            <a:ext cx="3272653" cy="207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Singleton Pattern</a:t>
            </a:r>
            <a:endParaRPr/>
          </a:p>
        </p:txBody>
      </p:sp>
      <p:pic>
        <p:nvPicPr>
          <p:cNvPr id="77" name="Google Shape;77;p16"/>
          <p:cNvPicPr preferRelativeResize="0"/>
          <p:nvPr/>
        </p:nvPicPr>
        <p:blipFill>
          <a:blip r:embed="rId3">
            <a:alphaModFix/>
          </a:blip>
          <a:stretch>
            <a:fillRect/>
          </a:stretch>
        </p:blipFill>
        <p:spPr>
          <a:xfrm>
            <a:off x="2815851" y="2710007"/>
            <a:ext cx="3304875" cy="961970"/>
          </a:xfrm>
          <a:prstGeom prst="rect">
            <a:avLst/>
          </a:prstGeom>
          <a:noFill/>
          <a:ln>
            <a:noFill/>
          </a:ln>
        </p:spPr>
      </p:pic>
      <p:pic>
        <p:nvPicPr>
          <p:cNvPr id="78" name="Google Shape;78;p16"/>
          <p:cNvPicPr preferRelativeResize="0"/>
          <p:nvPr/>
        </p:nvPicPr>
        <p:blipFill>
          <a:blip r:embed="rId4">
            <a:alphaModFix/>
          </a:blip>
          <a:stretch>
            <a:fillRect/>
          </a:stretch>
        </p:blipFill>
        <p:spPr>
          <a:xfrm>
            <a:off x="154150" y="469925"/>
            <a:ext cx="2661700" cy="1681975"/>
          </a:xfrm>
          <a:prstGeom prst="rect">
            <a:avLst/>
          </a:prstGeom>
          <a:noFill/>
          <a:ln>
            <a:noFill/>
          </a:ln>
        </p:spPr>
      </p:pic>
      <p:pic>
        <p:nvPicPr>
          <p:cNvPr id="79" name="Google Shape;79;p16"/>
          <p:cNvPicPr preferRelativeResize="0"/>
          <p:nvPr/>
        </p:nvPicPr>
        <p:blipFill>
          <a:blip r:embed="rId5">
            <a:alphaModFix/>
          </a:blip>
          <a:stretch>
            <a:fillRect/>
          </a:stretch>
        </p:blipFill>
        <p:spPr>
          <a:xfrm>
            <a:off x="154150" y="2333475"/>
            <a:ext cx="2661700" cy="1593950"/>
          </a:xfrm>
          <a:prstGeom prst="rect">
            <a:avLst/>
          </a:prstGeom>
          <a:noFill/>
          <a:ln>
            <a:noFill/>
          </a:ln>
        </p:spPr>
      </p:pic>
      <p:pic>
        <p:nvPicPr>
          <p:cNvPr id="80" name="Google Shape;80;p16"/>
          <p:cNvPicPr preferRelativeResize="0"/>
          <p:nvPr/>
        </p:nvPicPr>
        <p:blipFill>
          <a:blip r:embed="rId6">
            <a:alphaModFix/>
          </a:blip>
          <a:stretch>
            <a:fillRect/>
          </a:stretch>
        </p:blipFill>
        <p:spPr>
          <a:xfrm>
            <a:off x="3000463" y="560650"/>
            <a:ext cx="2438400" cy="1500525"/>
          </a:xfrm>
          <a:prstGeom prst="rect">
            <a:avLst/>
          </a:prstGeom>
          <a:noFill/>
          <a:ln>
            <a:noFill/>
          </a:ln>
        </p:spPr>
      </p:pic>
      <p:pic>
        <p:nvPicPr>
          <p:cNvPr id="81" name="Google Shape;81;p16"/>
          <p:cNvPicPr preferRelativeResize="0"/>
          <p:nvPr/>
        </p:nvPicPr>
        <p:blipFill>
          <a:blip r:embed="rId7">
            <a:alphaModFix/>
          </a:blip>
          <a:stretch>
            <a:fillRect/>
          </a:stretch>
        </p:blipFill>
        <p:spPr>
          <a:xfrm>
            <a:off x="6157836" y="2416075"/>
            <a:ext cx="2438400" cy="1428750"/>
          </a:xfrm>
          <a:prstGeom prst="rect">
            <a:avLst/>
          </a:prstGeom>
          <a:noFill/>
          <a:ln>
            <a:noFill/>
          </a:ln>
        </p:spPr>
      </p:pic>
      <p:pic>
        <p:nvPicPr>
          <p:cNvPr id="82" name="Google Shape;82;p16"/>
          <p:cNvPicPr preferRelativeResize="0"/>
          <p:nvPr/>
        </p:nvPicPr>
        <p:blipFill>
          <a:blip r:embed="rId8">
            <a:alphaModFix/>
          </a:blip>
          <a:stretch>
            <a:fillRect/>
          </a:stretch>
        </p:blipFill>
        <p:spPr>
          <a:xfrm>
            <a:off x="5757775" y="520338"/>
            <a:ext cx="2838450" cy="158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Factory Design Pattern</a:t>
            </a:r>
            <a:endParaRPr/>
          </a:p>
        </p:txBody>
      </p:sp>
      <p:pic>
        <p:nvPicPr>
          <p:cNvPr id="88" name="Google Shape;88;p17"/>
          <p:cNvPicPr preferRelativeResize="0"/>
          <p:nvPr/>
        </p:nvPicPr>
        <p:blipFill>
          <a:blip r:embed="rId3">
            <a:alphaModFix/>
          </a:blip>
          <a:stretch>
            <a:fillRect/>
          </a:stretch>
        </p:blipFill>
        <p:spPr>
          <a:xfrm>
            <a:off x="4422450" y="2376525"/>
            <a:ext cx="4515300" cy="2564300"/>
          </a:xfrm>
          <a:prstGeom prst="rect">
            <a:avLst/>
          </a:prstGeom>
          <a:noFill/>
          <a:ln>
            <a:noFill/>
          </a:ln>
        </p:spPr>
      </p:pic>
      <p:sp>
        <p:nvSpPr>
          <p:cNvPr id="89" name="Google Shape;89;p17"/>
          <p:cNvSpPr txBox="1"/>
          <p:nvPr/>
        </p:nvSpPr>
        <p:spPr>
          <a:xfrm>
            <a:off x="4321450" y="508975"/>
            <a:ext cx="4616400" cy="171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Though different in looks, it is being used the same</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We </a:t>
            </a:r>
            <a:r>
              <a:rPr lang="en" sz="1800">
                <a:solidFill>
                  <a:schemeClr val="dk1"/>
                </a:solidFill>
              </a:rPr>
              <a:t>don't</a:t>
            </a:r>
            <a:r>
              <a:rPr lang="en" sz="1800">
                <a:solidFill>
                  <a:schemeClr val="dk1"/>
                </a:solidFill>
              </a:rPr>
              <a:t> use the use of multiple interfaces, but it is indirectly being used through a different class</a:t>
            </a:r>
            <a:endParaRPr sz="1800">
              <a:solidFill>
                <a:schemeClr val="dk1"/>
              </a:solidFill>
            </a:endParaRPr>
          </a:p>
        </p:txBody>
      </p:sp>
      <p:pic>
        <p:nvPicPr>
          <p:cNvPr id="90" name="Google Shape;90;p17"/>
          <p:cNvPicPr preferRelativeResize="0"/>
          <p:nvPr/>
        </p:nvPicPr>
        <p:blipFill>
          <a:blip r:embed="rId4">
            <a:alphaModFix/>
          </a:blip>
          <a:stretch>
            <a:fillRect/>
          </a:stretch>
        </p:blipFill>
        <p:spPr>
          <a:xfrm>
            <a:off x="125475" y="508975"/>
            <a:ext cx="4195976" cy="2509417"/>
          </a:xfrm>
          <a:prstGeom prst="rect">
            <a:avLst/>
          </a:prstGeom>
          <a:noFill/>
          <a:ln>
            <a:noFill/>
          </a:ln>
        </p:spPr>
      </p:pic>
      <p:sp>
        <p:nvSpPr>
          <p:cNvPr id="91" name="Google Shape;91;p17"/>
          <p:cNvSpPr txBox="1"/>
          <p:nvPr/>
        </p:nvSpPr>
        <p:spPr>
          <a:xfrm>
            <a:off x="77625" y="3098475"/>
            <a:ext cx="4344900" cy="1842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User won’t see the Factory (agnostic)</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Will use type::String to figure out which to create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Builder Design Pattern</a:t>
            </a:r>
            <a:endParaRPr/>
          </a:p>
        </p:txBody>
      </p:sp>
      <p:pic>
        <p:nvPicPr>
          <p:cNvPr id="97" name="Google Shape;97;p18"/>
          <p:cNvPicPr preferRelativeResize="0"/>
          <p:nvPr/>
        </p:nvPicPr>
        <p:blipFill>
          <a:blip r:embed="rId3">
            <a:alphaModFix/>
          </a:blip>
          <a:stretch>
            <a:fillRect/>
          </a:stretch>
        </p:blipFill>
        <p:spPr>
          <a:xfrm>
            <a:off x="318703" y="670721"/>
            <a:ext cx="4577299" cy="2248425"/>
          </a:xfrm>
          <a:prstGeom prst="rect">
            <a:avLst/>
          </a:prstGeom>
          <a:noFill/>
          <a:ln>
            <a:noFill/>
          </a:ln>
        </p:spPr>
      </p:pic>
      <p:pic>
        <p:nvPicPr>
          <p:cNvPr id="98" name="Google Shape;98;p18"/>
          <p:cNvPicPr preferRelativeResize="0"/>
          <p:nvPr/>
        </p:nvPicPr>
        <p:blipFill>
          <a:blip r:embed="rId4">
            <a:alphaModFix/>
          </a:blip>
          <a:stretch>
            <a:fillRect/>
          </a:stretch>
        </p:blipFill>
        <p:spPr>
          <a:xfrm>
            <a:off x="4287800" y="2745651"/>
            <a:ext cx="4176224" cy="219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Design(s) After</a:t>
            </a:r>
            <a:endParaRPr/>
          </a:p>
        </p:txBody>
      </p:sp>
      <p:pic>
        <p:nvPicPr>
          <p:cNvPr id="104" name="Google Shape;104;p19"/>
          <p:cNvPicPr preferRelativeResize="0"/>
          <p:nvPr/>
        </p:nvPicPr>
        <p:blipFill>
          <a:blip r:embed="rId3">
            <a:alphaModFix/>
          </a:blip>
          <a:stretch>
            <a:fillRect/>
          </a:stretch>
        </p:blipFill>
        <p:spPr>
          <a:xfrm>
            <a:off x="685538" y="684700"/>
            <a:ext cx="7772928" cy="42660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Demonstration</a:t>
            </a:r>
            <a:endParaRPr/>
          </a:p>
        </p:txBody>
      </p:sp>
      <p:pic>
        <p:nvPicPr>
          <p:cNvPr id="110" name="Google Shape;110;p20" title="PROJECT DEMONSTRATION.mov">
            <a:hlinkClick r:id="rId3"/>
          </p:cNvPr>
          <p:cNvPicPr preferRelativeResize="0"/>
          <p:nvPr/>
        </p:nvPicPr>
        <p:blipFill>
          <a:blip r:embed="rId4">
            <a:alphaModFix/>
          </a:blip>
          <a:stretch>
            <a:fillRect/>
          </a:stretch>
        </p:blipFill>
        <p:spPr>
          <a:xfrm>
            <a:off x="1782413" y="572700"/>
            <a:ext cx="5579176" cy="418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152400" y="152400"/>
            <a:ext cx="8714728"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