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0"/>
  </p:notesMasterIdLst>
  <p:handoutMasterIdLst>
    <p:handoutMasterId r:id="rId21"/>
  </p:handoutMasterIdLst>
  <p:sldIdLst>
    <p:sldId id="430" r:id="rId2"/>
    <p:sldId id="441" r:id="rId3"/>
    <p:sldId id="448" r:id="rId4"/>
    <p:sldId id="447" r:id="rId5"/>
    <p:sldId id="457" r:id="rId6"/>
    <p:sldId id="446" r:id="rId7"/>
    <p:sldId id="453" r:id="rId8"/>
    <p:sldId id="439" r:id="rId9"/>
    <p:sldId id="443" r:id="rId10"/>
    <p:sldId id="454" r:id="rId11"/>
    <p:sldId id="451" r:id="rId12"/>
    <p:sldId id="455" r:id="rId13"/>
    <p:sldId id="444" r:id="rId14"/>
    <p:sldId id="456" r:id="rId15"/>
    <p:sldId id="433" r:id="rId16"/>
    <p:sldId id="420" r:id="rId17"/>
    <p:sldId id="450" r:id="rId18"/>
    <p:sldId id="42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 Hu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FF"/>
    <a:srgbClr val="FF9933"/>
    <a:srgbClr val="008080"/>
    <a:srgbClr val="FF3300"/>
    <a:srgbClr val="FF9966"/>
    <a:srgbClr val="FFFF00"/>
    <a:srgbClr val="757E30"/>
    <a:srgbClr val="33CC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43" autoAdjust="0"/>
  </p:normalViewPr>
  <p:slideViewPr>
    <p:cSldViewPr>
      <p:cViewPr varScale="1">
        <p:scale>
          <a:sx n="95" d="100"/>
          <a:sy n="95" d="100"/>
        </p:scale>
        <p:origin x="10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8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9-16T16:35:18.385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FB2DD-DA7E-7F43-802A-1ACC0A32911D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6BD8BA8-684B-8E4B-AC1D-13E7BCBCFBBE}">
      <dgm:prSet phldrT="[文本]"/>
      <dgm:spPr/>
      <dgm:t>
        <a:bodyPr/>
        <a:lstStyle/>
        <a:p>
          <a:r>
            <a:rPr lang="zh-CN" altLang="zh-CN" b="1" dirty="0">
              <a:latin typeface="Times New Roman"/>
              <a:cs typeface="Times New Roman"/>
            </a:rPr>
            <a:t>计算机科学与技术</a:t>
          </a:r>
          <a:r>
            <a:rPr lang="zh-CN" altLang="en-US" b="1" dirty="0">
              <a:latin typeface="Times New Roman"/>
              <a:cs typeface="Times New Roman"/>
            </a:rPr>
            <a:t>、软件工程、统计学、信息管理与信息系统的大类基础课程</a:t>
          </a:r>
          <a:endParaRPr lang="zh-CN" altLang="en-US" dirty="0"/>
        </a:p>
      </dgm:t>
    </dgm:pt>
    <dgm:pt modelId="{04937B63-264F-774F-BC48-9876C7439534}" type="parTrans" cxnId="{02C7A625-3207-E94B-AC72-5D6299B4F29F}">
      <dgm:prSet/>
      <dgm:spPr/>
      <dgm:t>
        <a:bodyPr/>
        <a:lstStyle/>
        <a:p>
          <a:endParaRPr lang="zh-CN" altLang="en-US"/>
        </a:p>
      </dgm:t>
    </dgm:pt>
    <dgm:pt modelId="{93A873F9-9E53-2641-BD21-0C076D848E24}" type="sibTrans" cxnId="{02C7A625-3207-E94B-AC72-5D6299B4F29F}">
      <dgm:prSet/>
      <dgm:spPr/>
      <dgm:t>
        <a:bodyPr/>
        <a:lstStyle/>
        <a:p>
          <a:endParaRPr lang="zh-CN" altLang="en-US"/>
        </a:p>
      </dgm:t>
    </dgm:pt>
    <dgm:pt modelId="{BFEE84E2-7A13-F142-B5D6-910BF2162B50}">
      <dgm:prSet phldrT="[文本]"/>
      <dgm:spPr>
        <a:ln>
          <a:solidFill>
            <a:schemeClr val="accent1">
              <a:alpha val="12000"/>
            </a:schemeClr>
          </a:solidFill>
        </a:ln>
      </dgm:spPr>
      <dgm:t>
        <a:bodyPr/>
        <a:lstStyle/>
        <a:p>
          <a:r>
            <a:rPr lang="zh-CN" altLang="en-US" b="1" dirty="0">
              <a:latin typeface="Times New Roman"/>
              <a:cs typeface="Times New Roman"/>
            </a:rPr>
            <a:t>大一第</a:t>
          </a:r>
          <a:r>
            <a:rPr lang="en-US" altLang="zh-CN" b="1" dirty="0">
              <a:latin typeface="Times New Roman"/>
              <a:cs typeface="Times New Roman"/>
            </a:rPr>
            <a:t>1</a:t>
          </a:r>
          <a:r>
            <a:rPr lang="zh-CN" altLang="en-US" b="1" dirty="0">
              <a:latin typeface="Times New Roman"/>
              <a:cs typeface="Times New Roman"/>
            </a:rPr>
            <a:t>学期开设</a:t>
          </a:r>
          <a:endParaRPr lang="zh-CN" altLang="en-US" dirty="0"/>
        </a:p>
      </dgm:t>
    </dgm:pt>
    <dgm:pt modelId="{CBEE0956-E835-AA43-A9B3-ACFC34A8254E}" type="parTrans" cxnId="{2741DAC0-C86E-7045-BAE8-A16EDE171972}">
      <dgm:prSet/>
      <dgm:spPr/>
      <dgm:t>
        <a:bodyPr/>
        <a:lstStyle/>
        <a:p>
          <a:endParaRPr lang="zh-CN" altLang="en-US"/>
        </a:p>
      </dgm:t>
    </dgm:pt>
    <dgm:pt modelId="{0E8D7D9C-F032-A541-9993-5C06BC7B5BD3}" type="sibTrans" cxnId="{2741DAC0-C86E-7045-BAE8-A16EDE171972}">
      <dgm:prSet/>
      <dgm:spPr/>
      <dgm:t>
        <a:bodyPr/>
        <a:lstStyle/>
        <a:p>
          <a:endParaRPr lang="zh-CN" altLang="en-US"/>
        </a:p>
      </dgm:t>
    </dgm:pt>
    <dgm:pt modelId="{50EDFA6E-C5D0-FD4B-A9E4-6E964C99C8F7}">
      <dgm:prSet phldrT="[文本]"/>
      <dgm:spPr/>
      <dgm:t>
        <a:bodyPr/>
        <a:lstStyle/>
        <a:p>
          <a:r>
            <a:rPr lang="zh-CN" altLang="en-US" b="1" dirty="0">
              <a:latin typeface="Times New Roman"/>
              <a:cs typeface="Times New Roman"/>
            </a:rPr>
            <a:t>学分</a:t>
          </a:r>
          <a:r>
            <a:rPr lang="en-US" altLang="zh-CN" b="1" dirty="0">
              <a:latin typeface="Times New Roman"/>
              <a:cs typeface="Times New Roman"/>
            </a:rPr>
            <a:t>4.5</a:t>
          </a:r>
          <a:r>
            <a:rPr lang="zh-CN" altLang="en-US" b="1" dirty="0">
              <a:latin typeface="Times New Roman"/>
              <a:cs typeface="Times New Roman"/>
            </a:rPr>
            <a:t>，周学时</a:t>
          </a:r>
          <a:r>
            <a:rPr lang="en-US" altLang="zh-CN" b="1" dirty="0">
              <a:latin typeface="Times New Roman"/>
              <a:cs typeface="Times New Roman"/>
            </a:rPr>
            <a:t>3-3</a:t>
          </a:r>
          <a:endParaRPr lang="zh-CN" altLang="en-US" dirty="0"/>
        </a:p>
      </dgm:t>
    </dgm:pt>
    <dgm:pt modelId="{6E2BE276-E763-D14F-9483-A3897C5881F1}" type="parTrans" cxnId="{20E18ED6-F4AE-AF4D-AFD9-DD905BAFA042}">
      <dgm:prSet/>
      <dgm:spPr/>
      <dgm:t>
        <a:bodyPr/>
        <a:lstStyle/>
        <a:p>
          <a:endParaRPr lang="zh-CN" altLang="en-US"/>
        </a:p>
      </dgm:t>
    </dgm:pt>
    <dgm:pt modelId="{7708975A-CEA0-5942-ADF2-F32BD6D7A10D}" type="sibTrans" cxnId="{20E18ED6-F4AE-AF4D-AFD9-DD905BAFA042}">
      <dgm:prSet/>
      <dgm:spPr/>
      <dgm:t>
        <a:bodyPr/>
        <a:lstStyle/>
        <a:p>
          <a:endParaRPr lang="zh-CN" altLang="en-US"/>
        </a:p>
      </dgm:t>
    </dgm:pt>
    <dgm:pt modelId="{4B196E0F-9677-BA41-BF62-0F54A0D7D8BE}">
      <dgm:prSet/>
      <dgm:spPr/>
      <dgm:t>
        <a:bodyPr/>
        <a:lstStyle/>
        <a:p>
          <a:r>
            <a:rPr lang="zh-CN" altLang="en-US" b="1" dirty="0">
              <a:latin typeface="Times New Roman"/>
              <a:cs typeface="Times New Roman"/>
            </a:rPr>
            <a:t>讲授学时：</a:t>
          </a:r>
          <a:r>
            <a:rPr lang="en-US" altLang="zh-CN" b="1" dirty="0">
              <a:latin typeface="Times New Roman"/>
              <a:cs typeface="Times New Roman"/>
            </a:rPr>
            <a:t>48 </a:t>
          </a:r>
        </a:p>
      </dgm:t>
    </dgm:pt>
    <dgm:pt modelId="{178C2D0D-F46A-BE49-9FA5-FCFB98D55B42}" type="parTrans" cxnId="{8D68A686-CD16-7A43-BD2F-74637598339F}">
      <dgm:prSet/>
      <dgm:spPr/>
      <dgm:t>
        <a:bodyPr/>
        <a:lstStyle/>
        <a:p>
          <a:endParaRPr lang="zh-CN" altLang="en-US"/>
        </a:p>
      </dgm:t>
    </dgm:pt>
    <dgm:pt modelId="{5DB849A3-FC64-CA4F-85F0-0E8953E050F3}" type="sibTrans" cxnId="{8D68A686-CD16-7A43-BD2F-74637598339F}">
      <dgm:prSet/>
      <dgm:spPr/>
      <dgm:t>
        <a:bodyPr/>
        <a:lstStyle/>
        <a:p>
          <a:endParaRPr lang="zh-CN" altLang="en-US"/>
        </a:p>
      </dgm:t>
    </dgm:pt>
    <dgm:pt modelId="{31EC08E0-6101-7F42-995F-67B76FC93CB5}">
      <dgm:prSet/>
      <dgm:spPr/>
      <dgm:t>
        <a:bodyPr/>
        <a:lstStyle/>
        <a:p>
          <a:r>
            <a:rPr lang="zh-CN" altLang="en-US" b="1" dirty="0">
              <a:latin typeface="Times New Roman"/>
              <a:cs typeface="Times New Roman"/>
            </a:rPr>
            <a:t>课内实验学时：</a:t>
          </a:r>
          <a:r>
            <a:rPr lang="en-US" altLang="zh-CN" b="1" dirty="0">
              <a:latin typeface="Times New Roman"/>
              <a:cs typeface="Times New Roman"/>
            </a:rPr>
            <a:t>48</a:t>
          </a:r>
        </a:p>
      </dgm:t>
    </dgm:pt>
    <dgm:pt modelId="{2396A5E7-A955-7544-95E3-33BF9A5649F6}" type="parTrans" cxnId="{21191330-53B4-AB4A-A4D1-D08FB8A92E5B}">
      <dgm:prSet/>
      <dgm:spPr/>
      <dgm:t>
        <a:bodyPr/>
        <a:lstStyle/>
        <a:p>
          <a:endParaRPr lang="zh-CN" altLang="en-US"/>
        </a:p>
      </dgm:t>
    </dgm:pt>
    <dgm:pt modelId="{0078A664-7F56-3140-9A38-FCE662CC409D}" type="sibTrans" cxnId="{21191330-53B4-AB4A-A4D1-D08FB8A92E5B}">
      <dgm:prSet/>
      <dgm:spPr/>
      <dgm:t>
        <a:bodyPr/>
        <a:lstStyle/>
        <a:p>
          <a:endParaRPr lang="zh-CN" altLang="en-US"/>
        </a:p>
      </dgm:t>
    </dgm:pt>
    <dgm:pt modelId="{EAD02DD6-819A-AD48-A27B-D26080D0A55B}">
      <dgm:prSet/>
      <dgm:spPr/>
      <dgm:t>
        <a:bodyPr/>
        <a:lstStyle/>
        <a:p>
          <a:r>
            <a:rPr lang="zh-CN" altLang="en-US" b="1" dirty="0">
              <a:latin typeface="+mn-ea"/>
            </a:rPr>
            <a:t>课外实验学时：</a:t>
          </a:r>
          <a:endParaRPr lang="zh-CN" altLang="en-US" b="1" dirty="0">
            <a:solidFill>
              <a:srgbClr val="FF0000"/>
            </a:solidFill>
            <a:latin typeface="+mn-ea"/>
          </a:endParaRPr>
        </a:p>
      </dgm:t>
    </dgm:pt>
    <dgm:pt modelId="{FEBC99F3-0B4D-4544-98E4-1F9412E2832A}" type="parTrans" cxnId="{9495A6D5-BE38-8149-8649-2ACBB96B45BE}">
      <dgm:prSet/>
      <dgm:spPr/>
      <dgm:t>
        <a:bodyPr/>
        <a:lstStyle/>
        <a:p>
          <a:endParaRPr lang="zh-CN" altLang="en-US"/>
        </a:p>
      </dgm:t>
    </dgm:pt>
    <dgm:pt modelId="{6F311582-2BE5-184B-AAE1-052162CF468A}" type="sibTrans" cxnId="{9495A6D5-BE38-8149-8649-2ACBB96B45BE}">
      <dgm:prSet/>
      <dgm:spPr/>
      <dgm:t>
        <a:bodyPr/>
        <a:lstStyle/>
        <a:p>
          <a:endParaRPr lang="zh-CN" altLang="en-US"/>
        </a:p>
      </dgm:t>
    </dgm:pt>
    <dgm:pt modelId="{1271078D-8B06-8044-99F0-4620DC54B95A}" type="pres">
      <dgm:prSet presAssocID="{373FB2DD-DA7E-7F43-802A-1ACC0A32911D}" presName="vert0" presStyleCnt="0">
        <dgm:presLayoutVars>
          <dgm:dir/>
          <dgm:animOne val="branch"/>
          <dgm:animLvl val="lvl"/>
        </dgm:presLayoutVars>
      </dgm:prSet>
      <dgm:spPr/>
    </dgm:pt>
    <dgm:pt modelId="{F68CF8C6-2987-7543-A9DF-C3E9E40AB6FF}" type="pres">
      <dgm:prSet presAssocID="{A6BD8BA8-684B-8E4B-AC1D-13E7BCBCFBBE}" presName="thickLine" presStyleLbl="alignNode1" presStyleIdx="0" presStyleCnt="6" custLinFactY="-100000" custLinFactNeighborX="22443" custLinFactNeighborY="-180729"/>
      <dgm:spPr>
        <a:ln>
          <a:solidFill>
            <a:schemeClr val="accent1">
              <a:hueOff val="0"/>
              <a:satOff val="0"/>
              <a:lumOff val="0"/>
              <a:alpha val="50000"/>
            </a:schemeClr>
          </a:solidFill>
        </a:ln>
      </dgm:spPr>
    </dgm:pt>
    <dgm:pt modelId="{9AA0F925-70B5-EA45-AF2A-CCD9E92382C2}" type="pres">
      <dgm:prSet presAssocID="{A6BD8BA8-684B-8E4B-AC1D-13E7BCBCFBBE}" presName="horz1" presStyleCnt="0"/>
      <dgm:spPr/>
    </dgm:pt>
    <dgm:pt modelId="{D7453C0B-AB8B-EB44-A2BB-66431904B0C8}" type="pres">
      <dgm:prSet presAssocID="{A6BD8BA8-684B-8E4B-AC1D-13E7BCBCFBBE}" presName="tx1" presStyleLbl="revTx" presStyleIdx="0" presStyleCnt="6"/>
      <dgm:spPr/>
    </dgm:pt>
    <dgm:pt modelId="{B9095907-D56B-B347-AC19-F655047AD55B}" type="pres">
      <dgm:prSet presAssocID="{A6BD8BA8-684B-8E4B-AC1D-13E7BCBCFBBE}" presName="vert1" presStyleCnt="0"/>
      <dgm:spPr/>
    </dgm:pt>
    <dgm:pt modelId="{0FE16BA7-58DE-AE4F-AC83-839E158ECA7E}" type="pres">
      <dgm:prSet presAssocID="{BFEE84E2-7A13-F142-B5D6-910BF2162B50}" presName="thickLine" presStyleLbl="alignNode1" presStyleIdx="1" presStyleCnt="6"/>
      <dgm:spPr>
        <a:ln>
          <a:solidFill>
            <a:schemeClr val="accent1">
              <a:hueOff val="0"/>
              <a:satOff val="0"/>
              <a:lumOff val="0"/>
              <a:alpha val="14000"/>
            </a:schemeClr>
          </a:solidFill>
        </a:ln>
      </dgm:spPr>
    </dgm:pt>
    <dgm:pt modelId="{3CCFE1F0-F863-C047-A6BC-5D1D12CAE4AF}" type="pres">
      <dgm:prSet presAssocID="{BFEE84E2-7A13-F142-B5D6-910BF2162B50}" presName="horz1" presStyleCnt="0"/>
      <dgm:spPr/>
    </dgm:pt>
    <dgm:pt modelId="{21A8A270-2127-C040-B629-438B6B5707B8}" type="pres">
      <dgm:prSet presAssocID="{BFEE84E2-7A13-F142-B5D6-910BF2162B50}" presName="tx1" presStyleLbl="revTx" presStyleIdx="1" presStyleCnt="6"/>
      <dgm:spPr/>
    </dgm:pt>
    <dgm:pt modelId="{94D96F44-1E72-CB4F-AD31-93A7B0A77E62}" type="pres">
      <dgm:prSet presAssocID="{BFEE84E2-7A13-F142-B5D6-910BF2162B50}" presName="vert1" presStyleCnt="0"/>
      <dgm:spPr/>
    </dgm:pt>
    <dgm:pt modelId="{4FF4CA58-C1DB-5149-A151-332A99F61AE3}" type="pres">
      <dgm:prSet presAssocID="{50EDFA6E-C5D0-FD4B-A9E4-6E964C99C8F7}" presName="thickLine" presStyleLbl="alignNode1" presStyleIdx="2" presStyleCnt="6"/>
      <dgm:spPr>
        <a:ln>
          <a:solidFill>
            <a:schemeClr val="accent1">
              <a:hueOff val="0"/>
              <a:satOff val="0"/>
              <a:lumOff val="0"/>
              <a:alpha val="17000"/>
            </a:schemeClr>
          </a:solidFill>
        </a:ln>
      </dgm:spPr>
    </dgm:pt>
    <dgm:pt modelId="{DEB074E7-96BA-F642-B3ED-E4C9BCB4CE4A}" type="pres">
      <dgm:prSet presAssocID="{50EDFA6E-C5D0-FD4B-A9E4-6E964C99C8F7}" presName="horz1" presStyleCnt="0"/>
      <dgm:spPr/>
    </dgm:pt>
    <dgm:pt modelId="{E315A597-2E1B-F54C-A94F-11788C46B105}" type="pres">
      <dgm:prSet presAssocID="{50EDFA6E-C5D0-FD4B-A9E4-6E964C99C8F7}" presName="tx1" presStyleLbl="revTx" presStyleIdx="2" presStyleCnt="6"/>
      <dgm:spPr/>
    </dgm:pt>
    <dgm:pt modelId="{8E7631DA-16C2-074D-863B-58AE563D7354}" type="pres">
      <dgm:prSet presAssocID="{50EDFA6E-C5D0-FD4B-A9E4-6E964C99C8F7}" presName="vert1" presStyleCnt="0"/>
      <dgm:spPr/>
    </dgm:pt>
    <dgm:pt modelId="{8BAD1CAF-F259-964C-B115-ACD780E26A98}" type="pres">
      <dgm:prSet presAssocID="{4B196E0F-9677-BA41-BF62-0F54A0D7D8BE}" presName="thickLine" presStyleLbl="alignNode1" presStyleIdx="3" presStyleCnt="6"/>
      <dgm:spPr>
        <a:ln>
          <a:solidFill>
            <a:schemeClr val="accent1">
              <a:hueOff val="0"/>
              <a:satOff val="0"/>
              <a:lumOff val="0"/>
              <a:alpha val="15000"/>
            </a:schemeClr>
          </a:solidFill>
        </a:ln>
      </dgm:spPr>
    </dgm:pt>
    <dgm:pt modelId="{037A7E1D-3450-9246-9AB9-2C4E00A5EB8A}" type="pres">
      <dgm:prSet presAssocID="{4B196E0F-9677-BA41-BF62-0F54A0D7D8BE}" presName="horz1" presStyleCnt="0"/>
      <dgm:spPr/>
    </dgm:pt>
    <dgm:pt modelId="{38369E16-B0C1-6244-AD11-01605083F742}" type="pres">
      <dgm:prSet presAssocID="{4B196E0F-9677-BA41-BF62-0F54A0D7D8BE}" presName="tx1" presStyleLbl="revTx" presStyleIdx="3" presStyleCnt="6"/>
      <dgm:spPr/>
    </dgm:pt>
    <dgm:pt modelId="{4A1A1FE5-8350-A049-A3BC-DC924F4098C0}" type="pres">
      <dgm:prSet presAssocID="{4B196E0F-9677-BA41-BF62-0F54A0D7D8BE}" presName="vert1" presStyleCnt="0"/>
      <dgm:spPr/>
    </dgm:pt>
    <dgm:pt modelId="{C6683613-FFD9-354A-848A-E94D8EBF4B8A}" type="pres">
      <dgm:prSet presAssocID="{31EC08E0-6101-7F42-995F-67B76FC93CB5}" presName="thickLine" presStyleLbl="alignNode1" presStyleIdx="4" presStyleCnt="6"/>
      <dgm:spPr>
        <a:ln>
          <a:solidFill>
            <a:schemeClr val="accent1">
              <a:hueOff val="0"/>
              <a:satOff val="0"/>
              <a:lumOff val="0"/>
              <a:alpha val="9000"/>
            </a:schemeClr>
          </a:solidFill>
        </a:ln>
      </dgm:spPr>
    </dgm:pt>
    <dgm:pt modelId="{542BB9E6-AB9F-B545-8B11-49CC2412DD16}" type="pres">
      <dgm:prSet presAssocID="{31EC08E0-6101-7F42-995F-67B76FC93CB5}" presName="horz1" presStyleCnt="0"/>
      <dgm:spPr/>
    </dgm:pt>
    <dgm:pt modelId="{636D7647-A848-C44E-8121-63DF0E74D81F}" type="pres">
      <dgm:prSet presAssocID="{31EC08E0-6101-7F42-995F-67B76FC93CB5}" presName="tx1" presStyleLbl="revTx" presStyleIdx="4" presStyleCnt="6"/>
      <dgm:spPr/>
    </dgm:pt>
    <dgm:pt modelId="{FB6660A8-E774-5440-A25E-6FFFE7CEFC2B}" type="pres">
      <dgm:prSet presAssocID="{31EC08E0-6101-7F42-995F-67B76FC93CB5}" presName="vert1" presStyleCnt="0"/>
      <dgm:spPr/>
    </dgm:pt>
    <dgm:pt modelId="{81B64D83-AFFC-B949-8BDF-6F3CA0DD4021}" type="pres">
      <dgm:prSet presAssocID="{EAD02DD6-819A-AD48-A27B-D26080D0A55B}" presName="thickLine" presStyleLbl="alignNode1" presStyleIdx="5" presStyleCnt="6"/>
      <dgm:spPr>
        <a:ln>
          <a:solidFill>
            <a:schemeClr val="accent1">
              <a:hueOff val="0"/>
              <a:satOff val="0"/>
              <a:lumOff val="0"/>
              <a:alpha val="4000"/>
            </a:schemeClr>
          </a:solidFill>
        </a:ln>
      </dgm:spPr>
    </dgm:pt>
    <dgm:pt modelId="{C6844CC8-5ECA-BE40-A17C-33B63D2CFACD}" type="pres">
      <dgm:prSet presAssocID="{EAD02DD6-819A-AD48-A27B-D26080D0A55B}" presName="horz1" presStyleCnt="0"/>
      <dgm:spPr/>
    </dgm:pt>
    <dgm:pt modelId="{A6060D8E-72BA-A642-B644-983B1E8DEAF6}" type="pres">
      <dgm:prSet presAssocID="{EAD02DD6-819A-AD48-A27B-D26080D0A55B}" presName="tx1" presStyleLbl="revTx" presStyleIdx="5" presStyleCnt="6"/>
      <dgm:spPr/>
    </dgm:pt>
    <dgm:pt modelId="{E10301DB-E988-E549-8E92-4F220395AA39}" type="pres">
      <dgm:prSet presAssocID="{EAD02DD6-819A-AD48-A27B-D26080D0A55B}" presName="vert1" presStyleCnt="0"/>
      <dgm:spPr/>
    </dgm:pt>
  </dgm:ptLst>
  <dgm:cxnLst>
    <dgm:cxn modelId="{02C7A625-3207-E94B-AC72-5D6299B4F29F}" srcId="{373FB2DD-DA7E-7F43-802A-1ACC0A32911D}" destId="{A6BD8BA8-684B-8E4B-AC1D-13E7BCBCFBBE}" srcOrd="0" destOrd="0" parTransId="{04937B63-264F-774F-BC48-9876C7439534}" sibTransId="{93A873F9-9E53-2641-BD21-0C076D848E24}"/>
    <dgm:cxn modelId="{21191330-53B4-AB4A-A4D1-D08FB8A92E5B}" srcId="{373FB2DD-DA7E-7F43-802A-1ACC0A32911D}" destId="{31EC08E0-6101-7F42-995F-67B76FC93CB5}" srcOrd="4" destOrd="0" parTransId="{2396A5E7-A955-7544-95E3-33BF9A5649F6}" sibTransId="{0078A664-7F56-3140-9A38-FCE662CC409D}"/>
    <dgm:cxn modelId="{97AF686A-F77B-1249-8152-ED2D084C8AB8}" type="presOf" srcId="{A6BD8BA8-684B-8E4B-AC1D-13E7BCBCFBBE}" destId="{D7453C0B-AB8B-EB44-A2BB-66431904B0C8}" srcOrd="0" destOrd="0" presId="urn:microsoft.com/office/officeart/2008/layout/LinedList"/>
    <dgm:cxn modelId="{FD18BE77-BCC6-474F-9C29-F5BBA26597D7}" type="presOf" srcId="{BFEE84E2-7A13-F142-B5D6-910BF2162B50}" destId="{21A8A270-2127-C040-B629-438B6B5707B8}" srcOrd="0" destOrd="0" presId="urn:microsoft.com/office/officeart/2008/layout/LinedList"/>
    <dgm:cxn modelId="{8D68A686-CD16-7A43-BD2F-74637598339F}" srcId="{373FB2DD-DA7E-7F43-802A-1ACC0A32911D}" destId="{4B196E0F-9677-BA41-BF62-0F54A0D7D8BE}" srcOrd="3" destOrd="0" parTransId="{178C2D0D-F46A-BE49-9FA5-FCFB98D55B42}" sibTransId="{5DB849A3-FC64-CA4F-85F0-0E8953E050F3}"/>
    <dgm:cxn modelId="{48464B94-147F-5A49-9CDB-A8812701BAEA}" type="presOf" srcId="{4B196E0F-9677-BA41-BF62-0F54A0D7D8BE}" destId="{38369E16-B0C1-6244-AD11-01605083F742}" srcOrd="0" destOrd="0" presId="urn:microsoft.com/office/officeart/2008/layout/LinedList"/>
    <dgm:cxn modelId="{474D20A4-FFCC-2041-9DBF-F2B966D18CA6}" type="presOf" srcId="{EAD02DD6-819A-AD48-A27B-D26080D0A55B}" destId="{A6060D8E-72BA-A642-B644-983B1E8DEAF6}" srcOrd="0" destOrd="0" presId="urn:microsoft.com/office/officeart/2008/layout/LinedList"/>
    <dgm:cxn modelId="{2741DAC0-C86E-7045-BAE8-A16EDE171972}" srcId="{373FB2DD-DA7E-7F43-802A-1ACC0A32911D}" destId="{BFEE84E2-7A13-F142-B5D6-910BF2162B50}" srcOrd="1" destOrd="0" parTransId="{CBEE0956-E835-AA43-A9B3-ACFC34A8254E}" sibTransId="{0E8D7D9C-F032-A541-9993-5C06BC7B5BD3}"/>
    <dgm:cxn modelId="{9495A6D5-BE38-8149-8649-2ACBB96B45BE}" srcId="{373FB2DD-DA7E-7F43-802A-1ACC0A32911D}" destId="{EAD02DD6-819A-AD48-A27B-D26080D0A55B}" srcOrd="5" destOrd="0" parTransId="{FEBC99F3-0B4D-4544-98E4-1F9412E2832A}" sibTransId="{6F311582-2BE5-184B-AAE1-052162CF468A}"/>
    <dgm:cxn modelId="{20E18ED6-F4AE-AF4D-AFD9-DD905BAFA042}" srcId="{373FB2DD-DA7E-7F43-802A-1ACC0A32911D}" destId="{50EDFA6E-C5D0-FD4B-A9E4-6E964C99C8F7}" srcOrd="2" destOrd="0" parTransId="{6E2BE276-E763-D14F-9483-A3897C5881F1}" sibTransId="{7708975A-CEA0-5942-ADF2-F32BD6D7A10D}"/>
    <dgm:cxn modelId="{D150BDEA-B713-D343-8432-CF7B93ECC704}" type="presOf" srcId="{31EC08E0-6101-7F42-995F-67B76FC93CB5}" destId="{636D7647-A848-C44E-8121-63DF0E74D81F}" srcOrd="0" destOrd="0" presId="urn:microsoft.com/office/officeart/2008/layout/LinedList"/>
    <dgm:cxn modelId="{3607FFF2-CB45-8443-A74B-E8C8E3B82854}" type="presOf" srcId="{50EDFA6E-C5D0-FD4B-A9E4-6E964C99C8F7}" destId="{E315A597-2E1B-F54C-A94F-11788C46B105}" srcOrd="0" destOrd="0" presId="urn:microsoft.com/office/officeart/2008/layout/LinedList"/>
    <dgm:cxn modelId="{2B071EF8-4724-3147-84DA-0CB0B01D0406}" type="presOf" srcId="{373FB2DD-DA7E-7F43-802A-1ACC0A32911D}" destId="{1271078D-8B06-8044-99F0-4620DC54B95A}" srcOrd="0" destOrd="0" presId="urn:microsoft.com/office/officeart/2008/layout/LinedList"/>
    <dgm:cxn modelId="{BCDA106C-A439-8647-8974-B2B975B3F2FB}" type="presParOf" srcId="{1271078D-8B06-8044-99F0-4620DC54B95A}" destId="{F68CF8C6-2987-7543-A9DF-C3E9E40AB6FF}" srcOrd="0" destOrd="0" presId="urn:microsoft.com/office/officeart/2008/layout/LinedList"/>
    <dgm:cxn modelId="{CC87C189-04F6-464E-BBF5-E49EE10F081A}" type="presParOf" srcId="{1271078D-8B06-8044-99F0-4620DC54B95A}" destId="{9AA0F925-70B5-EA45-AF2A-CCD9E92382C2}" srcOrd="1" destOrd="0" presId="urn:microsoft.com/office/officeart/2008/layout/LinedList"/>
    <dgm:cxn modelId="{AD009233-B72F-1C4C-B00F-F9D436D0FE37}" type="presParOf" srcId="{9AA0F925-70B5-EA45-AF2A-CCD9E92382C2}" destId="{D7453C0B-AB8B-EB44-A2BB-66431904B0C8}" srcOrd="0" destOrd="0" presId="urn:microsoft.com/office/officeart/2008/layout/LinedList"/>
    <dgm:cxn modelId="{9F140D5B-8DD0-E94C-BDA0-C8F843B5E99A}" type="presParOf" srcId="{9AA0F925-70B5-EA45-AF2A-CCD9E92382C2}" destId="{B9095907-D56B-B347-AC19-F655047AD55B}" srcOrd="1" destOrd="0" presId="urn:microsoft.com/office/officeart/2008/layout/LinedList"/>
    <dgm:cxn modelId="{0FFB7714-D7C1-294D-8AE7-783C40B4A253}" type="presParOf" srcId="{1271078D-8B06-8044-99F0-4620DC54B95A}" destId="{0FE16BA7-58DE-AE4F-AC83-839E158ECA7E}" srcOrd="2" destOrd="0" presId="urn:microsoft.com/office/officeart/2008/layout/LinedList"/>
    <dgm:cxn modelId="{385A80DE-9EC9-8941-BDD8-9861F03ED3A0}" type="presParOf" srcId="{1271078D-8B06-8044-99F0-4620DC54B95A}" destId="{3CCFE1F0-F863-C047-A6BC-5D1D12CAE4AF}" srcOrd="3" destOrd="0" presId="urn:microsoft.com/office/officeart/2008/layout/LinedList"/>
    <dgm:cxn modelId="{2928DF1A-F4E6-7049-B70E-3579367A2B7E}" type="presParOf" srcId="{3CCFE1F0-F863-C047-A6BC-5D1D12CAE4AF}" destId="{21A8A270-2127-C040-B629-438B6B5707B8}" srcOrd="0" destOrd="0" presId="urn:microsoft.com/office/officeart/2008/layout/LinedList"/>
    <dgm:cxn modelId="{0B7CCF0F-5920-3345-98C7-48461BF5D1FC}" type="presParOf" srcId="{3CCFE1F0-F863-C047-A6BC-5D1D12CAE4AF}" destId="{94D96F44-1E72-CB4F-AD31-93A7B0A77E62}" srcOrd="1" destOrd="0" presId="urn:microsoft.com/office/officeart/2008/layout/LinedList"/>
    <dgm:cxn modelId="{06E83AD1-2792-9E41-9984-20ECA12E24F4}" type="presParOf" srcId="{1271078D-8B06-8044-99F0-4620DC54B95A}" destId="{4FF4CA58-C1DB-5149-A151-332A99F61AE3}" srcOrd="4" destOrd="0" presId="urn:microsoft.com/office/officeart/2008/layout/LinedList"/>
    <dgm:cxn modelId="{1066A645-C0AA-7449-917E-7553D8F3F680}" type="presParOf" srcId="{1271078D-8B06-8044-99F0-4620DC54B95A}" destId="{DEB074E7-96BA-F642-B3ED-E4C9BCB4CE4A}" srcOrd="5" destOrd="0" presId="urn:microsoft.com/office/officeart/2008/layout/LinedList"/>
    <dgm:cxn modelId="{C342F6FC-C272-294E-9EDF-B56AAF8178E5}" type="presParOf" srcId="{DEB074E7-96BA-F642-B3ED-E4C9BCB4CE4A}" destId="{E315A597-2E1B-F54C-A94F-11788C46B105}" srcOrd="0" destOrd="0" presId="urn:microsoft.com/office/officeart/2008/layout/LinedList"/>
    <dgm:cxn modelId="{10CF9797-956D-6B45-AE79-CAC2CEF06343}" type="presParOf" srcId="{DEB074E7-96BA-F642-B3ED-E4C9BCB4CE4A}" destId="{8E7631DA-16C2-074D-863B-58AE563D7354}" srcOrd="1" destOrd="0" presId="urn:microsoft.com/office/officeart/2008/layout/LinedList"/>
    <dgm:cxn modelId="{9C35C0C1-AE74-5644-B38D-AC34E4E7CF74}" type="presParOf" srcId="{1271078D-8B06-8044-99F0-4620DC54B95A}" destId="{8BAD1CAF-F259-964C-B115-ACD780E26A98}" srcOrd="6" destOrd="0" presId="urn:microsoft.com/office/officeart/2008/layout/LinedList"/>
    <dgm:cxn modelId="{5B0D2340-FE53-3640-853B-E82D6017E705}" type="presParOf" srcId="{1271078D-8B06-8044-99F0-4620DC54B95A}" destId="{037A7E1D-3450-9246-9AB9-2C4E00A5EB8A}" srcOrd="7" destOrd="0" presId="urn:microsoft.com/office/officeart/2008/layout/LinedList"/>
    <dgm:cxn modelId="{6D74E8EF-6635-EC4E-9691-611524480BEC}" type="presParOf" srcId="{037A7E1D-3450-9246-9AB9-2C4E00A5EB8A}" destId="{38369E16-B0C1-6244-AD11-01605083F742}" srcOrd="0" destOrd="0" presId="urn:microsoft.com/office/officeart/2008/layout/LinedList"/>
    <dgm:cxn modelId="{834A7F9F-74F2-4C49-B7E0-1A739AB59DEC}" type="presParOf" srcId="{037A7E1D-3450-9246-9AB9-2C4E00A5EB8A}" destId="{4A1A1FE5-8350-A049-A3BC-DC924F4098C0}" srcOrd="1" destOrd="0" presId="urn:microsoft.com/office/officeart/2008/layout/LinedList"/>
    <dgm:cxn modelId="{FBF325F8-93C1-1743-B122-9B688E4E1028}" type="presParOf" srcId="{1271078D-8B06-8044-99F0-4620DC54B95A}" destId="{C6683613-FFD9-354A-848A-E94D8EBF4B8A}" srcOrd="8" destOrd="0" presId="urn:microsoft.com/office/officeart/2008/layout/LinedList"/>
    <dgm:cxn modelId="{4B21C4E3-AA06-F34C-8C83-8024EB4722E1}" type="presParOf" srcId="{1271078D-8B06-8044-99F0-4620DC54B95A}" destId="{542BB9E6-AB9F-B545-8B11-49CC2412DD16}" srcOrd="9" destOrd="0" presId="urn:microsoft.com/office/officeart/2008/layout/LinedList"/>
    <dgm:cxn modelId="{AFA824F8-D181-4D48-9BCD-2B5190B0ADD4}" type="presParOf" srcId="{542BB9E6-AB9F-B545-8B11-49CC2412DD16}" destId="{636D7647-A848-C44E-8121-63DF0E74D81F}" srcOrd="0" destOrd="0" presId="urn:microsoft.com/office/officeart/2008/layout/LinedList"/>
    <dgm:cxn modelId="{23C6E537-E049-2549-A300-78FE5BA3A71B}" type="presParOf" srcId="{542BB9E6-AB9F-B545-8B11-49CC2412DD16}" destId="{FB6660A8-E774-5440-A25E-6FFFE7CEFC2B}" srcOrd="1" destOrd="0" presId="urn:microsoft.com/office/officeart/2008/layout/LinedList"/>
    <dgm:cxn modelId="{A3C664BB-5BCF-9F44-8E13-5AABA51C04F9}" type="presParOf" srcId="{1271078D-8B06-8044-99F0-4620DC54B95A}" destId="{81B64D83-AFFC-B949-8BDF-6F3CA0DD4021}" srcOrd="10" destOrd="0" presId="urn:microsoft.com/office/officeart/2008/layout/LinedList"/>
    <dgm:cxn modelId="{FBEE49E5-76D8-1248-A335-99A0EEE1F0AE}" type="presParOf" srcId="{1271078D-8B06-8044-99F0-4620DC54B95A}" destId="{C6844CC8-5ECA-BE40-A17C-33B63D2CFACD}" srcOrd="11" destOrd="0" presId="urn:microsoft.com/office/officeart/2008/layout/LinedList"/>
    <dgm:cxn modelId="{EB0E5111-8C37-2449-BE3D-AEA84E26395A}" type="presParOf" srcId="{C6844CC8-5ECA-BE40-A17C-33B63D2CFACD}" destId="{A6060D8E-72BA-A642-B644-983B1E8DEAF6}" srcOrd="0" destOrd="0" presId="urn:microsoft.com/office/officeart/2008/layout/LinedList"/>
    <dgm:cxn modelId="{4A6D8722-FB2D-C34B-8E34-219961D90671}" type="presParOf" srcId="{C6844CC8-5ECA-BE40-A17C-33B63D2CFACD}" destId="{E10301DB-E988-E549-8E92-4F220395AA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3FB2DD-DA7E-7F43-802A-1ACC0A32911D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6BD8BA8-684B-8E4B-AC1D-13E7BCBCFBBE}">
      <dgm:prSet phldrT="[文本]"/>
      <dgm:spPr/>
      <dgm:t>
        <a:bodyPr/>
        <a:lstStyle/>
        <a:p>
          <a:r>
            <a:rPr lang="zh-CN" altLang="zh-CN" b="1" dirty="0">
              <a:latin typeface="Times New Roman"/>
              <a:cs typeface="Times New Roman"/>
            </a:rPr>
            <a:t>计算机科学与技术</a:t>
          </a:r>
          <a:r>
            <a:rPr lang="zh-CN" altLang="en-US" b="1" dirty="0">
              <a:latin typeface="Times New Roman"/>
              <a:cs typeface="Times New Roman"/>
            </a:rPr>
            <a:t>、软件工程、统计学、信息管理与信息系统的大类基础课程</a:t>
          </a:r>
          <a:endParaRPr lang="zh-CN" altLang="en-US" dirty="0"/>
        </a:p>
      </dgm:t>
    </dgm:pt>
    <dgm:pt modelId="{04937B63-264F-774F-BC48-9876C7439534}" type="parTrans" cxnId="{02C7A625-3207-E94B-AC72-5D6299B4F29F}">
      <dgm:prSet/>
      <dgm:spPr/>
      <dgm:t>
        <a:bodyPr/>
        <a:lstStyle/>
        <a:p>
          <a:endParaRPr lang="zh-CN" altLang="en-US"/>
        </a:p>
      </dgm:t>
    </dgm:pt>
    <dgm:pt modelId="{93A873F9-9E53-2641-BD21-0C076D848E24}" type="sibTrans" cxnId="{02C7A625-3207-E94B-AC72-5D6299B4F29F}">
      <dgm:prSet/>
      <dgm:spPr/>
      <dgm:t>
        <a:bodyPr/>
        <a:lstStyle/>
        <a:p>
          <a:endParaRPr lang="zh-CN" altLang="en-US"/>
        </a:p>
      </dgm:t>
    </dgm:pt>
    <dgm:pt modelId="{BFEE84E2-7A13-F142-B5D6-910BF2162B50}">
      <dgm:prSet phldrT="[文本]"/>
      <dgm:spPr>
        <a:ln>
          <a:solidFill>
            <a:schemeClr val="accent1">
              <a:alpha val="12000"/>
            </a:schemeClr>
          </a:solidFill>
        </a:ln>
      </dgm:spPr>
      <dgm:t>
        <a:bodyPr/>
        <a:lstStyle/>
        <a:p>
          <a:r>
            <a:rPr lang="zh-CN" altLang="en-US" b="1" dirty="0">
              <a:latin typeface="Times New Roman"/>
              <a:cs typeface="Times New Roman"/>
            </a:rPr>
            <a:t>大一第</a:t>
          </a:r>
          <a:r>
            <a:rPr lang="en-US" altLang="zh-CN" b="1" dirty="0">
              <a:latin typeface="Times New Roman"/>
              <a:cs typeface="Times New Roman"/>
            </a:rPr>
            <a:t>1</a:t>
          </a:r>
          <a:r>
            <a:rPr lang="zh-CN" altLang="en-US" b="1" dirty="0">
              <a:latin typeface="Times New Roman"/>
              <a:cs typeface="Times New Roman"/>
            </a:rPr>
            <a:t>学期开设</a:t>
          </a:r>
          <a:endParaRPr lang="zh-CN" altLang="en-US" dirty="0"/>
        </a:p>
      </dgm:t>
    </dgm:pt>
    <dgm:pt modelId="{CBEE0956-E835-AA43-A9B3-ACFC34A8254E}" type="parTrans" cxnId="{2741DAC0-C86E-7045-BAE8-A16EDE171972}">
      <dgm:prSet/>
      <dgm:spPr/>
      <dgm:t>
        <a:bodyPr/>
        <a:lstStyle/>
        <a:p>
          <a:endParaRPr lang="zh-CN" altLang="en-US"/>
        </a:p>
      </dgm:t>
    </dgm:pt>
    <dgm:pt modelId="{0E8D7D9C-F032-A541-9993-5C06BC7B5BD3}" type="sibTrans" cxnId="{2741DAC0-C86E-7045-BAE8-A16EDE171972}">
      <dgm:prSet/>
      <dgm:spPr/>
      <dgm:t>
        <a:bodyPr/>
        <a:lstStyle/>
        <a:p>
          <a:endParaRPr lang="zh-CN" altLang="en-US"/>
        </a:p>
      </dgm:t>
    </dgm:pt>
    <dgm:pt modelId="{50EDFA6E-C5D0-FD4B-A9E4-6E964C99C8F7}">
      <dgm:prSet phldrT="[文本]"/>
      <dgm:spPr/>
      <dgm:t>
        <a:bodyPr/>
        <a:lstStyle/>
        <a:p>
          <a:r>
            <a:rPr lang="zh-CN" altLang="en-US" b="1" dirty="0">
              <a:latin typeface="Times New Roman"/>
              <a:cs typeface="Times New Roman"/>
            </a:rPr>
            <a:t>学分</a:t>
          </a:r>
          <a:r>
            <a:rPr lang="en-US" altLang="zh-CN" b="1" dirty="0">
              <a:latin typeface="Times New Roman"/>
              <a:cs typeface="Times New Roman"/>
            </a:rPr>
            <a:t>4.5</a:t>
          </a:r>
          <a:r>
            <a:rPr lang="zh-CN" altLang="en-US" b="1" dirty="0">
              <a:latin typeface="Times New Roman"/>
              <a:cs typeface="Times New Roman"/>
            </a:rPr>
            <a:t>，周学时</a:t>
          </a:r>
          <a:r>
            <a:rPr lang="en-US" altLang="zh-CN" b="1" dirty="0">
              <a:latin typeface="Times New Roman"/>
              <a:cs typeface="Times New Roman"/>
            </a:rPr>
            <a:t>3-3</a:t>
          </a:r>
          <a:endParaRPr lang="zh-CN" altLang="en-US" dirty="0"/>
        </a:p>
      </dgm:t>
    </dgm:pt>
    <dgm:pt modelId="{6E2BE276-E763-D14F-9483-A3897C5881F1}" type="parTrans" cxnId="{20E18ED6-F4AE-AF4D-AFD9-DD905BAFA042}">
      <dgm:prSet/>
      <dgm:spPr/>
      <dgm:t>
        <a:bodyPr/>
        <a:lstStyle/>
        <a:p>
          <a:endParaRPr lang="zh-CN" altLang="en-US"/>
        </a:p>
      </dgm:t>
    </dgm:pt>
    <dgm:pt modelId="{7708975A-CEA0-5942-ADF2-F32BD6D7A10D}" type="sibTrans" cxnId="{20E18ED6-F4AE-AF4D-AFD9-DD905BAFA042}">
      <dgm:prSet/>
      <dgm:spPr/>
      <dgm:t>
        <a:bodyPr/>
        <a:lstStyle/>
        <a:p>
          <a:endParaRPr lang="zh-CN" altLang="en-US"/>
        </a:p>
      </dgm:t>
    </dgm:pt>
    <dgm:pt modelId="{4B196E0F-9677-BA41-BF62-0F54A0D7D8BE}">
      <dgm:prSet/>
      <dgm:spPr/>
      <dgm:t>
        <a:bodyPr/>
        <a:lstStyle/>
        <a:p>
          <a:r>
            <a:rPr lang="zh-CN" altLang="en-US" b="1" dirty="0">
              <a:latin typeface="Times New Roman"/>
              <a:cs typeface="Times New Roman"/>
            </a:rPr>
            <a:t>讲授学时：</a:t>
          </a:r>
          <a:r>
            <a:rPr lang="en-US" altLang="zh-CN" b="1" dirty="0">
              <a:latin typeface="Times New Roman"/>
              <a:cs typeface="Times New Roman"/>
            </a:rPr>
            <a:t>48 </a:t>
          </a:r>
        </a:p>
      </dgm:t>
    </dgm:pt>
    <dgm:pt modelId="{178C2D0D-F46A-BE49-9FA5-FCFB98D55B42}" type="parTrans" cxnId="{8D68A686-CD16-7A43-BD2F-74637598339F}">
      <dgm:prSet/>
      <dgm:spPr/>
      <dgm:t>
        <a:bodyPr/>
        <a:lstStyle/>
        <a:p>
          <a:endParaRPr lang="zh-CN" altLang="en-US"/>
        </a:p>
      </dgm:t>
    </dgm:pt>
    <dgm:pt modelId="{5DB849A3-FC64-CA4F-85F0-0E8953E050F3}" type="sibTrans" cxnId="{8D68A686-CD16-7A43-BD2F-74637598339F}">
      <dgm:prSet/>
      <dgm:spPr/>
      <dgm:t>
        <a:bodyPr/>
        <a:lstStyle/>
        <a:p>
          <a:endParaRPr lang="zh-CN" altLang="en-US"/>
        </a:p>
      </dgm:t>
    </dgm:pt>
    <dgm:pt modelId="{31EC08E0-6101-7F42-995F-67B76FC93CB5}">
      <dgm:prSet/>
      <dgm:spPr/>
      <dgm:t>
        <a:bodyPr/>
        <a:lstStyle/>
        <a:p>
          <a:r>
            <a:rPr lang="zh-CN" altLang="en-US" b="1" dirty="0">
              <a:latin typeface="Times New Roman"/>
              <a:cs typeface="Times New Roman"/>
            </a:rPr>
            <a:t>课内实验学时：</a:t>
          </a:r>
          <a:r>
            <a:rPr lang="en-US" altLang="zh-CN" b="1" dirty="0">
              <a:latin typeface="Times New Roman"/>
              <a:cs typeface="Times New Roman"/>
            </a:rPr>
            <a:t>48</a:t>
          </a:r>
        </a:p>
      </dgm:t>
    </dgm:pt>
    <dgm:pt modelId="{2396A5E7-A955-7544-95E3-33BF9A5649F6}" type="parTrans" cxnId="{21191330-53B4-AB4A-A4D1-D08FB8A92E5B}">
      <dgm:prSet/>
      <dgm:spPr/>
      <dgm:t>
        <a:bodyPr/>
        <a:lstStyle/>
        <a:p>
          <a:endParaRPr lang="zh-CN" altLang="en-US"/>
        </a:p>
      </dgm:t>
    </dgm:pt>
    <dgm:pt modelId="{0078A664-7F56-3140-9A38-FCE662CC409D}" type="sibTrans" cxnId="{21191330-53B4-AB4A-A4D1-D08FB8A92E5B}">
      <dgm:prSet/>
      <dgm:spPr/>
      <dgm:t>
        <a:bodyPr/>
        <a:lstStyle/>
        <a:p>
          <a:endParaRPr lang="zh-CN" altLang="en-US"/>
        </a:p>
      </dgm:t>
    </dgm:pt>
    <dgm:pt modelId="{EAD02DD6-819A-AD48-A27B-D26080D0A55B}">
      <dgm:prSet/>
      <dgm:spPr/>
      <dgm:t>
        <a:bodyPr/>
        <a:lstStyle/>
        <a:p>
          <a:r>
            <a:rPr lang="zh-CN" altLang="en-US" b="1" dirty="0">
              <a:latin typeface="+mn-ea"/>
            </a:rPr>
            <a:t>课外实验学时：</a:t>
          </a:r>
          <a:endParaRPr lang="zh-CN" altLang="en-US" b="1" dirty="0">
            <a:solidFill>
              <a:srgbClr val="FF0000"/>
            </a:solidFill>
            <a:latin typeface="+mn-ea"/>
          </a:endParaRPr>
        </a:p>
      </dgm:t>
    </dgm:pt>
    <dgm:pt modelId="{FEBC99F3-0B4D-4544-98E4-1F9412E2832A}" type="parTrans" cxnId="{9495A6D5-BE38-8149-8649-2ACBB96B45BE}">
      <dgm:prSet/>
      <dgm:spPr/>
      <dgm:t>
        <a:bodyPr/>
        <a:lstStyle/>
        <a:p>
          <a:endParaRPr lang="zh-CN" altLang="en-US"/>
        </a:p>
      </dgm:t>
    </dgm:pt>
    <dgm:pt modelId="{6F311582-2BE5-184B-AAE1-052162CF468A}" type="sibTrans" cxnId="{9495A6D5-BE38-8149-8649-2ACBB96B45BE}">
      <dgm:prSet/>
      <dgm:spPr/>
      <dgm:t>
        <a:bodyPr/>
        <a:lstStyle/>
        <a:p>
          <a:endParaRPr lang="zh-CN" altLang="en-US"/>
        </a:p>
      </dgm:t>
    </dgm:pt>
    <dgm:pt modelId="{1271078D-8B06-8044-99F0-4620DC54B95A}" type="pres">
      <dgm:prSet presAssocID="{373FB2DD-DA7E-7F43-802A-1ACC0A32911D}" presName="vert0" presStyleCnt="0">
        <dgm:presLayoutVars>
          <dgm:dir/>
          <dgm:animOne val="branch"/>
          <dgm:animLvl val="lvl"/>
        </dgm:presLayoutVars>
      </dgm:prSet>
      <dgm:spPr/>
    </dgm:pt>
    <dgm:pt modelId="{F68CF8C6-2987-7543-A9DF-C3E9E40AB6FF}" type="pres">
      <dgm:prSet presAssocID="{A6BD8BA8-684B-8E4B-AC1D-13E7BCBCFBBE}" presName="thickLine" presStyleLbl="alignNode1" presStyleIdx="0" presStyleCnt="6" custLinFactY="-100000" custLinFactNeighborX="22443" custLinFactNeighborY="-180729"/>
      <dgm:spPr>
        <a:ln>
          <a:solidFill>
            <a:schemeClr val="accent1">
              <a:hueOff val="0"/>
              <a:satOff val="0"/>
              <a:lumOff val="0"/>
              <a:alpha val="50000"/>
            </a:schemeClr>
          </a:solidFill>
        </a:ln>
      </dgm:spPr>
    </dgm:pt>
    <dgm:pt modelId="{9AA0F925-70B5-EA45-AF2A-CCD9E92382C2}" type="pres">
      <dgm:prSet presAssocID="{A6BD8BA8-684B-8E4B-AC1D-13E7BCBCFBBE}" presName="horz1" presStyleCnt="0"/>
      <dgm:spPr/>
    </dgm:pt>
    <dgm:pt modelId="{D7453C0B-AB8B-EB44-A2BB-66431904B0C8}" type="pres">
      <dgm:prSet presAssocID="{A6BD8BA8-684B-8E4B-AC1D-13E7BCBCFBBE}" presName="tx1" presStyleLbl="revTx" presStyleIdx="0" presStyleCnt="6"/>
      <dgm:spPr/>
    </dgm:pt>
    <dgm:pt modelId="{B9095907-D56B-B347-AC19-F655047AD55B}" type="pres">
      <dgm:prSet presAssocID="{A6BD8BA8-684B-8E4B-AC1D-13E7BCBCFBBE}" presName="vert1" presStyleCnt="0"/>
      <dgm:spPr/>
    </dgm:pt>
    <dgm:pt modelId="{0FE16BA7-58DE-AE4F-AC83-839E158ECA7E}" type="pres">
      <dgm:prSet presAssocID="{BFEE84E2-7A13-F142-B5D6-910BF2162B50}" presName="thickLine" presStyleLbl="alignNode1" presStyleIdx="1" presStyleCnt="6"/>
      <dgm:spPr>
        <a:ln>
          <a:solidFill>
            <a:schemeClr val="accent1">
              <a:hueOff val="0"/>
              <a:satOff val="0"/>
              <a:lumOff val="0"/>
              <a:alpha val="14000"/>
            </a:schemeClr>
          </a:solidFill>
        </a:ln>
      </dgm:spPr>
    </dgm:pt>
    <dgm:pt modelId="{3CCFE1F0-F863-C047-A6BC-5D1D12CAE4AF}" type="pres">
      <dgm:prSet presAssocID="{BFEE84E2-7A13-F142-B5D6-910BF2162B50}" presName="horz1" presStyleCnt="0"/>
      <dgm:spPr/>
    </dgm:pt>
    <dgm:pt modelId="{21A8A270-2127-C040-B629-438B6B5707B8}" type="pres">
      <dgm:prSet presAssocID="{BFEE84E2-7A13-F142-B5D6-910BF2162B50}" presName="tx1" presStyleLbl="revTx" presStyleIdx="1" presStyleCnt="6"/>
      <dgm:spPr/>
    </dgm:pt>
    <dgm:pt modelId="{94D96F44-1E72-CB4F-AD31-93A7B0A77E62}" type="pres">
      <dgm:prSet presAssocID="{BFEE84E2-7A13-F142-B5D6-910BF2162B50}" presName="vert1" presStyleCnt="0"/>
      <dgm:spPr/>
    </dgm:pt>
    <dgm:pt modelId="{4FF4CA58-C1DB-5149-A151-332A99F61AE3}" type="pres">
      <dgm:prSet presAssocID="{50EDFA6E-C5D0-FD4B-A9E4-6E964C99C8F7}" presName="thickLine" presStyleLbl="alignNode1" presStyleIdx="2" presStyleCnt="6"/>
      <dgm:spPr>
        <a:ln>
          <a:solidFill>
            <a:schemeClr val="accent1">
              <a:hueOff val="0"/>
              <a:satOff val="0"/>
              <a:lumOff val="0"/>
              <a:alpha val="17000"/>
            </a:schemeClr>
          </a:solidFill>
        </a:ln>
      </dgm:spPr>
    </dgm:pt>
    <dgm:pt modelId="{DEB074E7-96BA-F642-B3ED-E4C9BCB4CE4A}" type="pres">
      <dgm:prSet presAssocID="{50EDFA6E-C5D0-FD4B-A9E4-6E964C99C8F7}" presName="horz1" presStyleCnt="0"/>
      <dgm:spPr/>
    </dgm:pt>
    <dgm:pt modelId="{E315A597-2E1B-F54C-A94F-11788C46B105}" type="pres">
      <dgm:prSet presAssocID="{50EDFA6E-C5D0-FD4B-A9E4-6E964C99C8F7}" presName="tx1" presStyleLbl="revTx" presStyleIdx="2" presStyleCnt="6"/>
      <dgm:spPr/>
    </dgm:pt>
    <dgm:pt modelId="{8E7631DA-16C2-074D-863B-58AE563D7354}" type="pres">
      <dgm:prSet presAssocID="{50EDFA6E-C5D0-FD4B-A9E4-6E964C99C8F7}" presName="vert1" presStyleCnt="0"/>
      <dgm:spPr/>
    </dgm:pt>
    <dgm:pt modelId="{8BAD1CAF-F259-964C-B115-ACD780E26A98}" type="pres">
      <dgm:prSet presAssocID="{4B196E0F-9677-BA41-BF62-0F54A0D7D8BE}" presName="thickLine" presStyleLbl="alignNode1" presStyleIdx="3" presStyleCnt="6"/>
      <dgm:spPr>
        <a:ln>
          <a:solidFill>
            <a:schemeClr val="accent1">
              <a:hueOff val="0"/>
              <a:satOff val="0"/>
              <a:lumOff val="0"/>
              <a:alpha val="15000"/>
            </a:schemeClr>
          </a:solidFill>
        </a:ln>
      </dgm:spPr>
    </dgm:pt>
    <dgm:pt modelId="{037A7E1D-3450-9246-9AB9-2C4E00A5EB8A}" type="pres">
      <dgm:prSet presAssocID="{4B196E0F-9677-BA41-BF62-0F54A0D7D8BE}" presName="horz1" presStyleCnt="0"/>
      <dgm:spPr/>
    </dgm:pt>
    <dgm:pt modelId="{38369E16-B0C1-6244-AD11-01605083F742}" type="pres">
      <dgm:prSet presAssocID="{4B196E0F-9677-BA41-BF62-0F54A0D7D8BE}" presName="tx1" presStyleLbl="revTx" presStyleIdx="3" presStyleCnt="6"/>
      <dgm:spPr/>
    </dgm:pt>
    <dgm:pt modelId="{4A1A1FE5-8350-A049-A3BC-DC924F4098C0}" type="pres">
      <dgm:prSet presAssocID="{4B196E0F-9677-BA41-BF62-0F54A0D7D8BE}" presName="vert1" presStyleCnt="0"/>
      <dgm:spPr/>
    </dgm:pt>
    <dgm:pt modelId="{C6683613-FFD9-354A-848A-E94D8EBF4B8A}" type="pres">
      <dgm:prSet presAssocID="{31EC08E0-6101-7F42-995F-67B76FC93CB5}" presName="thickLine" presStyleLbl="alignNode1" presStyleIdx="4" presStyleCnt="6"/>
      <dgm:spPr>
        <a:ln>
          <a:solidFill>
            <a:schemeClr val="accent1">
              <a:hueOff val="0"/>
              <a:satOff val="0"/>
              <a:lumOff val="0"/>
              <a:alpha val="9000"/>
            </a:schemeClr>
          </a:solidFill>
        </a:ln>
      </dgm:spPr>
    </dgm:pt>
    <dgm:pt modelId="{542BB9E6-AB9F-B545-8B11-49CC2412DD16}" type="pres">
      <dgm:prSet presAssocID="{31EC08E0-6101-7F42-995F-67B76FC93CB5}" presName="horz1" presStyleCnt="0"/>
      <dgm:spPr/>
    </dgm:pt>
    <dgm:pt modelId="{636D7647-A848-C44E-8121-63DF0E74D81F}" type="pres">
      <dgm:prSet presAssocID="{31EC08E0-6101-7F42-995F-67B76FC93CB5}" presName="tx1" presStyleLbl="revTx" presStyleIdx="4" presStyleCnt="6"/>
      <dgm:spPr/>
    </dgm:pt>
    <dgm:pt modelId="{FB6660A8-E774-5440-A25E-6FFFE7CEFC2B}" type="pres">
      <dgm:prSet presAssocID="{31EC08E0-6101-7F42-995F-67B76FC93CB5}" presName="vert1" presStyleCnt="0"/>
      <dgm:spPr/>
    </dgm:pt>
    <dgm:pt modelId="{81B64D83-AFFC-B949-8BDF-6F3CA0DD4021}" type="pres">
      <dgm:prSet presAssocID="{EAD02DD6-819A-AD48-A27B-D26080D0A55B}" presName="thickLine" presStyleLbl="alignNode1" presStyleIdx="5" presStyleCnt="6"/>
      <dgm:spPr>
        <a:ln>
          <a:solidFill>
            <a:schemeClr val="accent1">
              <a:hueOff val="0"/>
              <a:satOff val="0"/>
              <a:lumOff val="0"/>
              <a:alpha val="4000"/>
            </a:schemeClr>
          </a:solidFill>
        </a:ln>
      </dgm:spPr>
    </dgm:pt>
    <dgm:pt modelId="{C6844CC8-5ECA-BE40-A17C-33B63D2CFACD}" type="pres">
      <dgm:prSet presAssocID="{EAD02DD6-819A-AD48-A27B-D26080D0A55B}" presName="horz1" presStyleCnt="0"/>
      <dgm:spPr/>
    </dgm:pt>
    <dgm:pt modelId="{A6060D8E-72BA-A642-B644-983B1E8DEAF6}" type="pres">
      <dgm:prSet presAssocID="{EAD02DD6-819A-AD48-A27B-D26080D0A55B}" presName="tx1" presStyleLbl="revTx" presStyleIdx="5" presStyleCnt="6"/>
      <dgm:spPr/>
    </dgm:pt>
    <dgm:pt modelId="{E10301DB-E988-E549-8E92-4F220395AA39}" type="pres">
      <dgm:prSet presAssocID="{EAD02DD6-819A-AD48-A27B-D26080D0A55B}" presName="vert1" presStyleCnt="0"/>
      <dgm:spPr/>
    </dgm:pt>
  </dgm:ptLst>
  <dgm:cxnLst>
    <dgm:cxn modelId="{CCC39F1B-0417-424E-BBCD-BCBC085C87B9}" type="presOf" srcId="{50EDFA6E-C5D0-FD4B-A9E4-6E964C99C8F7}" destId="{E315A597-2E1B-F54C-A94F-11788C46B105}" srcOrd="0" destOrd="0" presId="urn:microsoft.com/office/officeart/2008/layout/LinedList"/>
    <dgm:cxn modelId="{02C7A625-3207-E94B-AC72-5D6299B4F29F}" srcId="{373FB2DD-DA7E-7F43-802A-1ACC0A32911D}" destId="{A6BD8BA8-684B-8E4B-AC1D-13E7BCBCFBBE}" srcOrd="0" destOrd="0" parTransId="{04937B63-264F-774F-BC48-9876C7439534}" sibTransId="{93A873F9-9E53-2641-BD21-0C076D848E24}"/>
    <dgm:cxn modelId="{21191330-53B4-AB4A-A4D1-D08FB8A92E5B}" srcId="{373FB2DD-DA7E-7F43-802A-1ACC0A32911D}" destId="{31EC08E0-6101-7F42-995F-67B76FC93CB5}" srcOrd="4" destOrd="0" parTransId="{2396A5E7-A955-7544-95E3-33BF9A5649F6}" sibTransId="{0078A664-7F56-3140-9A38-FCE662CC409D}"/>
    <dgm:cxn modelId="{250FE045-8257-2149-8CFC-ECDF39FB848F}" type="presOf" srcId="{373FB2DD-DA7E-7F43-802A-1ACC0A32911D}" destId="{1271078D-8B06-8044-99F0-4620DC54B95A}" srcOrd="0" destOrd="0" presId="urn:microsoft.com/office/officeart/2008/layout/LinedList"/>
    <dgm:cxn modelId="{8D68A686-CD16-7A43-BD2F-74637598339F}" srcId="{373FB2DD-DA7E-7F43-802A-1ACC0A32911D}" destId="{4B196E0F-9677-BA41-BF62-0F54A0D7D8BE}" srcOrd="3" destOrd="0" parTransId="{178C2D0D-F46A-BE49-9FA5-FCFB98D55B42}" sibTransId="{5DB849A3-FC64-CA4F-85F0-0E8953E050F3}"/>
    <dgm:cxn modelId="{28BFC989-C592-3348-BD28-5A37F81EB2F7}" type="presOf" srcId="{4B196E0F-9677-BA41-BF62-0F54A0D7D8BE}" destId="{38369E16-B0C1-6244-AD11-01605083F742}" srcOrd="0" destOrd="0" presId="urn:microsoft.com/office/officeart/2008/layout/LinedList"/>
    <dgm:cxn modelId="{0637EC95-AFD3-D643-A0A4-199D318E246B}" type="presOf" srcId="{A6BD8BA8-684B-8E4B-AC1D-13E7BCBCFBBE}" destId="{D7453C0B-AB8B-EB44-A2BB-66431904B0C8}" srcOrd="0" destOrd="0" presId="urn:microsoft.com/office/officeart/2008/layout/LinedList"/>
    <dgm:cxn modelId="{1BE8F495-EE05-8E41-BF01-6579DA4F20CA}" type="presOf" srcId="{BFEE84E2-7A13-F142-B5D6-910BF2162B50}" destId="{21A8A270-2127-C040-B629-438B6B5707B8}" srcOrd="0" destOrd="0" presId="urn:microsoft.com/office/officeart/2008/layout/LinedList"/>
    <dgm:cxn modelId="{2741DAC0-C86E-7045-BAE8-A16EDE171972}" srcId="{373FB2DD-DA7E-7F43-802A-1ACC0A32911D}" destId="{BFEE84E2-7A13-F142-B5D6-910BF2162B50}" srcOrd="1" destOrd="0" parTransId="{CBEE0956-E835-AA43-A9B3-ACFC34A8254E}" sibTransId="{0E8D7D9C-F032-A541-9993-5C06BC7B5BD3}"/>
    <dgm:cxn modelId="{9495A6D5-BE38-8149-8649-2ACBB96B45BE}" srcId="{373FB2DD-DA7E-7F43-802A-1ACC0A32911D}" destId="{EAD02DD6-819A-AD48-A27B-D26080D0A55B}" srcOrd="5" destOrd="0" parTransId="{FEBC99F3-0B4D-4544-98E4-1F9412E2832A}" sibTransId="{6F311582-2BE5-184B-AAE1-052162CF468A}"/>
    <dgm:cxn modelId="{20E18ED6-F4AE-AF4D-AFD9-DD905BAFA042}" srcId="{373FB2DD-DA7E-7F43-802A-1ACC0A32911D}" destId="{50EDFA6E-C5D0-FD4B-A9E4-6E964C99C8F7}" srcOrd="2" destOrd="0" parTransId="{6E2BE276-E763-D14F-9483-A3897C5881F1}" sibTransId="{7708975A-CEA0-5942-ADF2-F32BD6D7A10D}"/>
    <dgm:cxn modelId="{14C1E8F1-2F7F-1847-9BE1-BCA5A11C0C2C}" type="presOf" srcId="{EAD02DD6-819A-AD48-A27B-D26080D0A55B}" destId="{A6060D8E-72BA-A642-B644-983B1E8DEAF6}" srcOrd="0" destOrd="0" presId="urn:microsoft.com/office/officeart/2008/layout/LinedList"/>
    <dgm:cxn modelId="{407C2AFC-EBA9-B44A-9F5C-1E3B91917D25}" type="presOf" srcId="{31EC08E0-6101-7F42-995F-67B76FC93CB5}" destId="{636D7647-A848-C44E-8121-63DF0E74D81F}" srcOrd="0" destOrd="0" presId="urn:microsoft.com/office/officeart/2008/layout/LinedList"/>
    <dgm:cxn modelId="{5B2323D5-A76F-E149-9F7A-7E5EC59C4903}" type="presParOf" srcId="{1271078D-8B06-8044-99F0-4620DC54B95A}" destId="{F68CF8C6-2987-7543-A9DF-C3E9E40AB6FF}" srcOrd="0" destOrd="0" presId="urn:microsoft.com/office/officeart/2008/layout/LinedList"/>
    <dgm:cxn modelId="{1DD5D48C-25C0-8043-9965-88073A91B146}" type="presParOf" srcId="{1271078D-8B06-8044-99F0-4620DC54B95A}" destId="{9AA0F925-70B5-EA45-AF2A-CCD9E92382C2}" srcOrd="1" destOrd="0" presId="urn:microsoft.com/office/officeart/2008/layout/LinedList"/>
    <dgm:cxn modelId="{55AB00DA-669C-5A43-B807-D97AF2CB0E9E}" type="presParOf" srcId="{9AA0F925-70B5-EA45-AF2A-CCD9E92382C2}" destId="{D7453C0B-AB8B-EB44-A2BB-66431904B0C8}" srcOrd="0" destOrd="0" presId="urn:microsoft.com/office/officeart/2008/layout/LinedList"/>
    <dgm:cxn modelId="{393FB3C6-ADAF-1B47-82FB-C25FE836DCFD}" type="presParOf" srcId="{9AA0F925-70B5-EA45-AF2A-CCD9E92382C2}" destId="{B9095907-D56B-B347-AC19-F655047AD55B}" srcOrd="1" destOrd="0" presId="urn:microsoft.com/office/officeart/2008/layout/LinedList"/>
    <dgm:cxn modelId="{DC028BEF-5E3F-1745-9387-097596215E74}" type="presParOf" srcId="{1271078D-8B06-8044-99F0-4620DC54B95A}" destId="{0FE16BA7-58DE-AE4F-AC83-839E158ECA7E}" srcOrd="2" destOrd="0" presId="urn:microsoft.com/office/officeart/2008/layout/LinedList"/>
    <dgm:cxn modelId="{A2D35487-95C1-C849-91EB-8141AE91AD3A}" type="presParOf" srcId="{1271078D-8B06-8044-99F0-4620DC54B95A}" destId="{3CCFE1F0-F863-C047-A6BC-5D1D12CAE4AF}" srcOrd="3" destOrd="0" presId="urn:microsoft.com/office/officeart/2008/layout/LinedList"/>
    <dgm:cxn modelId="{212DCDA9-ACAF-884F-BCBF-B58925DDAF0A}" type="presParOf" srcId="{3CCFE1F0-F863-C047-A6BC-5D1D12CAE4AF}" destId="{21A8A270-2127-C040-B629-438B6B5707B8}" srcOrd="0" destOrd="0" presId="urn:microsoft.com/office/officeart/2008/layout/LinedList"/>
    <dgm:cxn modelId="{A8E9EC38-C1CB-104C-AC87-5D48F7BF9883}" type="presParOf" srcId="{3CCFE1F0-F863-C047-A6BC-5D1D12CAE4AF}" destId="{94D96F44-1E72-CB4F-AD31-93A7B0A77E62}" srcOrd="1" destOrd="0" presId="urn:microsoft.com/office/officeart/2008/layout/LinedList"/>
    <dgm:cxn modelId="{876342AC-E287-AC41-A148-3B57471689CD}" type="presParOf" srcId="{1271078D-8B06-8044-99F0-4620DC54B95A}" destId="{4FF4CA58-C1DB-5149-A151-332A99F61AE3}" srcOrd="4" destOrd="0" presId="urn:microsoft.com/office/officeart/2008/layout/LinedList"/>
    <dgm:cxn modelId="{824D0C8B-B7BD-1043-B78C-932565F403BE}" type="presParOf" srcId="{1271078D-8B06-8044-99F0-4620DC54B95A}" destId="{DEB074E7-96BA-F642-B3ED-E4C9BCB4CE4A}" srcOrd="5" destOrd="0" presId="urn:microsoft.com/office/officeart/2008/layout/LinedList"/>
    <dgm:cxn modelId="{3F885AC2-10F4-2D4B-A371-CC1DEB0C9F2A}" type="presParOf" srcId="{DEB074E7-96BA-F642-B3ED-E4C9BCB4CE4A}" destId="{E315A597-2E1B-F54C-A94F-11788C46B105}" srcOrd="0" destOrd="0" presId="urn:microsoft.com/office/officeart/2008/layout/LinedList"/>
    <dgm:cxn modelId="{93EEC721-397A-A54C-B6FE-2CF6A0D705F9}" type="presParOf" srcId="{DEB074E7-96BA-F642-B3ED-E4C9BCB4CE4A}" destId="{8E7631DA-16C2-074D-863B-58AE563D7354}" srcOrd="1" destOrd="0" presId="urn:microsoft.com/office/officeart/2008/layout/LinedList"/>
    <dgm:cxn modelId="{C56D3FF0-6ECB-3347-88B8-FF32CD2418CF}" type="presParOf" srcId="{1271078D-8B06-8044-99F0-4620DC54B95A}" destId="{8BAD1CAF-F259-964C-B115-ACD780E26A98}" srcOrd="6" destOrd="0" presId="urn:microsoft.com/office/officeart/2008/layout/LinedList"/>
    <dgm:cxn modelId="{F9044CC4-60D0-9C43-8190-82FC89ED2D5A}" type="presParOf" srcId="{1271078D-8B06-8044-99F0-4620DC54B95A}" destId="{037A7E1D-3450-9246-9AB9-2C4E00A5EB8A}" srcOrd="7" destOrd="0" presId="urn:microsoft.com/office/officeart/2008/layout/LinedList"/>
    <dgm:cxn modelId="{850095EA-6E05-BF41-823F-1BF724B581C3}" type="presParOf" srcId="{037A7E1D-3450-9246-9AB9-2C4E00A5EB8A}" destId="{38369E16-B0C1-6244-AD11-01605083F742}" srcOrd="0" destOrd="0" presId="urn:microsoft.com/office/officeart/2008/layout/LinedList"/>
    <dgm:cxn modelId="{97721820-C9A7-7C42-8392-2DEB4C2DCD07}" type="presParOf" srcId="{037A7E1D-3450-9246-9AB9-2C4E00A5EB8A}" destId="{4A1A1FE5-8350-A049-A3BC-DC924F4098C0}" srcOrd="1" destOrd="0" presId="urn:microsoft.com/office/officeart/2008/layout/LinedList"/>
    <dgm:cxn modelId="{E04E0547-598E-2E4A-8F67-C7CAEDE8688A}" type="presParOf" srcId="{1271078D-8B06-8044-99F0-4620DC54B95A}" destId="{C6683613-FFD9-354A-848A-E94D8EBF4B8A}" srcOrd="8" destOrd="0" presId="urn:microsoft.com/office/officeart/2008/layout/LinedList"/>
    <dgm:cxn modelId="{537C145A-EDEB-054B-AEDA-4837E24F441F}" type="presParOf" srcId="{1271078D-8B06-8044-99F0-4620DC54B95A}" destId="{542BB9E6-AB9F-B545-8B11-49CC2412DD16}" srcOrd="9" destOrd="0" presId="urn:microsoft.com/office/officeart/2008/layout/LinedList"/>
    <dgm:cxn modelId="{9A751E3B-5BCB-404A-B896-0E6A43E82487}" type="presParOf" srcId="{542BB9E6-AB9F-B545-8B11-49CC2412DD16}" destId="{636D7647-A848-C44E-8121-63DF0E74D81F}" srcOrd="0" destOrd="0" presId="urn:microsoft.com/office/officeart/2008/layout/LinedList"/>
    <dgm:cxn modelId="{E307EDAB-3F96-E043-8816-5D2E07A42408}" type="presParOf" srcId="{542BB9E6-AB9F-B545-8B11-49CC2412DD16}" destId="{FB6660A8-E774-5440-A25E-6FFFE7CEFC2B}" srcOrd="1" destOrd="0" presId="urn:microsoft.com/office/officeart/2008/layout/LinedList"/>
    <dgm:cxn modelId="{58AE1EF7-6BE2-454F-BCA8-1ACD23F86506}" type="presParOf" srcId="{1271078D-8B06-8044-99F0-4620DC54B95A}" destId="{81B64D83-AFFC-B949-8BDF-6F3CA0DD4021}" srcOrd="10" destOrd="0" presId="urn:microsoft.com/office/officeart/2008/layout/LinedList"/>
    <dgm:cxn modelId="{16C5C5B6-FAA2-C643-A94D-1B43F162154E}" type="presParOf" srcId="{1271078D-8B06-8044-99F0-4620DC54B95A}" destId="{C6844CC8-5ECA-BE40-A17C-33B63D2CFACD}" srcOrd="11" destOrd="0" presId="urn:microsoft.com/office/officeart/2008/layout/LinedList"/>
    <dgm:cxn modelId="{CFE79126-3322-F24E-8318-87D6D713FB9D}" type="presParOf" srcId="{C6844CC8-5ECA-BE40-A17C-33B63D2CFACD}" destId="{A6060D8E-72BA-A642-B644-983B1E8DEAF6}" srcOrd="0" destOrd="0" presId="urn:microsoft.com/office/officeart/2008/layout/LinedList"/>
    <dgm:cxn modelId="{A4104828-CF8D-F046-A3C5-6500EB2E1D8A}" type="presParOf" srcId="{C6844CC8-5ECA-BE40-A17C-33B63D2CFACD}" destId="{E10301DB-E988-E549-8E92-4F220395AA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195EF1-351F-EC43-AC03-235E5BA89723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8F96E1-53CF-1B44-812D-C9A2F85B9CE7}">
      <dgm:prSet phldrT="[文本]"/>
      <dgm:spPr/>
      <dgm:t>
        <a:bodyPr/>
        <a:lstStyle/>
        <a:p>
          <a:r>
            <a:rPr lang="zh-CN" altLang="en-US" b="1" dirty="0"/>
            <a:t>欲达成学习成效</a:t>
          </a:r>
        </a:p>
      </dgm:t>
    </dgm:pt>
    <dgm:pt modelId="{E97E0B2B-B265-284B-843C-DB347CD5FCE9}" type="parTrans" cxnId="{FFDD4F19-0706-8243-BA57-FE2A1077D46B}">
      <dgm:prSet/>
      <dgm:spPr/>
      <dgm:t>
        <a:bodyPr/>
        <a:lstStyle/>
        <a:p>
          <a:endParaRPr lang="zh-CN" altLang="en-US"/>
        </a:p>
      </dgm:t>
    </dgm:pt>
    <dgm:pt modelId="{D89E31FD-77D4-D54F-B595-5D4531AF312D}" type="sibTrans" cxnId="{FFDD4F19-0706-8243-BA57-FE2A1077D46B}">
      <dgm:prSet/>
      <dgm:spPr/>
      <dgm:t>
        <a:bodyPr/>
        <a:lstStyle/>
        <a:p>
          <a:endParaRPr lang="zh-CN" altLang="en-US"/>
        </a:p>
      </dgm:t>
    </dgm:pt>
    <dgm:pt modelId="{D323A0B7-1272-FD4B-A22D-42A3ABAE41A0}">
      <dgm:prSet phldrT="[文本]"/>
      <dgm:spPr/>
      <dgm:t>
        <a:bodyPr/>
        <a:lstStyle/>
        <a:p>
          <a:r>
            <a:rPr lang="zh-CN" altLang="en-US" b="1" dirty="0"/>
            <a:t>通过程序设计语言的</a:t>
          </a:r>
          <a:r>
            <a:rPr lang="zh-CN" altLang="en-US" b="1" dirty="0">
              <a:solidFill>
                <a:srgbClr val="C0504D"/>
              </a:solidFill>
            </a:rPr>
            <a:t>学习</a:t>
          </a:r>
          <a:r>
            <a:rPr lang="zh-CN" altLang="en-US" b="1" dirty="0"/>
            <a:t>和编程</a:t>
          </a:r>
          <a:r>
            <a:rPr lang="zh-CN" altLang="en-US" b="1" dirty="0">
              <a:solidFill>
                <a:srgbClr val="C0504D"/>
              </a:solidFill>
            </a:rPr>
            <a:t>训练</a:t>
          </a:r>
          <a:endParaRPr lang="zh-CN" altLang="en-US" b="1" dirty="0"/>
        </a:p>
      </dgm:t>
    </dgm:pt>
    <dgm:pt modelId="{575BB83D-DB5B-DC47-A4F7-81489DE7E05E}" type="parTrans" cxnId="{AEF15339-78DC-D149-8F58-7EDD40090B42}">
      <dgm:prSet/>
      <dgm:spPr/>
      <dgm:t>
        <a:bodyPr/>
        <a:lstStyle/>
        <a:p>
          <a:endParaRPr lang="zh-CN" altLang="en-US"/>
        </a:p>
      </dgm:t>
    </dgm:pt>
    <dgm:pt modelId="{0560AD93-19D8-FE4B-BF8F-75944D7B605E}" type="sibTrans" cxnId="{AEF15339-78DC-D149-8F58-7EDD40090B42}">
      <dgm:prSet/>
      <dgm:spPr/>
      <dgm:t>
        <a:bodyPr/>
        <a:lstStyle/>
        <a:p>
          <a:endParaRPr lang="zh-CN" altLang="en-US"/>
        </a:p>
      </dgm:t>
    </dgm:pt>
    <dgm:pt modelId="{26972344-83E4-EA4A-A3BC-8E4218F3F39D}">
      <dgm:prSet phldrT="[文本]"/>
      <dgm:spPr/>
      <dgm:t>
        <a:bodyPr/>
        <a:lstStyle/>
        <a:p>
          <a:r>
            <a:rPr lang="zh-CN" altLang="en-US" b="1" dirty="0"/>
            <a:t>展现</a:t>
          </a:r>
          <a:r>
            <a:rPr lang="zh-CN" b="1" dirty="0"/>
            <a:t>基本的分析问题和利用计算机求解问题的</a:t>
          </a:r>
          <a:r>
            <a:rPr lang="zh-CN" b="1" dirty="0">
              <a:solidFill>
                <a:srgbClr val="C0504D"/>
              </a:solidFill>
            </a:rPr>
            <a:t>能力</a:t>
          </a:r>
          <a:endParaRPr lang="zh-CN" altLang="en-US" b="1" dirty="0"/>
        </a:p>
      </dgm:t>
    </dgm:pt>
    <dgm:pt modelId="{5EBCF463-B6AA-6845-84A7-FAC97D8E147A}" type="parTrans" cxnId="{FF9CB050-83EF-BA4B-9F7D-F6B5CDB74715}">
      <dgm:prSet/>
      <dgm:spPr/>
      <dgm:t>
        <a:bodyPr/>
        <a:lstStyle/>
        <a:p>
          <a:endParaRPr lang="zh-CN" altLang="en-US"/>
        </a:p>
      </dgm:t>
    </dgm:pt>
    <dgm:pt modelId="{1242E1BE-F2FD-834D-BC4D-85B26F4B1972}" type="sibTrans" cxnId="{FF9CB050-83EF-BA4B-9F7D-F6B5CDB74715}">
      <dgm:prSet/>
      <dgm:spPr/>
      <dgm:t>
        <a:bodyPr/>
        <a:lstStyle/>
        <a:p>
          <a:endParaRPr lang="zh-CN" altLang="en-US"/>
        </a:p>
      </dgm:t>
    </dgm:pt>
    <dgm:pt modelId="{07B37DE0-80AE-E648-A1D5-13B5CCBAA045}">
      <dgm:prSet phldrT="[文本]"/>
      <dgm:spPr/>
      <dgm:t>
        <a:bodyPr/>
        <a:lstStyle/>
        <a:p>
          <a:r>
            <a:rPr lang="zh-CN" altLang="en-US" b="1" dirty="0"/>
            <a:t>编程实现常见基本</a:t>
          </a:r>
          <a:r>
            <a:rPr lang="zh-CN" altLang="en-US" b="1" dirty="0">
              <a:solidFill>
                <a:srgbClr val="C0504D"/>
              </a:solidFill>
            </a:rPr>
            <a:t>问题的求解</a:t>
          </a:r>
          <a:endParaRPr lang="zh-CN" altLang="en-US" b="1" dirty="0"/>
        </a:p>
      </dgm:t>
    </dgm:pt>
    <dgm:pt modelId="{12E297A8-FDA9-AD40-8524-C48ED46AC76D}" type="parTrans" cxnId="{A1B87E78-BEBF-6F40-B4F6-5EA54A3BE6BB}">
      <dgm:prSet/>
      <dgm:spPr/>
      <dgm:t>
        <a:bodyPr/>
        <a:lstStyle/>
        <a:p>
          <a:endParaRPr lang="zh-CN" altLang="en-US"/>
        </a:p>
      </dgm:t>
    </dgm:pt>
    <dgm:pt modelId="{FC16AED5-E123-4C45-99EB-3E8E0C42E065}" type="sibTrans" cxnId="{A1B87E78-BEBF-6F40-B4F6-5EA54A3BE6BB}">
      <dgm:prSet/>
      <dgm:spPr/>
      <dgm:t>
        <a:bodyPr/>
        <a:lstStyle/>
        <a:p>
          <a:endParaRPr lang="zh-CN" altLang="en-US"/>
        </a:p>
      </dgm:t>
    </dgm:pt>
    <dgm:pt modelId="{0D4A4AF5-0F11-9640-8FB5-AE8330083807}">
      <dgm:prSet phldrT="[文本]"/>
      <dgm:spPr/>
      <dgm:t>
        <a:bodyPr/>
        <a:lstStyle/>
        <a:p>
          <a:r>
            <a:rPr lang="zh-CN" altLang="en-US" b="1" dirty="0"/>
            <a:t>学习者能</a:t>
          </a:r>
        </a:p>
      </dgm:t>
    </dgm:pt>
    <dgm:pt modelId="{71A889BE-A400-1D4F-899A-58764DE2BB8B}" type="parTrans" cxnId="{1F6B81FE-D797-BD42-BAA1-C9055ED9B14E}">
      <dgm:prSet/>
      <dgm:spPr/>
      <dgm:t>
        <a:bodyPr/>
        <a:lstStyle/>
        <a:p>
          <a:endParaRPr lang="zh-CN" altLang="en-US"/>
        </a:p>
      </dgm:t>
    </dgm:pt>
    <dgm:pt modelId="{124F8506-695B-9D40-98B4-7382BADC6B4C}" type="sibTrans" cxnId="{1F6B81FE-D797-BD42-BAA1-C9055ED9B14E}">
      <dgm:prSet/>
      <dgm:spPr/>
      <dgm:t>
        <a:bodyPr/>
        <a:lstStyle/>
        <a:p>
          <a:endParaRPr lang="zh-CN" altLang="en-US"/>
        </a:p>
      </dgm:t>
    </dgm:pt>
    <dgm:pt modelId="{C650CB4F-357A-1D40-A8DF-646F4978CA86}">
      <dgm:prSet phldrT="[文本]"/>
      <dgm:spPr/>
      <dgm:t>
        <a:bodyPr/>
        <a:lstStyle/>
        <a:p>
          <a:r>
            <a:rPr lang="zh-CN" altLang="en-US" b="1" dirty="0"/>
            <a:t>理解计算思维</a:t>
          </a:r>
          <a:r>
            <a:rPr lang="zh-CN" b="1" dirty="0"/>
            <a:t>的</a:t>
          </a:r>
          <a:r>
            <a:rPr lang="zh-CN" b="1" dirty="0">
              <a:solidFill>
                <a:srgbClr val="C0504D"/>
              </a:solidFill>
            </a:rPr>
            <a:t>思想和方法</a:t>
          </a:r>
          <a:endParaRPr lang="zh-CN" altLang="en-US" b="1" dirty="0">
            <a:solidFill>
              <a:srgbClr val="C0504D"/>
            </a:solidFill>
          </a:endParaRPr>
        </a:p>
      </dgm:t>
    </dgm:pt>
    <dgm:pt modelId="{FABDDF78-0C9C-CC49-9D51-E934DB7CB555}">
      <dgm:prSet phldrT="[文本]"/>
      <dgm:spPr/>
      <dgm:t>
        <a:bodyPr/>
        <a:lstStyle/>
        <a:p>
          <a:r>
            <a:rPr lang="zh-CN" b="1" dirty="0"/>
            <a:t>了解高级程序设计语言的</a:t>
          </a:r>
          <a:r>
            <a:rPr lang="zh-CN" b="1" dirty="0">
              <a:solidFill>
                <a:srgbClr val="C0504D"/>
              </a:solidFill>
            </a:rPr>
            <a:t>结构</a:t>
          </a:r>
          <a:endParaRPr lang="zh-CN" altLang="en-US" b="1" dirty="0">
            <a:solidFill>
              <a:srgbClr val="C0504D"/>
            </a:solidFill>
          </a:endParaRPr>
        </a:p>
      </dgm:t>
    </dgm:pt>
    <dgm:pt modelId="{E7BF1D1D-FF59-9D42-A8C8-A1254CF565E1}">
      <dgm:prSet phldrT="[文本]"/>
      <dgm:spPr/>
      <dgm:t>
        <a:bodyPr/>
        <a:lstStyle/>
        <a:p>
          <a:r>
            <a:rPr lang="zh-CN" altLang="en-US" b="1" dirty="0"/>
            <a:t>教学目标</a:t>
          </a:r>
        </a:p>
      </dgm:t>
    </dgm:pt>
    <dgm:pt modelId="{39F82D42-25A8-DB4C-A067-8923B7C65E96}" type="sibTrans" cxnId="{7AFE250A-9ECD-044C-BA6D-42C6B9C93AF4}">
      <dgm:prSet/>
      <dgm:spPr/>
      <dgm:t>
        <a:bodyPr/>
        <a:lstStyle/>
        <a:p>
          <a:endParaRPr lang="zh-CN" altLang="en-US"/>
        </a:p>
      </dgm:t>
    </dgm:pt>
    <dgm:pt modelId="{08E52103-0BC9-2843-96BD-EB1DC6B0C3B0}" type="parTrans" cxnId="{7AFE250A-9ECD-044C-BA6D-42C6B9C93AF4}">
      <dgm:prSet/>
      <dgm:spPr/>
      <dgm:t>
        <a:bodyPr/>
        <a:lstStyle/>
        <a:p>
          <a:endParaRPr lang="zh-CN" altLang="en-US"/>
        </a:p>
      </dgm:t>
    </dgm:pt>
    <dgm:pt modelId="{943126F5-57B3-F742-869C-7B737F3A047C}" type="sibTrans" cxnId="{EA0B20DB-0031-A84B-8EEE-7AF606E68037}">
      <dgm:prSet/>
      <dgm:spPr/>
      <dgm:t>
        <a:bodyPr/>
        <a:lstStyle/>
        <a:p>
          <a:endParaRPr lang="zh-CN" altLang="en-US"/>
        </a:p>
      </dgm:t>
    </dgm:pt>
    <dgm:pt modelId="{276DCB9A-F60E-B746-ADAB-3183B40D709B}" type="parTrans" cxnId="{EA0B20DB-0031-A84B-8EEE-7AF606E68037}">
      <dgm:prSet/>
      <dgm:spPr/>
      <dgm:t>
        <a:bodyPr/>
        <a:lstStyle/>
        <a:p>
          <a:endParaRPr lang="zh-CN" altLang="en-US"/>
        </a:p>
      </dgm:t>
    </dgm:pt>
    <dgm:pt modelId="{CD8CC243-A4D1-1C4E-93A3-1B6E0E0417B6}" type="sibTrans" cxnId="{B6243C0F-6115-7F47-BD9D-FEB56CCEB7D5}">
      <dgm:prSet/>
      <dgm:spPr/>
      <dgm:t>
        <a:bodyPr/>
        <a:lstStyle/>
        <a:p>
          <a:endParaRPr lang="zh-CN" altLang="en-US"/>
        </a:p>
      </dgm:t>
    </dgm:pt>
    <dgm:pt modelId="{8CAEC4BE-E2BC-234E-9DC3-75528A06B64C}" type="parTrans" cxnId="{B6243C0F-6115-7F47-BD9D-FEB56CCEB7D5}">
      <dgm:prSet/>
      <dgm:spPr/>
      <dgm:t>
        <a:bodyPr/>
        <a:lstStyle/>
        <a:p>
          <a:endParaRPr lang="zh-CN" altLang="en-US"/>
        </a:p>
      </dgm:t>
    </dgm:pt>
    <dgm:pt modelId="{B7DDCA9D-7389-E948-B9CF-196419CA5061}">
      <dgm:prSet/>
      <dgm:spPr/>
      <dgm:t>
        <a:bodyPr/>
        <a:lstStyle/>
        <a:p>
          <a:r>
            <a:rPr lang="zh-CN" b="1" dirty="0"/>
            <a:t>掌握基本的程序设计</a:t>
          </a:r>
          <a:r>
            <a:rPr lang="zh-CN" b="1" dirty="0">
              <a:solidFill>
                <a:srgbClr val="C0504D"/>
              </a:solidFill>
            </a:rPr>
            <a:t>过程和技巧</a:t>
          </a:r>
          <a:endParaRPr lang="zh-CN" altLang="en-US" b="1" dirty="0">
            <a:solidFill>
              <a:srgbClr val="C0504D"/>
            </a:solidFill>
          </a:endParaRPr>
        </a:p>
      </dgm:t>
    </dgm:pt>
    <dgm:pt modelId="{A46702A9-3A91-0F49-A8E8-86C9D79BE3A1}" type="parTrans" cxnId="{92871092-7A8F-C544-BF13-67C3D9D0321A}">
      <dgm:prSet/>
      <dgm:spPr/>
      <dgm:t>
        <a:bodyPr/>
        <a:lstStyle/>
        <a:p>
          <a:endParaRPr lang="zh-CN" altLang="en-US"/>
        </a:p>
      </dgm:t>
    </dgm:pt>
    <dgm:pt modelId="{71C367B0-B5FB-B64C-8EEC-6DD2E272D3DB}" type="sibTrans" cxnId="{92871092-7A8F-C544-BF13-67C3D9D0321A}">
      <dgm:prSet/>
      <dgm:spPr/>
      <dgm:t>
        <a:bodyPr/>
        <a:lstStyle/>
        <a:p>
          <a:endParaRPr lang="zh-CN" altLang="en-US"/>
        </a:p>
      </dgm:t>
    </dgm:pt>
    <dgm:pt modelId="{844F900B-915F-EB40-8750-48C27E5F2C66}">
      <dgm:prSet/>
      <dgm:spPr/>
      <dgm:t>
        <a:bodyPr/>
        <a:lstStyle/>
        <a:p>
          <a:r>
            <a:rPr lang="zh-CN" b="1" dirty="0">
              <a:solidFill>
                <a:srgbClr val="C0504D"/>
              </a:solidFill>
            </a:rPr>
            <a:t>具备</a:t>
          </a:r>
          <a:r>
            <a:rPr lang="zh-CN" b="1" dirty="0"/>
            <a:t>基本的分析问题和利用计算机求解问题的</a:t>
          </a:r>
          <a:r>
            <a:rPr lang="zh-CN" b="1" dirty="0">
              <a:solidFill>
                <a:srgbClr val="C0504D"/>
              </a:solidFill>
            </a:rPr>
            <a:t>能力</a:t>
          </a:r>
          <a:endParaRPr lang="zh-CN" altLang="en-US" b="1" dirty="0">
            <a:solidFill>
              <a:srgbClr val="C0504D"/>
            </a:solidFill>
          </a:endParaRPr>
        </a:p>
      </dgm:t>
    </dgm:pt>
    <dgm:pt modelId="{A572F1AC-D140-0541-ABE4-EFEFA720CBD9}" type="parTrans" cxnId="{BF293E1B-6CE1-DD45-B3D2-DDB2A0204C0C}">
      <dgm:prSet/>
      <dgm:spPr/>
      <dgm:t>
        <a:bodyPr/>
        <a:lstStyle/>
        <a:p>
          <a:endParaRPr lang="zh-CN" altLang="en-US"/>
        </a:p>
      </dgm:t>
    </dgm:pt>
    <dgm:pt modelId="{E5759FB7-023C-2143-9FF7-884B28CB7FDA}" type="sibTrans" cxnId="{BF293E1B-6CE1-DD45-B3D2-DDB2A0204C0C}">
      <dgm:prSet/>
      <dgm:spPr/>
      <dgm:t>
        <a:bodyPr/>
        <a:lstStyle/>
        <a:p>
          <a:endParaRPr lang="zh-CN" altLang="en-US"/>
        </a:p>
      </dgm:t>
    </dgm:pt>
    <dgm:pt modelId="{9ECD21D5-8CC9-974B-BDD8-6743951460E4}" type="pres">
      <dgm:prSet presAssocID="{3A195EF1-351F-EC43-AC03-235E5BA89723}" presName="Name0" presStyleCnt="0">
        <dgm:presLayoutVars>
          <dgm:dir/>
          <dgm:animLvl val="lvl"/>
          <dgm:resizeHandles val="exact"/>
        </dgm:presLayoutVars>
      </dgm:prSet>
      <dgm:spPr/>
    </dgm:pt>
    <dgm:pt modelId="{36C3056E-E024-EC43-9BC8-26EF585B617F}" type="pres">
      <dgm:prSet presAssocID="{E7BF1D1D-FF59-9D42-A8C8-A1254CF565E1}" presName="composite" presStyleCnt="0"/>
      <dgm:spPr/>
    </dgm:pt>
    <dgm:pt modelId="{D68B2C3A-E5F6-D340-B79C-DD59F472ED1B}" type="pres">
      <dgm:prSet presAssocID="{E7BF1D1D-FF59-9D42-A8C8-A1254CF565E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178EFB6-0828-5743-B0F8-2F715B001971}" type="pres">
      <dgm:prSet presAssocID="{E7BF1D1D-FF59-9D42-A8C8-A1254CF565E1}" presName="desTx" presStyleLbl="alignAccFollowNode1" presStyleIdx="0" presStyleCnt="2">
        <dgm:presLayoutVars>
          <dgm:bulletEnabled val="1"/>
        </dgm:presLayoutVars>
      </dgm:prSet>
      <dgm:spPr/>
    </dgm:pt>
    <dgm:pt modelId="{1A977AE3-13B1-894F-BF16-8C0DCEA96BA1}" type="pres">
      <dgm:prSet presAssocID="{39F82D42-25A8-DB4C-A067-8923B7C65E96}" presName="space" presStyleCnt="0"/>
      <dgm:spPr/>
    </dgm:pt>
    <dgm:pt modelId="{AEA33DE8-B3FA-054C-BDAA-71EA91B82193}" type="pres">
      <dgm:prSet presAssocID="{4B8F96E1-53CF-1B44-812D-C9A2F85B9CE7}" presName="composite" presStyleCnt="0"/>
      <dgm:spPr/>
    </dgm:pt>
    <dgm:pt modelId="{080D78BC-293E-DA44-B5BF-F1164FE1CDB5}" type="pres">
      <dgm:prSet presAssocID="{4B8F96E1-53CF-1B44-812D-C9A2F85B9CE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E1F72CC-EFBA-9F4C-A5B1-A9CE3F600968}" type="pres">
      <dgm:prSet presAssocID="{4B8F96E1-53CF-1B44-812D-C9A2F85B9CE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C217708-7940-8B41-9441-0068E5DBF800}" type="presOf" srcId="{0D4A4AF5-0F11-9640-8FB5-AE8330083807}" destId="{EE1F72CC-EFBA-9F4C-A5B1-A9CE3F600968}" srcOrd="0" destOrd="0" presId="urn:microsoft.com/office/officeart/2005/8/layout/hList1"/>
    <dgm:cxn modelId="{7AFE250A-9ECD-044C-BA6D-42C6B9C93AF4}" srcId="{3A195EF1-351F-EC43-AC03-235E5BA89723}" destId="{E7BF1D1D-FF59-9D42-A8C8-A1254CF565E1}" srcOrd="0" destOrd="0" parTransId="{08E52103-0BC9-2843-96BD-EB1DC6B0C3B0}" sibTransId="{39F82D42-25A8-DB4C-A067-8923B7C65E96}"/>
    <dgm:cxn modelId="{B6243C0F-6115-7F47-BD9D-FEB56CCEB7D5}" srcId="{E7BF1D1D-FF59-9D42-A8C8-A1254CF565E1}" destId="{FABDDF78-0C9C-CC49-9D51-E934DB7CB555}" srcOrd="0" destOrd="0" parTransId="{8CAEC4BE-E2BC-234E-9DC3-75528A06B64C}" sibTransId="{CD8CC243-A4D1-1C4E-93A3-1B6E0E0417B6}"/>
    <dgm:cxn modelId="{FFDD4F19-0706-8243-BA57-FE2A1077D46B}" srcId="{3A195EF1-351F-EC43-AC03-235E5BA89723}" destId="{4B8F96E1-53CF-1B44-812D-C9A2F85B9CE7}" srcOrd="1" destOrd="0" parTransId="{E97E0B2B-B265-284B-843C-DB347CD5FCE9}" sibTransId="{D89E31FD-77D4-D54F-B595-5D4531AF312D}"/>
    <dgm:cxn modelId="{BF293E1B-6CE1-DD45-B3D2-DDB2A0204C0C}" srcId="{E7BF1D1D-FF59-9D42-A8C8-A1254CF565E1}" destId="{844F900B-915F-EB40-8750-48C27E5F2C66}" srcOrd="3" destOrd="0" parTransId="{A572F1AC-D140-0541-ABE4-EFEFA720CBD9}" sibTransId="{E5759FB7-023C-2143-9FF7-884B28CB7FDA}"/>
    <dgm:cxn modelId="{7890DC20-A615-2A43-AC34-93E0976EBBB4}" type="presOf" srcId="{4B8F96E1-53CF-1B44-812D-C9A2F85B9CE7}" destId="{080D78BC-293E-DA44-B5BF-F1164FE1CDB5}" srcOrd="0" destOrd="0" presId="urn:microsoft.com/office/officeart/2005/8/layout/hList1"/>
    <dgm:cxn modelId="{AEF15339-78DC-D149-8F58-7EDD40090B42}" srcId="{0D4A4AF5-0F11-9640-8FB5-AE8330083807}" destId="{D323A0B7-1272-FD4B-A22D-42A3ABAE41A0}" srcOrd="0" destOrd="0" parTransId="{575BB83D-DB5B-DC47-A4F7-81489DE7E05E}" sibTransId="{0560AD93-19D8-FE4B-BF8F-75944D7B605E}"/>
    <dgm:cxn modelId="{FF9CB050-83EF-BA4B-9F7D-F6B5CDB74715}" srcId="{0D4A4AF5-0F11-9640-8FB5-AE8330083807}" destId="{26972344-83E4-EA4A-A3BC-8E4218F3F39D}" srcOrd="1" destOrd="0" parTransId="{5EBCF463-B6AA-6845-84A7-FAC97D8E147A}" sibTransId="{1242E1BE-F2FD-834D-BC4D-85B26F4B1972}"/>
    <dgm:cxn modelId="{A1B87E78-BEBF-6F40-B4F6-5EA54A3BE6BB}" srcId="{0D4A4AF5-0F11-9640-8FB5-AE8330083807}" destId="{07B37DE0-80AE-E648-A1D5-13B5CCBAA045}" srcOrd="2" destOrd="0" parTransId="{12E297A8-FDA9-AD40-8524-C48ED46AC76D}" sibTransId="{FC16AED5-E123-4C45-99EB-3E8E0C42E065}"/>
    <dgm:cxn modelId="{56C7307F-EAC4-6646-808C-DE593E84BE63}" type="presOf" srcId="{26972344-83E4-EA4A-A3BC-8E4218F3F39D}" destId="{EE1F72CC-EFBA-9F4C-A5B1-A9CE3F600968}" srcOrd="0" destOrd="2" presId="urn:microsoft.com/office/officeart/2005/8/layout/hList1"/>
    <dgm:cxn modelId="{58F8CC88-67D3-C442-8174-79EF7ED4BD34}" type="presOf" srcId="{07B37DE0-80AE-E648-A1D5-13B5CCBAA045}" destId="{EE1F72CC-EFBA-9F4C-A5B1-A9CE3F600968}" srcOrd="0" destOrd="3" presId="urn:microsoft.com/office/officeart/2005/8/layout/hList1"/>
    <dgm:cxn modelId="{92871092-7A8F-C544-BF13-67C3D9D0321A}" srcId="{E7BF1D1D-FF59-9D42-A8C8-A1254CF565E1}" destId="{B7DDCA9D-7389-E948-B9CF-196419CA5061}" srcOrd="2" destOrd="0" parTransId="{A46702A9-3A91-0F49-A8E8-86C9D79BE3A1}" sibTransId="{71C367B0-B5FB-B64C-8EEC-6DD2E272D3DB}"/>
    <dgm:cxn modelId="{16FD3C98-59FD-0748-9C33-98B36EB3FB32}" type="presOf" srcId="{D323A0B7-1272-FD4B-A22D-42A3ABAE41A0}" destId="{EE1F72CC-EFBA-9F4C-A5B1-A9CE3F600968}" srcOrd="0" destOrd="1" presId="urn:microsoft.com/office/officeart/2005/8/layout/hList1"/>
    <dgm:cxn modelId="{F53BFCC2-FC40-A04A-9577-62867153AA5D}" type="presOf" srcId="{E7BF1D1D-FF59-9D42-A8C8-A1254CF565E1}" destId="{D68B2C3A-E5F6-D340-B79C-DD59F472ED1B}" srcOrd="0" destOrd="0" presId="urn:microsoft.com/office/officeart/2005/8/layout/hList1"/>
    <dgm:cxn modelId="{046050D8-7C19-7D40-8BA9-6AC075583C94}" type="presOf" srcId="{3A195EF1-351F-EC43-AC03-235E5BA89723}" destId="{9ECD21D5-8CC9-974B-BDD8-6743951460E4}" srcOrd="0" destOrd="0" presId="urn:microsoft.com/office/officeart/2005/8/layout/hList1"/>
    <dgm:cxn modelId="{EA0B20DB-0031-A84B-8EEE-7AF606E68037}" srcId="{E7BF1D1D-FF59-9D42-A8C8-A1254CF565E1}" destId="{C650CB4F-357A-1D40-A8DF-646F4978CA86}" srcOrd="1" destOrd="0" parTransId="{276DCB9A-F60E-B746-ADAB-3183B40D709B}" sibTransId="{943126F5-57B3-F742-869C-7B737F3A047C}"/>
    <dgm:cxn modelId="{66DCCCDD-910F-8244-A612-CBC524CB53F0}" type="presOf" srcId="{C650CB4F-357A-1D40-A8DF-646F4978CA86}" destId="{3178EFB6-0828-5743-B0F8-2F715B001971}" srcOrd="0" destOrd="1" presId="urn:microsoft.com/office/officeart/2005/8/layout/hList1"/>
    <dgm:cxn modelId="{59C72DE9-8783-CE40-8291-A9409D54F458}" type="presOf" srcId="{B7DDCA9D-7389-E948-B9CF-196419CA5061}" destId="{3178EFB6-0828-5743-B0F8-2F715B001971}" srcOrd="0" destOrd="2" presId="urn:microsoft.com/office/officeart/2005/8/layout/hList1"/>
    <dgm:cxn modelId="{A9AEA3F4-B10E-CB47-9F44-086AB29C3B74}" type="presOf" srcId="{FABDDF78-0C9C-CC49-9D51-E934DB7CB555}" destId="{3178EFB6-0828-5743-B0F8-2F715B001971}" srcOrd="0" destOrd="0" presId="urn:microsoft.com/office/officeart/2005/8/layout/hList1"/>
    <dgm:cxn modelId="{1A39A2F9-9CC0-0346-923E-5AAADEEBD65B}" type="presOf" srcId="{844F900B-915F-EB40-8750-48C27E5F2C66}" destId="{3178EFB6-0828-5743-B0F8-2F715B001971}" srcOrd="0" destOrd="3" presId="urn:microsoft.com/office/officeart/2005/8/layout/hList1"/>
    <dgm:cxn modelId="{1F6B81FE-D797-BD42-BAA1-C9055ED9B14E}" srcId="{4B8F96E1-53CF-1B44-812D-C9A2F85B9CE7}" destId="{0D4A4AF5-0F11-9640-8FB5-AE8330083807}" srcOrd="0" destOrd="0" parTransId="{71A889BE-A400-1D4F-899A-58764DE2BB8B}" sibTransId="{124F8506-695B-9D40-98B4-7382BADC6B4C}"/>
    <dgm:cxn modelId="{246C5BF3-51A6-2246-B800-1CC40F691E48}" type="presParOf" srcId="{9ECD21D5-8CC9-974B-BDD8-6743951460E4}" destId="{36C3056E-E024-EC43-9BC8-26EF585B617F}" srcOrd="0" destOrd="0" presId="urn:microsoft.com/office/officeart/2005/8/layout/hList1"/>
    <dgm:cxn modelId="{43F23C0D-6ECA-D94C-80F5-498B2EC40881}" type="presParOf" srcId="{36C3056E-E024-EC43-9BC8-26EF585B617F}" destId="{D68B2C3A-E5F6-D340-B79C-DD59F472ED1B}" srcOrd="0" destOrd="0" presId="urn:microsoft.com/office/officeart/2005/8/layout/hList1"/>
    <dgm:cxn modelId="{044A1C54-14C2-9E45-BAD4-CEC7D3A6C898}" type="presParOf" srcId="{36C3056E-E024-EC43-9BC8-26EF585B617F}" destId="{3178EFB6-0828-5743-B0F8-2F715B001971}" srcOrd="1" destOrd="0" presId="urn:microsoft.com/office/officeart/2005/8/layout/hList1"/>
    <dgm:cxn modelId="{E9E9F8B9-33D6-5E4C-AC7D-ABE2CD3277A5}" type="presParOf" srcId="{9ECD21D5-8CC9-974B-BDD8-6743951460E4}" destId="{1A977AE3-13B1-894F-BF16-8C0DCEA96BA1}" srcOrd="1" destOrd="0" presId="urn:microsoft.com/office/officeart/2005/8/layout/hList1"/>
    <dgm:cxn modelId="{C019FEBB-E32E-C34C-AE0D-94490DE9A8C1}" type="presParOf" srcId="{9ECD21D5-8CC9-974B-BDD8-6743951460E4}" destId="{AEA33DE8-B3FA-054C-BDAA-71EA91B82193}" srcOrd="2" destOrd="0" presId="urn:microsoft.com/office/officeart/2005/8/layout/hList1"/>
    <dgm:cxn modelId="{EE74DD36-384F-2E44-A4CA-18DB7D6DEC5A}" type="presParOf" srcId="{AEA33DE8-B3FA-054C-BDAA-71EA91B82193}" destId="{080D78BC-293E-DA44-B5BF-F1164FE1CDB5}" srcOrd="0" destOrd="0" presId="urn:microsoft.com/office/officeart/2005/8/layout/hList1"/>
    <dgm:cxn modelId="{923FC456-BFB6-3144-A836-AD808632F4ED}" type="presParOf" srcId="{AEA33DE8-B3FA-054C-BDAA-71EA91B82193}" destId="{EE1F72CC-EFBA-9F4C-A5B1-A9CE3F6009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10556E-B433-7B4E-94CE-1665141A6BC9}" type="doc">
      <dgm:prSet loTypeId="urn:microsoft.com/office/officeart/2009/layout/ReverseList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C8EBED-6B87-E048-B9FC-FA225D6D6AE8}">
      <dgm:prSet custT="1"/>
      <dgm:spPr/>
      <dgm:t>
        <a:bodyPr/>
        <a:lstStyle/>
        <a:p>
          <a:pPr rtl="0"/>
          <a:r>
            <a:rPr lang="zh-CN" altLang="en-US" sz="2800" b="1" dirty="0"/>
            <a:t>知识为载体</a:t>
          </a:r>
        </a:p>
      </dgm:t>
    </dgm:pt>
    <dgm:pt modelId="{577A3ADD-4BC3-0244-BEA2-CCF8C2C8B8D9}" type="parTrans" cxnId="{C92EBBA4-D0FB-D146-B428-5C2F3BA75F11}">
      <dgm:prSet/>
      <dgm:spPr/>
      <dgm:t>
        <a:bodyPr/>
        <a:lstStyle/>
        <a:p>
          <a:endParaRPr lang="zh-CN" altLang="en-US"/>
        </a:p>
      </dgm:t>
    </dgm:pt>
    <dgm:pt modelId="{2A488EED-1B01-9546-AC89-6C24030C5D9C}" type="sibTrans" cxnId="{C92EBBA4-D0FB-D146-B428-5C2F3BA75F11}">
      <dgm:prSet/>
      <dgm:spPr/>
      <dgm:t>
        <a:bodyPr/>
        <a:lstStyle/>
        <a:p>
          <a:endParaRPr lang="zh-CN" altLang="en-US"/>
        </a:p>
      </dgm:t>
    </dgm:pt>
    <dgm:pt modelId="{85FBEFF7-1956-4846-8077-2F86E71F005D}">
      <dgm:prSet custT="1"/>
      <dgm:spPr/>
      <dgm:t>
        <a:bodyPr/>
        <a:lstStyle/>
        <a:p>
          <a:pPr rtl="0"/>
          <a:r>
            <a:rPr lang="zh-CN" altLang="en-US" sz="2800" b="1" dirty="0"/>
            <a:t>能力培养为核心</a:t>
          </a:r>
        </a:p>
      </dgm:t>
    </dgm:pt>
    <dgm:pt modelId="{C3D16376-8AAE-3547-847D-D54E72A59332}" type="parTrans" cxnId="{3E93B2EA-03E6-4D4D-9F37-DB5EC09C0711}">
      <dgm:prSet/>
      <dgm:spPr/>
      <dgm:t>
        <a:bodyPr/>
        <a:lstStyle/>
        <a:p>
          <a:endParaRPr lang="zh-CN" altLang="en-US"/>
        </a:p>
      </dgm:t>
    </dgm:pt>
    <dgm:pt modelId="{511FCA3B-BEC1-5B4C-A6BA-CE765C5C14C2}" type="sibTrans" cxnId="{3E93B2EA-03E6-4D4D-9F37-DB5EC09C0711}">
      <dgm:prSet/>
      <dgm:spPr/>
      <dgm:t>
        <a:bodyPr/>
        <a:lstStyle/>
        <a:p>
          <a:endParaRPr lang="zh-CN" altLang="en-US"/>
        </a:p>
      </dgm:t>
    </dgm:pt>
    <dgm:pt modelId="{C03A4718-4446-4042-9A42-9FF7E14F4C5C}" type="pres">
      <dgm:prSet presAssocID="{A710556E-B433-7B4E-94CE-1665141A6BC9}" presName="Name0" presStyleCnt="0">
        <dgm:presLayoutVars>
          <dgm:chMax val="2"/>
          <dgm:chPref val="2"/>
          <dgm:animLvl val="lvl"/>
        </dgm:presLayoutVars>
      </dgm:prSet>
      <dgm:spPr/>
    </dgm:pt>
    <dgm:pt modelId="{BA89AB88-3B37-024F-8547-BB88D7918DD8}" type="pres">
      <dgm:prSet presAssocID="{A710556E-B433-7B4E-94CE-1665141A6BC9}" presName="LeftText" presStyleLbl="revTx" presStyleIdx="0" presStyleCnt="0">
        <dgm:presLayoutVars>
          <dgm:bulletEnabled val="1"/>
        </dgm:presLayoutVars>
      </dgm:prSet>
      <dgm:spPr/>
    </dgm:pt>
    <dgm:pt modelId="{A5D4FAFA-7073-8042-819E-7CB75615088D}" type="pres">
      <dgm:prSet presAssocID="{A710556E-B433-7B4E-94CE-1665141A6BC9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7CA30333-6E7F-A64B-8DA9-391DB676E346}" type="pres">
      <dgm:prSet presAssocID="{A710556E-B433-7B4E-94CE-1665141A6BC9}" presName="RightText" presStyleLbl="revTx" presStyleIdx="0" presStyleCnt="0">
        <dgm:presLayoutVars>
          <dgm:bulletEnabled val="1"/>
        </dgm:presLayoutVars>
      </dgm:prSet>
      <dgm:spPr/>
    </dgm:pt>
    <dgm:pt modelId="{D45CD312-D01E-5A4C-B00D-BDB11714CF1C}" type="pres">
      <dgm:prSet presAssocID="{A710556E-B433-7B4E-94CE-1665141A6BC9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665079C2-F357-BE44-BF19-4E07F8860C88}" type="pres">
      <dgm:prSet presAssocID="{A710556E-B433-7B4E-94CE-1665141A6BC9}" presName="TopArrow" presStyleLbl="node1" presStyleIdx="0" presStyleCnt="2"/>
      <dgm:spPr/>
    </dgm:pt>
    <dgm:pt modelId="{35362CFF-AFC7-544A-B979-06C878F624C0}" type="pres">
      <dgm:prSet presAssocID="{A710556E-B433-7B4E-94CE-1665141A6BC9}" presName="BottomArrow" presStyleLbl="node1" presStyleIdx="1" presStyleCnt="2"/>
      <dgm:spPr/>
    </dgm:pt>
  </dgm:ptLst>
  <dgm:cxnLst>
    <dgm:cxn modelId="{A929CF13-222C-174B-A16B-2836C78E7C8D}" type="presOf" srcId="{85FBEFF7-1956-4846-8077-2F86E71F005D}" destId="{D45CD312-D01E-5A4C-B00D-BDB11714CF1C}" srcOrd="1" destOrd="0" presId="urn:microsoft.com/office/officeart/2009/layout/ReverseList"/>
    <dgm:cxn modelId="{37FDC71E-46AB-FD4E-8DAC-EA9034F2FE20}" type="presOf" srcId="{D6C8EBED-6B87-E048-B9FC-FA225D6D6AE8}" destId="{A5D4FAFA-7073-8042-819E-7CB75615088D}" srcOrd="1" destOrd="0" presId="urn:microsoft.com/office/officeart/2009/layout/ReverseList"/>
    <dgm:cxn modelId="{C92EBBA4-D0FB-D146-B428-5C2F3BA75F11}" srcId="{A710556E-B433-7B4E-94CE-1665141A6BC9}" destId="{D6C8EBED-6B87-E048-B9FC-FA225D6D6AE8}" srcOrd="0" destOrd="0" parTransId="{577A3ADD-4BC3-0244-BEA2-CCF8C2C8B8D9}" sibTransId="{2A488EED-1B01-9546-AC89-6C24030C5D9C}"/>
    <dgm:cxn modelId="{98AA39B7-EA6D-9840-B0EC-8FF330CF7E13}" type="presOf" srcId="{85FBEFF7-1956-4846-8077-2F86E71F005D}" destId="{7CA30333-6E7F-A64B-8DA9-391DB676E346}" srcOrd="0" destOrd="0" presId="urn:microsoft.com/office/officeart/2009/layout/ReverseList"/>
    <dgm:cxn modelId="{6CB1F1C2-1440-414F-98F9-FCE432106ACD}" type="presOf" srcId="{A710556E-B433-7B4E-94CE-1665141A6BC9}" destId="{C03A4718-4446-4042-9A42-9FF7E14F4C5C}" srcOrd="0" destOrd="0" presId="urn:microsoft.com/office/officeart/2009/layout/ReverseList"/>
    <dgm:cxn modelId="{27165EC8-A09A-614F-8A89-1BD8ECDEFC54}" type="presOf" srcId="{D6C8EBED-6B87-E048-B9FC-FA225D6D6AE8}" destId="{BA89AB88-3B37-024F-8547-BB88D7918DD8}" srcOrd="0" destOrd="0" presId="urn:microsoft.com/office/officeart/2009/layout/ReverseList"/>
    <dgm:cxn modelId="{3E93B2EA-03E6-4D4D-9F37-DB5EC09C0711}" srcId="{A710556E-B433-7B4E-94CE-1665141A6BC9}" destId="{85FBEFF7-1956-4846-8077-2F86E71F005D}" srcOrd="1" destOrd="0" parTransId="{C3D16376-8AAE-3547-847D-D54E72A59332}" sibTransId="{511FCA3B-BEC1-5B4C-A6BA-CE765C5C14C2}"/>
    <dgm:cxn modelId="{B30A410F-46F8-C142-AE6A-56459C2395EB}" type="presParOf" srcId="{C03A4718-4446-4042-9A42-9FF7E14F4C5C}" destId="{BA89AB88-3B37-024F-8547-BB88D7918DD8}" srcOrd="0" destOrd="0" presId="urn:microsoft.com/office/officeart/2009/layout/ReverseList"/>
    <dgm:cxn modelId="{0FB0102B-4FD3-1B4D-AADA-2A2FA1C794E2}" type="presParOf" srcId="{C03A4718-4446-4042-9A42-9FF7E14F4C5C}" destId="{A5D4FAFA-7073-8042-819E-7CB75615088D}" srcOrd="1" destOrd="0" presId="urn:microsoft.com/office/officeart/2009/layout/ReverseList"/>
    <dgm:cxn modelId="{B5144911-5B2A-B34E-99DF-C6AE138F23E3}" type="presParOf" srcId="{C03A4718-4446-4042-9A42-9FF7E14F4C5C}" destId="{7CA30333-6E7F-A64B-8DA9-391DB676E346}" srcOrd="2" destOrd="0" presId="urn:microsoft.com/office/officeart/2009/layout/ReverseList"/>
    <dgm:cxn modelId="{3DD4AC41-A147-F249-8230-F9AC14C29DF7}" type="presParOf" srcId="{C03A4718-4446-4042-9A42-9FF7E14F4C5C}" destId="{D45CD312-D01E-5A4C-B00D-BDB11714CF1C}" srcOrd="3" destOrd="0" presId="urn:microsoft.com/office/officeart/2009/layout/ReverseList"/>
    <dgm:cxn modelId="{81859B28-D2AA-6142-A351-DDED272CDE64}" type="presParOf" srcId="{C03A4718-4446-4042-9A42-9FF7E14F4C5C}" destId="{665079C2-F357-BE44-BF19-4E07F8860C88}" srcOrd="4" destOrd="0" presId="urn:microsoft.com/office/officeart/2009/layout/ReverseList"/>
    <dgm:cxn modelId="{1B5BE8E0-F019-C648-A447-898F6A29C456}" type="presParOf" srcId="{C03A4718-4446-4042-9A42-9FF7E14F4C5C}" destId="{35362CFF-AFC7-544A-B979-06C878F624C0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195EF1-351F-EC43-AC03-235E5BA89723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4F900B-915F-EB40-8750-48C27E5F2C66}">
      <dgm:prSet/>
      <dgm:spPr/>
      <dgm:t>
        <a:bodyPr/>
        <a:lstStyle/>
        <a:p>
          <a:r>
            <a:rPr lang="zh-CN" altLang="en-US" b="1">
              <a:solidFill>
                <a:schemeClr val="tx1"/>
              </a:solidFill>
            </a:rPr>
            <a:t>结果分析</a:t>
          </a:r>
          <a:endParaRPr lang="zh-CN" altLang="en-US" b="1" dirty="0">
            <a:solidFill>
              <a:schemeClr val="tx1"/>
            </a:solidFill>
          </a:endParaRPr>
        </a:p>
      </dgm:t>
    </dgm:pt>
    <dgm:pt modelId="{A572F1AC-D140-0541-ABE4-EFEFA720CBD9}" type="parTrans" cxnId="{BF293E1B-6CE1-DD45-B3D2-DDB2A0204C0C}">
      <dgm:prSet/>
      <dgm:spPr/>
      <dgm:t>
        <a:bodyPr/>
        <a:lstStyle/>
        <a:p>
          <a:endParaRPr lang="zh-CN" altLang="en-US"/>
        </a:p>
      </dgm:t>
    </dgm:pt>
    <dgm:pt modelId="{E5759FB7-023C-2143-9FF7-884B28CB7FDA}" type="sibTrans" cxnId="{BF293E1B-6CE1-DD45-B3D2-DDB2A0204C0C}">
      <dgm:prSet/>
      <dgm:spPr/>
      <dgm:t>
        <a:bodyPr/>
        <a:lstStyle/>
        <a:p>
          <a:endParaRPr lang="zh-CN" altLang="en-US"/>
        </a:p>
      </dgm:t>
    </dgm:pt>
    <dgm:pt modelId="{B7DDCA9D-7389-E948-B9CF-196419CA5061}">
      <dgm:prSet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编程实现</a:t>
          </a:r>
        </a:p>
      </dgm:t>
    </dgm:pt>
    <dgm:pt modelId="{C650CB4F-357A-1D40-A8DF-646F4978CA86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选择、设计算法</a:t>
          </a:r>
        </a:p>
      </dgm:t>
    </dgm:pt>
    <dgm:pt modelId="{FABDDF78-0C9C-CC49-9D51-E934DB7CB555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分析问题</a:t>
          </a:r>
        </a:p>
      </dgm:t>
    </dgm:pt>
    <dgm:pt modelId="{E7BF1D1D-FF59-9D42-A8C8-A1254CF565E1}">
      <dgm:prSet phldrT="[文本]"/>
      <dgm:spPr/>
      <dgm:t>
        <a:bodyPr/>
        <a:lstStyle/>
        <a:p>
          <a:r>
            <a:rPr lang="zh-CN" altLang="en-US" b="1" dirty="0"/>
            <a:t>一般步骤</a:t>
          </a:r>
        </a:p>
      </dgm:t>
    </dgm:pt>
    <dgm:pt modelId="{39F82D42-25A8-DB4C-A067-8923B7C65E96}" type="sibTrans" cxnId="{7AFE250A-9ECD-044C-BA6D-42C6B9C93AF4}">
      <dgm:prSet/>
      <dgm:spPr/>
      <dgm:t>
        <a:bodyPr/>
        <a:lstStyle/>
        <a:p>
          <a:endParaRPr lang="zh-CN" altLang="en-US"/>
        </a:p>
      </dgm:t>
    </dgm:pt>
    <dgm:pt modelId="{08E52103-0BC9-2843-96BD-EB1DC6B0C3B0}" type="parTrans" cxnId="{7AFE250A-9ECD-044C-BA6D-42C6B9C93AF4}">
      <dgm:prSet/>
      <dgm:spPr/>
      <dgm:t>
        <a:bodyPr/>
        <a:lstStyle/>
        <a:p>
          <a:endParaRPr lang="zh-CN" altLang="en-US"/>
        </a:p>
      </dgm:t>
    </dgm:pt>
    <dgm:pt modelId="{71C367B0-B5FB-B64C-8EEC-6DD2E272D3DB}" type="sibTrans" cxnId="{92871092-7A8F-C544-BF13-67C3D9D0321A}">
      <dgm:prSet/>
      <dgm:spPr/>
      <dgm:t>
        <a:bodyPr/>
        <a:lstStyle/>
        <a:p>
          <a:endParaRPr lang="zh-CN" altLang="en-US"/>
        </a:p>
      </dgm:t>
    </dgm:pt>
    <dgm:pt modelId="{A46702A9-3A91-0F49-A8E8-86C9D79BE3A1}" type="parTrans" cxnId="{92871092-7A8F-C544-BF13-67C3D9D0321A}">
      <dgm:prSet/>
      <dgm:spPr/>
      <dgm:t>
        <a:bodyPr/>
        <a:lstStyle/>
        <a:p>
          <a:endParaRPr lang="zh-CN" altLang="en-US"/>
        </a:p>
      </dgm:t>
    </dgm:pt>
    <dgm:pt modelId="{943126F5-57B3-F742-869C-7B737F3A047C}" type="sibTrans" cxnId="{EA0B20DB-0031-A84B-8EEE-7AF606E68037}">
      <dgm:prSet/>
      <dgm:spPr/>
      <dgm:t>
        <a:bodyPr/>
        <a:lstStyle/>
        <a:p>
          <a:endParaRPr lang="zh-CN" altLang="en-US"/>
        </a:p>
      </dgm:t>
    </dgm:pt>
    <dgm:pt modelId="{276DCB9A-F60E-B746-ADAB-3183B40D709B}" type="parTrans" cxnId="{EA0B20DB-0031-A84B-8EEE-7AF606E68037}">
      <dgm:prSet/>
      <dgm:spPr/>
      <dgm:t>
        <a:bodyPr/>
        <a:lstStyle/>
        <a:p>
          <a:endParaRPr lang="zh-CN" altLang="en-US"/>
        </a:p>
      </dgm:t>
    </dgm:pt>
    <dgm:pt modelId="{CD8CC243-A4D1-1C4E-93A3-1B6E0E0417B6}" type="sibTrans" cxnId="{B6243C0F-6115-7F47-BD9D-FEB56CCEB7D5}">
      <dgm:prSet/>
      <dgm:spPr/>
      <dgm:t>
        <a:bodyPr/>
        <a:lstStyle/>
        <a:p>
          <a:endParaRPr lang="zh-CN" altLang="en-US"/>
        </a:p>
      </dgm:t>
    </dgm:pt>
    <dgm:pt modelId="{8CAEC4BE-E2BC-234E-9DC3-75528A06B64C}" type="parTrans" cxnId="{B6243C0F-6115-7F47-BD9D-FEB56CCEB7D5}">
      <dgm:prSet/>
      <dgm:spPr/>
      <dgm:t>
        <a:bodyPr/>
        <a:lstStyle/>
        <a:p>
          <a:endParaRPr lang="zh-CN" altLang="en-US"/>
        </a:p>
      </dgm:t>
    </dgm:pt>
    <dgm:pt modelId="{B1A01356-A30E-D847-A21A-4424EC1DBBA6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建立数学模型</a:t>
          </a:r>
        </a:p>
      </dgm:t>
    </dgm:pt>
    <dgm:pt modelId="{86C20FA3-833E-8C4C-9AEE-7E197B275AD1}" type="parTrans" cxnId="{BCF063EB-142A-CD40-AE05-06CE83780BF4}">
      <dgm:prSet/>
      <dgm:spPr/>
      <dgm:t>
        <a:bodyPr/>
        <a:lstStyle/>
        <a:p>
          <a:endParaRPr lang="zh-CN" altLang="en-US"/>
        </a:p>
      </dgm:t>
    </dgm:pt>
    <dgm:pt modelId="{26B0C52E-719F-F940-BD39-6419656980D7}" type="sibTrans" cxnId="{BCF063EB-142A-CD40-AE05-06CE83780BF4}">
      <dgm:prSet/>
      <dgm:spPr/>
      <dgm:t>
        <a:bodyPr/>
        <a:lstStyle/>
        <a:p>
          <a:endParaRPr lang="zh-CN" altLang="en-US"/>
        </a:p>
      </dgm:t>
    </dgm:pt>
    <dgm:pt modelId="{3956F2D9-2E43-5C47-95F6-9F99BE90B9EB}" type="pres">
      <dgm:prSet presAssocID="{3A195EF1-351F-EC43-AC03-235E5BA89723}" presName="vert0" presStyleCnt="0">
        <dgm:presLayoutVars>
          <dgm:dir/>
          <dgm:animOne val="branch"/>
          <dgm:animLvl val="lvl"/>
        </dgm:presLayoutVars>
      </dgm:prSet>
      <dgm:spPr/>
    </dgm:pt>
    <dgm:pt modelId="{718BACA4-9CB9-9340-86A6-E8E4DABCA061}" type="pres">
      <dgm:prSet presAssocID="{E7BF1D1D-FF59-9D42-A8C8-A1254CF565E1}" presName="thickLine" presStyleLbl="alignNode1" presStyleIdx="0" presStyleCnt="1"/>
      <dgm:spPr/>
    </dgm:pt>
    <dgm:pt modelId="{B9DCEA7E-4D93-5849-930A-2E320AFDA65E}" type="pres">
      <dgm:prSet presAssocID="{E7BF1D1D-FF59-9D42-A8C8-A1254CF565E1}" presName="horz1" presStyleCnt="0"/>
      <dgm:spPr/>
    </dgm:pt>
    <dgm:pt modelId="{AC71FFE7-1A85-7D4B-9217-27AEB40B72C0}" type="pres">
      <dgm:prSet presAssocID="{E7BF1D1D-FF59-9D42-A8C8-A1254CF565E1}" presName="tx1" presStyleLbl="revTx" presStyleIdx="0" presStyleCnt="6"/>
      <dgm:spPr/>
    </dgm:pt>
    <dgm:pt modelId="{81DC6E72-01F3-1A43-AB72-EE3409419FD8}" type="pres">
      <dgm:prSet presAssocID="{E7BF1D1D-FF59-9D42-A8C8-A1254CF565E1}" presName="vert1" presStyleCnt="0"/>
      <dgm:spPr/>
    </dgm:pt>
    <dgm:pt modelId="{F6767F54-2A7F-5A48-80D2-F72D14858C01}" type="pres">
      <dgm:prSet presAssocID="{FABDDF78-0C9C-CC49-9D51-E934DB7CB555}" presName="vertSpace2a" presStyleCnt="0"/>
      <dgm:spPr/>
    </dgm:pt>
    <dgm:pt modelId="{BBCCC90E-1C8E-CE44-BCC8-4EADCDCC5D0A}" type="pres">
      <dgm:prSet presAssocID="{FABDDF78-0C9C-CC49-9D51-E934DB7CB555}" presName="horz2" presStyleCnt="0"/>
      <dgm:spPr/>
    </dgm:pt>
    <dgm:pt modelId="{4B74110D-EE38-FD4A-BC9D-4E8AF13EE1B5}" type="pres">
      <dgm:prSet presAssocID="{FABDDF78-0C9C-CC49-9D51-E934DB7CB555}" presName="horzSpace2" presStyleCnt="0"/>
      <dgm:spPr/>
    </dgm:pt>
    <dgm:pt modelId="{0571162F-119C-6F41-A5D8-571465528625}" type="pres">
      <dgm:prSet presAssocID="{FABDDF78-0C9C-CC49-9D51-E934DB7CB555}" presName="tx2" presStyleLbl="revTx" presStyleIdx="1" presStyleCnt="6"/>
      <dgm:spPr/>
    </dgm:pt>
    <dgm:pt modelId="{4660192B-7B15-EE4F-A9FA-5CECF8BE4EFB}" type="pres">
      <dgm:prSet presAssocID="{FABDDF78-0C9C-CC49-9D51-E934DB7CB555}" presName="vert2" presStyleCnt="0"/>
      <dgm:spPr/>
    </dgm:pt>
    <dgm:pt modelId="{95E0518C-CE8C-9144-8B69-87C901D174D2}" type="pres">
      <dgm:prSet presAssocID="{FABDDF78-0C9C-CC49-9D51-E934DB7CB555}" presName="thinLine2b" presStyleLbl="callout" presStyleIdx="0" presStyleCnt="5"/>
      <dgm:spPr/>
    </dgm:pt>
    <dgm:pt modelId="{10BE4556-78D6-4848-852A-8940C68CDE1E}" type="pres">
      <dgm:prSet presAssocID="{FABDDF78-0C9C-CC49-9D51-E934DB7CB555}" presName="vertSpace2b" presStyleCnt="0"/>
      <dgm:spPr/>
    </dgm:pt>
    <dgm:pt modelId="{A6FD4E76-C84F-DC40-98CC-B0EBE379F201}" type="pres">
      <dgm:prSet presAssocID="{B1A01356-A30E-D847-A21A-4424EC1DBBA6}" presName="horz2" presStyleCnt="0"/>
      <dgm:spPr/>
    </dgm:pt>
    <dgm:pt modelId="{8E17E697-2C9E-EE42-ADB6-9BDC923CEBD3}" type="pres">
      <dgm:prSet presAssocID="{B1A01356-A30E-D847-A21A-4424EC1DBBA6}" presName="horzSpace2" presStyleCnt="0"/>
      <dgm:spPr/>
    </dgm:pt>
    <dgm:pt modelId="{BA149C47-F48A-B741-8A5C-5781576AB47C}" type="pres">
      <dgm:prSet presAssocID="{B1A01356-A30E-D847-A21A-4424EC1DBBA6}" presName="tx2" presStyleLbl="revTx" presStyleIdx="2" presStyleCnt="6"/>
      <dgm:spPr/>
    </dgm:pt>
    <dgm:pt modelId="{A3F1D82F-DF48-AF4B-A80B-B7805051BD10}" type="pres">
      <dgm:prSet presAssocID="{B1A01356-A30E-D847-A21A-4424EC1DBBA6}" presName="vert2" presStyleCnt="0"/>
      <dgm:spPr/>
    </dgm:pt>
    <dgm:pt modelId="{33D4ED23-9230-5C4E-96AD-9FE9FF57B4F5}" type="pres">
      <dgm:prSet presAssocID="{B1A01356-A30E-D847-A21A-4424EC1DBBA6}" presName="thinLine2b" presStyleLbl="callout" presStyleIdx="1" presStyleCnt="5"/>
      <dgm:spPr/>
    </dgm:pt>
    <dgm:pt modelId="{4CEA99BD-B763-F54B-94D8-6E41C6342F0F}" type="pres">
      <dgm:prSet presAssocID="{B1A01356-A30E-D847-A21A-4424EC1DBBA6}" presName="vertSpace2b" presStyleCnt="0"/>
      <dgm:spPr/>
    </dgm:pt>
    <dgm:pt modelId="{AD4BFD7F-01C0-EC48-842C-AD964EEDFB72}" type="pres">
      <dgm:prSet presAssocID="{C650CB4F-357A-1D40-A8DF-646F4978CA86}" presName="horz2" presStyleCnt="0"/>
      <dgm:spPr/>
    </dgm:pt>
    <dgm:pt modelId="{D9DBAEF6-CB55-8F4A-8745-C30F8126EA18}" type="pres">
      <dgm:prSet presAssocID="{C650CB4F-357A-1D40-A8DF-646F4978CA86}" presName="horzSpace2" presStyleCnt="0"/>
      <dgm:spPr/>
    </dgm:pt>
    <dgm:pt modelId="{64E3D211-9FA8-C242-ADF3-EADE4521EEA2}" type="pres">
      <dgm:prSet presAssocID="{C650CB4F-357A-1D40-A8DF-646F4978CA86}" presName="tx2" presStyleLbl="revTx" presStyleIdx="3" presStyleCnt="6"/>
      <dgm:spPr/>
    </dgm:pt>
    <dgm:pt modelId="{8D0033F5-B5CA-F04C-8DFE-77585717DBB0}" type="pres">
      <dgm:prSet presAssocID="{C650CB4F-357A-1D40-A8DF-646F4978CA86}" presName="vert2" presStyleCnt="0"/>
      <dgm:spPr/>
    </dgm:pt>
    <dgm:pt modelId="{44687BD6-E5E4-084F-BE2C-AB1ED304B71C}" type="pres">
      <dgm:prSet presAssocID="{C650CB4F-357A-1D40-A8DF-646F4978CA86}" presName="thinLine2b" presStyleLbl="callout" presStyleIdx="2" presStyleCnt="5"/>
      <dgm:spPr/>
    </dgm:pt>
    <dgm:pt modelId="{C489CEBD-257F-8646-86DA-8C931B159E9E}" type="pres">
      <dgm:prSet presAssocID="{C650CB4F-357A-1D40-A8DF-646F4978CA86}" presName="vertSpace2b" presStyleCnt="0"/>
      <dgm:spPr/>
    </dgm:pt>
    <dgm:pt modelId="{8659AF04-66A4-0547-8794-A9317E7EF1E8}" type="pres">
      <dgm:prSet presAssocID="{B7DDCA9D-7389-E948-B9CF-196419CA5061}" presName="horz2" presStyleCnt="0"/>
      <dgm:spPr/>
    </dgm:pt>
    <dgm:pt modelId="{83E0F5DF-E7A2-A04C-99AC-32BE0B8571E7}" type="pres">
      <dgm:prSet presAssocID="{B7DDCA9D-7389-E948-B9CF-196419CA5061}" presName="horzSpace2" presStyleCnt="0"/>
      <dgm:spPr/>
    </dgm:pt>
    <dgm:pt modelId="{9CBB69A6-2DBD-6B4F-85B4-64F400C10738}" type="pres">
      <dgm:prSet presAssocID="{B7DDCA9D-7389-E948-B9CF-196419CA5061}" presName="tx2" presStyleLbl="revTx" presStyleIdx="4" presStyleCnt="6"/>
      <dgm:spPr/>
    </dgm:pt>
    <dgm:pt modelId="{AFDB2337-1872-D944-9A6C-9B0C22CEC914}" type="pres">
      <dgm:prSet presAssocID="{B7DDCA9D-7389-E948-B9CF-196419CA5061}" presName="vert2" presStyleCnt="0"/>
      <dgm:spPr/>
    </dgm:pt>
    <dgm:pt modelId="{A4C37010-A5DB-7041-AB39-DDD50491ABD3}" type="pres">
      <dgm:prSet presAssocID="{B7DDCA9D-7389-E948-B9CF-196419CA5061}" presName="thinLine2b" presStyleLbl="callout" presStyleIdx="3" presStyleCnt="5"/>
      <dgm:spPr/>
    </dgm:pt>
    <dgm:pt modelId="{C57B6AD7-4450-D243-BA27-11C44EB9DED6}" type="pres">
      <dgm:prSet presAssocID="{B7DDCA9D-7389-E948-B9CF-196419CA5061}" presName="vertSpace2b" presStyleCnt="0"/>
      <dgm:spPr/>
    </dgm:pt>
    <dgm:pt modelId="{CBA5810A-4A17-4744-828F-1CABF82197F9}" type="pres">
      <dgm:prSet presAssocID="{844F900B-915F-EB40-8750-48C27E5F2C66}" presName="horz2" presStyleCnt="0"/>
      <dgm:spPr/>
    </dgm:pt>
    <dgm:pt modelId="{4C000E7E-8BAE-2B4F-B707-A7F257398B57}" type="pres">
      <dgm:prSet presAssocID="{844F900B-915F-EB40-8750-48C27E5F2C66}" presName="horzSpace2" presStyleCnt="0"/>
      <dgm:spPr/>
    </dgm:pt>
    <dgm:pt modelId="{014A86CF-7DE3-564C-8E43-8D45AD3A244E}" type="pres">
      <dgm:prSet presAssocID="{844F900B-915F-EB40-8750-48C27E5F2C66}" presName="tx2" presStyleLbl="revTx" presStyleIdx="5" presStyleCnt="6"/>
      <dgm:spPr/>
    </dgm:pt>
    <dgm:pt modelId="{877CA9DA-A7B9-7548-809A-FC617419E586}" type="pres">
      <dgm:prSet presAssocID="{844F900B-915F-EB40-8750-48C27E5F2C66}" presName="vert2" presStyleCnt="0"/>
      <dgm:spPr/>
    </dgm:pt>
    <dgm:pt modelId="{04053CA2-6A4E-7F43-927A-2AB8EF0F7386}" type="pres">
      <dgm:prSet presAssocID="{844F900B-915F-EB40-8750-48C27E5F2C66}" presName="thinLine2b" presStyleLbl="callout" presStyleIdx="4" presStyleCnt="5"/>
      <dgm:spPr/>
    </dgm:pt>
    <dgm:pt modelId="{CDFAD618-292C-4148-8E47-E078DD15BF70}" type="pres">
      <dgm:prSet presAssocID="{844F900B-915F-EB40-8750-48C27E5F2C66}" presName="vertSpace2b" presStyleCnt="0"/>
      <dgm:spPr/>
    </dgm:pt>
  </dgm:ptLst>
  <dgm:cxnLst>
    <dgm:cxn modelId="{99D10900-2F4A-2545-A5AA-1B64A61D79C6}" type="presOf" srcId="{FABDDF78-0C9C-CC49-9D51-E934DB7CB555}" destId="{0571162F-119C-6F41-A5D8-571465528625}" srcOrd="0" destOrd="0" presId="urn:microsoft.com/office/officeart/2008/layout/LinedList"/>
    <dgm:cxn modelId="{1B4BA804-4438-D544-A306-25C4A1CBCFA6}" type="presOf" srcId="{E7BF1D1D-FF59-9D42-A8C8-A1254CF565E1}" destId="{AC71FFE7-1A85-7D4B-9217-27AEB40B72C0}" srcOrd="0" destOrd="0" presId="urn:microsoft.com/office/officeart/2008/layout/LinedList"/>
    <dgm:cxn modelId="{7AFE250A-9ECD-044C-BA6D-42C6B9C93AF4}" srcId="{3A195EF1-351F-EC43-AC03-235E5BA89723}" destId="{E7BF1D1D-FF59-9D42-A8C8-A1254CF565E1}" srcOrd="0" destOrd="0" parTransId="{08E52103-0BC9-2843-96BD-EB1DC6B0C3B0}" sibTransId="{39F82D42-25A8-DB4C-A067-8923B7C65E96}"/>
    <dgm:cxn modelId="{B6243C0F-6115-7F47-BD9D-FEB56CCEB7D5}" srcId="{E7BF1D1D-FF59-9D42-A8C8-A1254CF565E1}" destId="{FABDDF78-0C9C-CC49-9D51-E934DB7CB555}" srcOrd="0" destOrd="0" parTransId="{8CAEC4BE-E2BC-234E-9DC3-75528A06B64C}" sibTransId="{CD8CC243-A4D1-1C4E-93A3-1B6E0E0417B6}"/>
    <dgm:cxn modelId="{BF293E1B-6CE1-DD45-B3D2-DDB2A0204C0C}" srcId="{E7BF1D1D-FF59-9D42-A8C8-A1254CF565E1}" destId="{844F900B-915F-EB40-8750-48C27E5F2C66}" srcOrd="4" destOrd="0" parTransId="{A572F1AC-D140-0541-ABE4-EFEFA720CBD9}" sibTransId="{E5759FB7-023C-2143-9FF7-884B28CB7FDA}"/>
    <dgm:cxn modelId="{EECF9222-090A-E14C-84F4-9BBDE4BE965A}" type="presOf" srcId="{B7DDCA9D-7389-E948-B9CF-196419CA5061}" destId="{9CBB69A6-2DBD-6B4F-85B4-64F400C10738}" srcOrd="0" destOrd="0" presId="urn:microsoft.com/office/officeart/2008/layout/LinedList"/>
    <dgm:cxn modelId="{92871092-7A8F-C544-BF13-67C3D9D0321A}" srcId="{E7BF1D1D-FF59-9D42-A8C8-A1254CF565E1}" destId="{B7DDCA9D-7389-E948-B9CF-196419CA5061}" srcOrd="3" destOrd="0" parTransId="{A46702A9-3A91-0F49-A8E8-86C9D79BE3A1}" sibTransId="{71C367B0-B5FB-B64C-8EEC-6DD2E272D3DB}"/>
    <dgm:cxn modelId="{CCF377D5-EC6A-FD48-86FB-62FE3B99863D}" type="presOf" srcId="{3A195EF1-351F-EC43-AC03-235E5BA89723}" destId="{3956F2D9-2E43-5C47-95F6-9F99BE90B9EB}" srcOrd="0" destOrd="0" presId="urn:microsoft.com/office/officeart/2008/layout/LinedList"/>
    <dgm:cxn modelId="{EA0B20DB-0031-A84B-8EEE-7AF606E68037}" srcId="{E7BF1D1D-FF59-9D42-A8C8-A1254CF565E1}" destId="{C650CB4F-357A-1D40-A8DF-646F4978CA86}" srcOrd="2" destOrd="0" parTransId="{276DCB9A-F60E-B746-ADAB-3183B40D709B}" sibTransId="{943126F5-57B3-F742-869C-7B737F3A047C}"/>
    <dgm:cxn modelId="{9470E1DC-0635-3640-A8D3-4F108727782D}" type="presOf" srcId="{844F900B-915F-EB40-8750-48C27E5F2C66}" destId="{014A86CF-7DE3-564C-8E43-8D45AD3A244E}" srcOrd="0" destOrd="0" presId="urn:microsoft.com/office/officeart/2008/layout/LinedList"/>
    <dgm:cxn modelId="{BCF063EB-142A-CD40-AE05-06CE83780BF4}" srcId="{E7BF1D1D-FF59-9D42-A8C8-A1254CF565E1}" destId="{B1A01356-A30E-D847-A21A-4424EC1DBBA6}" srcOrd="1" destOrd="0" parTransId="{86C20FA3-833E-8C4C-9AEE-7E197B275AD1}" sibTransId="{26B0C52E-719F-F940-BD39-6419656980D7}"/>
    <dgm:cxn modelId="{BC8366EB-5E69-D94F-839C-103D0B862085}" type="presOf" srcId="{B1A01356-A30E-D847-A21A-4424EC1DBBA6}" destId="{BA149C47-F48A-B741-8A5C-5781576AB47C}" srcOrd="0" destOrd="0" presId="urn:microsoft.com/office/officeart/2008/layout/LinedList"/>
    <dgm:cxn modelId="{8777A5FC-2E55-544D-B8BF-84F2D5836244}" type="presOf" srcId="{C650CB4F-357A-1D40-A8DF-646F4978CA86}" destId="{64E3D211-9FA8-C242-ADF3-EADE4521EEA2}" srcOrd="0" destOrd="0" presId="urn:microsoft.com/office/officeart/2008/layout/LinedList"/>
    <dgm:cxn modelId="{9E1DDA0F-D0E4-EE4F-AC58-F1342B83E9A4}" type="presParOf" srcId="{3956F2D9-2E43-5C47-95F6-9F99BE90B9EB}" destId="{718BACA4-9CB9-9340-86A6-E8E4DABCA061}" srcOrd="0" destOrd="0" presId="urn:microsoft.com/office/officeart/2008/layout/LinedList"/>
    <dgm:cxn modelId="{53B35784-0FCF-CB4A-B7C8-BEA193E86215}" type="presParOf" srcId="{3956F2D9-2E43-5C47-95F6-9F99BE90B9EB}" destId="{B9DCEA7E-4D93-5849-930A-2E320AFDA65E}" srcOrd="1" destOrd="0" presId="urn:microsoft.com/office/officeart/2008/layout/LinedList"/>
    <dgm:cxn modelId="{10C41F54-CE79-3149-B916-F7E168BC7362}" type="presParOf" srcId="{B9DCEA7E-4D93-5849-930A-2E320AFDA65E}" destId="{AC71FFE7-1A85-7D4B-9217-27AEB40B72C0}" srcOrd="0" destOrd="0" presId="urn:microsoft.com/office/officeart/2008/layout/LinedList"/>
    <dgm:cxn modelId="{AAFD5EB4-C576-A84E-A463-65BB54763C09}" type="presParOf" srcId="{B9DCEA7E-4D93-5849-930A-2E320AFDA65E}" destId="{81DC6E72-01F3-1A43-AB72-EE3409419FD8}" srcOrd="1" destOrd="0" presId="urn:microsoft.com/office/officeart/2008/layout/LinedList"/>
    <dgm:cxn modelId="{7A67DC3C-EAEB-5244-8619-E6C9988BF60F}" type="presParOf" srcId="{81DC6E72-01F3-1A43-AB72-EE3409419FD8}" destId="{F6767F54-2A7F-5A48-80D2-F72D14858C01}" srcOrd="0" destOrd="0" presId="urn:microsoft.com/office/officeart/2008/layout/LinedList"/>
    <dgm:cxn modelId="{E97AEACB-40F2-5B4A-AEC3-2C45EBFC3F1B}" type="presParOf" srcId="{81DC6E72-01F3-1A43-AB72-EE3409419FD8}" destId="{BBCCC90E-1C8E-CE44-BCC8-4EADCDCC5D0A}" srcOrd="1" destOrd="0" presId="urn:microsoft.com/office/officeart/2008/layout/LinedList"/>
    <dgm:cxn modelId="{B8F35062-6076-9B4A-AA98-32D8846C76EE}" type="presParOf" srcId="{BBCCC90E-1C8E-CE44-BCC8-4EADCDCC5D0A}" destId="{4B74110D-EE38-FD4A-BC9D-4E8AF13EE1B5}" srcOrd="0" destOrd="0" presId="urn:microsoft.com/office/officeart/2008/layout/LinedList"/>
    <dgm:cxn modelId="{8C43C768-C7AB-AA4C-A315-D7A7F255D27E}" type="presParOf" srcId="{BBCCC90E-1C8E-CE44-BCC8-4EADCDCC5D0A}" destId="{0571162F-119C-6F41-A5D8-571465528625}" srcOrd="1" destOrd="0" presId="urn:microsoft.com/office/officeart/2008/layout/LinedList"/>
    <dgm:cxn modelId="{B2F2F297-ECFE-964D-97AC-571016D35315}" type="presParOf" srcId="{BBCCC90E-1C8E-CE44-BCC8-4EADCDCC5D0A}" destId="{4660192B-7B15-EE4F-A9FA-5CECF8BE4EFB}" srcOrd="2" destOrd="0" presId="urn:microsoft.com/office/officeart/2008/layout/LinedList"/>
    <dgm:cxn modelId="{FADA145E-A753-B24E-A586-3A2F89B1C7B1}" type="presParOf" srcId="{81DC6E72-01F3-1A43-AB72-EE3409419FD8}" destId="{95E0518C-CE8C-9144-8B69-87C901D174D2}" srcOrd="2" destOrd="0" presId="urn:microsoft.com/office/officeart/2008/layout/LinedList"/>
    <dgm:cxn modelId="{987D923D-C74E-F845-838B-CCB3FD16D6EA}" type="presParOf" srcId="{81DC6E72-01F3-1A43-AB72-EE3409419FD8}" destId="{10BE4556-78D6-4848-852A-8940C68CDE1E}" srcOrd="3" destOrd="0" presId="urn:microsoft.com/office/officeart/2008/layout/LinedList"/>
    <dgm:cxn modelId="{45186366-9D6B-D742-A343-41DC05E1FBBB}" type="presParOf" srcId="{81DC6E72-01F3-1A43-AB72-EE3409419FD8}" destId="{A6FD4E76-C84F-DC40-98CC-B0EBE379F201}" srcOrd="4" destOrd="0" presId="urn:microsoft.com/office/officeart/2008/layout/LinedList"/>
    <dgm:cxn modelId="{DF21874A-23B0-1C43-9E14-90AED4BC7B04}" type="presParOf" srcId="{A6FD4E76-C84F-DC40-98CC-B0EBE379F201}" destId="{8E17E697-2C9E-EE42-ADB6-9BDC923CEBD3}" srcOrd="0" destOrd="0" presId="urn:microsoft.com/office/officeart/2008/layout/LinedList"/>
    <dgm:cxn modelId="{128E6C27-29BE-8548-9858-0E56DD0CB932}" type="presParOf" srcId="{A6FD4E76-C84F-DC40-98CC-B0EBE379F201}" destId="{BA149C47-F48A-B741-8A5C-5781576AB47C}" srcOrd="1" destOrd="0" presId="urn:microsoft.com/office/officeart/2008/layout/LinedList"/>
    <dgm:cxn modelId="{85EB12BD-FB2B-F94A-B6C0-D8D7347D1C68}" type="presParOf" srcId="{A6FD4E76-C84F-DC40-98CC-B0EBE379F201}" destId="{A3F1D82F-DF48-AF4B-A80B-B7805051BD10}" srcOrd="2" destOrd="0" presId="urn:microsoft.com/office/officeart/2008/layout/LinedList"/>
    <dgm:cxn modelId="{3DC6B1FD-7D2A-5C4C-9A7A-DA19FE62D0D6}" type="presParOf" srcId="{81DC6E72-01F3-1A43-AB72-EE3409419FD8}" destId="{33D4ED23-9230-5C4E-96AD-9FE9FF57B4F5}" srcOrd="5" destOrd="0" presId="urn:microsoft.com/office/officeart/2008/layout/LinedList"/>
    <dgm:cxn modelId="{A4D7192D-4D6E-0942-84AB-4EDEA9C660BF}" type="presParOf" srcId="{81DC6E72-01F3-1A43-AB72-EE3409419FD8}" destId="{4CEA99BD-B763-F54B-94D8-6E41C6342F0F}" srcOrd="6" destOrd="0" presId="urn:microsoft.com/office/officeart/2008/layout/LinedList"/>
    <dgm:cxn modelId="{F47D66AA-92DE-9D48-BBB6-C93CD26ACE7A}" type="presParOf" srcId="{81DC6E72-01F3-1A43-AB72-EE3409419FD8}" destId="{AD4BFD7F-01C0-EC48-842C-AD964EEDFB72}" srcOrd="7" destOrd="0" presId="urn:microsoft.com/office/officeart/2008/layout/LinedList"/>
    <dgm:cxn modelId="{1E4A11D5-3DD3-3F4E-B847-EABBE9DE0103}" type="presParOf" srcId="{AD4BFD7F-01C0-EC48-842C-AD964EEDFB72}" destId="{D9DBAEF6-CB55-8F4A-8745-C30F8126EA18}" srcOrd="0" destOrd="0" presId="urn:microsoft.com/office/officeart/2008/layout/LinedList"/>
    <dgm:cxn modelId="{C3E34CD1-2DE7-B548-9FB8-AB02351E9E6E}" type="presParOf" srcId="{AD4BFD7F-01C0-EC48-842C-AD964EEDFB72}" destId="{64E3D211-9FA8-C242-ADF3-EADE4521EEA2}" srcOrd="1" destOrd="0" presId="urn:microsoft.com/office/officeart/2008/layout/LinedList"/>
    <dgm:cxn modelId="{8A0A10DB-428B-5F44-9FE2-8C5FD9F42DF2}" type="presParOf" srcId="{AD4BFD7F-01C0-EC48-842C-AD964EEDFB72}" destId="{8D0033F5-B5CA-F04C-8DFE-77585717DBB0}" srcOrd="2" destOrd="0" presId="urn:microsoft.com/office/officeart/2008/layout/LinedList"/>
    <dgm:cxn modelId="{F6A185C0-69CA-DD40-A402-B12896259A6F}" type="presParOf" srcId="{81DC6E72-01F3-1A43-AB72-EE3409419FD8}" destId="{44687BD6-E5E4-084F-BE2C-AB1ED304B71C}" srcOrd="8" destOrd="0" presId="urn:microsoft.com/office/officeart/2008/layout/LinedList"/>
    <dgm:cxn modelId="{1CB828A7-AC5D-7C4A-9B79-689CA060D375}" type="presParOf" srcId="{81DC6E72-01F3-1A43-AB72-EE3409419FD8}" destId="{C489CEBD-257F-8646-86DA-8C931B159E9E}" srcOrd="9" destOrd="0" presId="urn:microsoft.com/office/officeart/2008/layout/LinedList"/>
    <dgm:cxn modelId="{7409ABCE-F6F2-3E40-B962-434F5D874CCB}" type="presParOf" srcId="{81DC6E72-01F3-1A43-AB72-EE3409419FD8}" destId="{8659AF04-66A4-0547-8794-A9317E7EF1E8}" srcOrd="10" destOrd="0" presId="urn:microsoft.com/office/officeart/2008/layout/LinedList"/>
    <dgm:cxn modelId="{1C85E35B-182B-9147-879D-CA9D9F1E8EC9}" type="presParOf" srcId="{8659AF04-66A4-0547-8794-A9317E7EF1E8}" destId="{83E0F5DF-E7A2-A04C-99AC-32BE0B8571E7}" srcOrd="0" destOrd="0" presId="urn:microsoft.com/office/officeart/2008/layout/LinedList"/>
    <dgm:cxn modelId="{3586A5E6-9E9B-8C4F-84F1-B3AB99237D3E}" type="presParOf" srcId="{8659AF04-66A4-0547-8794-A9317E7EF1E8}" destId="{9CBB69A6-2DBD-6B4F-85B4-64F400C10738}" srcOrd="1" destOrd="0" presId="urn:microsoft.com/office/officeart/2008/layout/LinedList"/>
    <dgm:cxn modelId="{8B0CF6BF-CAD2-B64B-8B1A-827607E2BBB1}" type="presParOf" srcId="{8659AF04-66A4-0547-8794-A9317E7EF1E8}" destId="{AFDB2337-1872-D944-9A6C-9B0C22CEC914}" srcOrd="2" destOrd="0" presId="urn:microsoft.com/office/officeart/2008/layout/LinedList"/>
    <dgm:cxn modelId="{6D1B1188-95C4-5142-B01E-062792A89575}" type="presParOf" srcId="{81DC6E72-01F3-1A43-AB72-EE3409419FD8}" destId="{A4C37010-A5DB-7041-AB39-DDD50491ABD3}" srcOrd="11" destOrd="0" presId="urn:microsoft.com/office/officeart/2008/layout/LinedList"/>
    <dgm:cxn modelId="{32B51620-C1FA-294E-A406-6EFC88B72634}" type="presParOf" srcId="{81DC6E72-01F3-1A43-AB72-EE3409419FD8}" destId="{C57B6AD7-4450-D243-BA27-11C44EB9DED6}" srcOrd="12" destOrd="0" presId="urn:microsoft.com/office/officeart/2008/layout/LinedList"/>
    <dgm:cxn modelId="{F84A7D02-3B3D-7D43-B2D1-DF435AD24382}" type="presParOf" srcId="{81DC6E72-01F3-1A43-AB72-EE3409419FD8}" destId="{CBA5810A-4A17-4744-828F-1CABF82197F9}" srcOrd="13" destOrd="0" presId="urn:microsoft.com/office/officeart/2008/layout/LinedList"/>
    <dgm:cxn modelId="{A202CD7F-31CC-2E40-BBC4-4A7992D06CE6}" type="presParOf" srcId="{CBA5810A-4A17-4744-828F-1CABF82197F9}" destId="{4C000E7E-8BAE-2B4F-B707-A7F257398B57}" srcOrd="0" destOrd="0" presId="urn:microsoft.com/office/officeart/2008/layout/LinedList"/>
    <dgm:cxn modelId="{CECB4F96-8E74-2040-B55C-CF9402B1496E}" type="presParOf" srcId="{CBA5810A-4A17-4744-828F-1CABF82197F9}" destId="{014A86CF-7DE3-564C-8E43-8D45AD3A244E}" srcOrd="1" destOrd="0" presId="urn:microsoft.com/office/officeart/2008/layout/LinedList"/>
    <dgm:cxn modelId="{360D64C1-33FE-9B42-A1A8-963FF290479A}" type="presParOf" srcId="{CBA5810A-4A17-4744-828F-1CABF82197F9}" destId="{877CA9DA-A7B9-7548-809A-FC617419E586}" srcOrd="2" destOrd="0" presId="urn:microsoft.com/office/officeart/2008/layout/LinedList"/>
    <dgm:cxn modelId="{2AC1978F-7859-2C4B-B610-56819970AD58}" type="presParOf" srcId="{81DC6E72-01F3-1A43-AB72-EE3409419FD8}" destId="{04053CA2-6A4E-7F43-927A-2AB8EF0F7386}" srcOrd="14" destOrd="0" presId="urn:microsoft.com/office/officeart/2008/layout/LinedList"/>
    <dgm:cxn modelId="{A6DB7126-F709-6446-8169-B632C9A80430}" type="presParOf" srcId="{81DC6E72-01F3-1A43-AB72-EE3409419FD8}" destId="{CDFAD618-292C-4148-8E47-E078DD15BF70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195EF1-351F-EC43-AC03-235E5BA89723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8F96E1-53CF-1B44-812D-C9A2F85B9CE7}">
      <dgm:prSet phldrT="[文本]"/>
      <dgm:spPr/>
      <dgm:t>
        <a:bodyPr/>
        <a:lstStyle/>
        <a:p>
          <a:r>
            <a:rPr lang="zh-CN" b="1" dirty="0"/>
            <a:t>编程特点</a:t>
          </a:r>
          <a:endParaRPr lang="zh-CN" altLang="en-US" b="1" dirty="0"/>
        </a:p>
      </dgm:t>
    </dgm:pt>
    <dgm:pt modelId="{E97E0B2B-B265-284B-843C-DB347CD5FCE9}" type="parTrans" cxnId="{FFDD4F19-0706-8243-BA57-FE2A1077D46B}">
      <dgm:prSet/>
      <dgm:spPr/>
      <dgm:t>
        <a:bodyPr/>
        <a:lstStyle/>
        <a:p>
          <a:endParaRPr lang="zh-CN" altLang="en-US"/>
        </a:p>
      </dgm:t>
    </dgm:pt>
    <dgm:pt modelId="{D89E31FD-77D4-D54F-B595-5D4531AF312D}" type="sibTrans" cxnId="{FFDD4F19-0706-8243-BA57-FE2A1077D46B}">
      <dgm:prSet/>
      <dgm:spPr/>
      <dgm:t>
        <a:bodyPr/>
        <a:lstStyle/>
        <a:p>
          <a:endParaRPr lang="zh-CN" altLang="en-US"/>
        </a:p>
      </dgm:t>
    </dgm:pt>
    <dgm:pt modelId="{0D4A4AF5-0F11-9640-8FB5-AE8330083807}">
      <dgm:prSet phldrT="[文本]"/>
      <dgm:spPr/>
      <dgm:t>
        <a:bodyPr/>
        <a:lstStyle/>
        <a:p>
          <a:r>
            <a:rPr lang="zh-CN" b="1" dirty="0"/>
            <a:t>能看懂和调试别人的代码</a:t>
          </a:r>
          <a:endParaRPr lang="zh-CN" altLang="en-US" b="1" dirty="0"/>
        </a:p>
      </dgm:t>
    </dgm:pt>
    <dgm:pt modelId="{71A889BE-A400-1D4F-899A-58764DE2BB8B}" type="parTrans" cxnId="{1F6B81FE-D797-BD42-BAA1-C9055ED9B14E}">
      <dgm:prSet/>
      <dgm:spPr/>
      <dgm:t>
        <a:bodyPr/>
        <a:lstStyle/>
        <a:p>
          <a:endParaRPr lang="zh-CN" altLang="en-US"/>
        </a:p>
      </dgm:t>
    </dgm:pt>
    <dgm:pt modelId="{124F8506-695B-9D40-98B4-7382BADC6B4C}" type="sibTrans" cxnId="{1F6B81FE-D797-BD42-BAA1-C9055ED9B14E}">
      <dgm:prSet/>
      <dgm:spPr/>
      <dgm:t>
        <a:bodyPr/>
        <a:lstStyle/>
        <a:p>
          <a:endParaRPr lang="zh-CN" altLang="en-US"/>
        </a:p>
      </dgm:t>
    </dgm:pt>
    <dgm:pt modelId="{FABDDF78-0C9C-CC49-9D51-E934DB7CB555}">
      <dgm:prSet phldrT="[文本]"/>
      <dgm:spPr/>
      <dgm:t>
        <a:bodyPr/>
        <a:lstStyle/>
        <a:p>
          <a:r>
            <a:rPr lang="zh-CN" b="1" dirty="0"/>
            <a:t>范例任务：重复上课内容</a:t>
          </a:r>
          <a:endParaRPr lang="zh-CN" altLang="en-US" b="1" dirty="0">
            <a:solidFill>
              <a:srgbClr val="C0504D"/>
            </a:solidFill>
          </a:endParaRPr>
        </a:p>
      </dgm:t>
    </dgm:pt>
    <dgm:pt modelId="{E7BF1D1D-FF59-9D42-A8C8-A1254CF565E1}">
      <dgm:prSet phldrT="[文本]"/>
      <dgm:spPr/>
      <dgm:t>
        <a:bodyPr/>
        <a:lstStyle/>
        <a:p>
          <a:r>
            <a:rPr lang="zh-CN" b="1" dirty="0"/>
            <a:t>普遍要求</a:t>
          </a:r>
          <a:endParaRPr lang="zh-CN" altLang="en-US" b="1" dirty="0"/>
        </a:p>
      </dgm:t>
    </dgm:pt>
    <dgm:pt modelId="{39F82D42-25A8-DB4C-A067-8923B7C65E96}" type="sibTrans" cxnId="{7AFE250A-9ECD-044C-BA6D-42C6B9C93AF4}">
      <dgm:prSet/>
      <dgm:spPr/>
      <dgm:t>
        <a:bodyPr/>
        <a:lstStyle/>
        <a:p>
          <a:endParaRPr lang="zh-CN" altLang="en-US"/>
        </a:p>
      </dgm:t>
    </dgm:pt>
    <dgm:pt modelId="{08E52103-0BC9-2843-96BD-EB1DC6B0C3B0}" type="parTrans" cxnId="{7AFE250A-9ECD-044C-BA6D-42C6B9C93AF4}">
      <dgm:prSet/>
      <dgm:spPr/>
      <dgm:t>
        <a:bodyPr/>
        <a:lstStyle/>
        <a:p>
          <a:endParaRPr lang="zh-CN" altLang="en-US"/>
        </a:p>
      </dgm:t>
    </dgm:pt>
    <dgm:pt modelId="{CD8CC243-A4D1-1C4E-93A3-1B6E0E0417B6}" type="sibTrans" cxnId="{B6243C0F-6115-7F47-BD9D-FEB56CCEB7D5}">
      <dgm:prSet/>
      <dgm:spPr/>
      <dgm:t>
        <a:bodyPr/>
        <a:lstStyle/>
        <a:p>
          <a:endParaRPr lang="zh-CN" altLang="en-US"/>
        </a:p>
      </dgm:t>
    </dgm:pt>
    <dgm:pt modelId="{8CAEC4BE-E2BC-234E-9DC3-75528A06B64C}" type="parTrans" cxnId="{B6243C0F-6115-7F47-BD9D-FEB56CCEB7D5}">
      <dgm:prSet/>
      <dgm:spPr/>
      <dgm:t>
        <a:bodyPr/>
        <a:lstStyle/>
        <a:p>
          <a:endParaRPr lang="zh-CN" altLang="en-US"/>
        </a:p>
      </dgm:t>
    </dgm:pt>
    <dgm:pt modelId="{F35E4E3B-F68C-7D44-BB22-B7A10C37450D}">
      <dgm:prSet/>
      <dgm:spPr/>
      <dgm:t>
        <a:bodyPr/>
        <a:lstStyle/>
        <a:p>
          <a:r>
            <a:rPr lang="zh-CN" b="1" dirty="0"/>
            <a:t>补全任务：关键代码填空</a:t>
          </a:r>
        </a:p>
      </dgm:t>
    </dgm:pt>
    <dgm:pt modelId="{B68D88B6-E23E-E043-BE78-AB0034A6A1FF}" type="parTrans" cxnId="{9962EB85-2A60-BC4B-8DFB-558472F98CB2}">
      <dgm:prSet/>
      <dgm:spPr/>
      <dgm:t>
        <a:bodyPr/>
        <a:lstStyle/>
        <a:p>
          <a:endParaRPr lang="zh-CN" altLang="en-US"/>
        </a:p>
      </dgm:t>
    </dgm:pt>
    <dgm:pt modelId="{168AB637-F6F5-5148-AE73-6D4D66C0D992}" type="sibTrans" cxnId="{9962EB85-2A60-BC4B-8DFB-558472F98CB2}">
      <dgm:prSet/>
      <dgm:spPr/>
      <dgm:t>
        <a:bodyPr/>
        <a:lstStyle/>
        <a:p>
          <a:endParaRPr lang="zh-CN" altLang="en-US"/>
        </a:p>
      </dgm:t>
    </dgm:pt>
    <dgm:pt modelId="{75ADDBD4-BD27-1049-B326-A0CB4C1701BA}">
      <dgm:prSet/>
      <dgm:spPr/>
      <dgm:t>
        <a:bodyPr/>
        <a:lstStyle/>
        <a:p>
          <a:r>
            <a:rPr lang="zh-CN" b="1" dirty="0"/>
            <a:t>逆向任务：给出完成后的样子，分析实现</a:t>
          </a:r>
        </a:p>
      </dgm:t>
    </dgm:pt>
    <dgm:pt modelId="{93E616AA-E52E-1341-B12C-1C6A989723DA}" type="parTrans" cxnId="{C8E48FE0-44A5-6D49-871C-7933E353F303}">
      <dgm:prSet/>
      <dgm:spPr/>
      <dgm:t>
        <a:bodyPr/>
        <a:lstStyle/>
        <a:p>
          <a:endParaRPr lang="zh-CN" altLang="en-US"/>
        </a:p>
      </dgm:t>
    </dgm:pt>
    <dgm:pt modelId="{01245156-C6F0-8149-9095-9F63711ED602}" type="sibTrans" cxnId="{C8E48FE0-44A5-6D49-871C-7933E353F303}">
      <dgm:prSet/>
      <dgm:spPr/>
      <dgm:t>
        <a:bodyPr/>
        <a:lstStyle/>
        <a:p>
          <a:endParaRPr lang="zh-CN" altLang="en-US"/>
        </a:p>
      </dgm:t>
    </dgm:pt>
    <dgm:pt modelId="{7912D0A1-63B1-9143-978C-2DEB679E3C4E}">
      <dgm:prSet/>
      <dgm:spPr/>
      <dgm:t>
        <a:bodyPr/>
        <a:lstStyle/>
        <a:p>
          <a:r>
            <a:rPr lang="zh-CN" b="1" dirty="0"/>
            <a:t>独立任务</a:t>
          </a:r>
        </a:p>
      </dgm:t>
    </dgm:pt>
    <dgm:pt modelId="{B183C28B-3F5C-1241-8361-192C94C81D5F}" type="parTrans" cxnId="{8CBA2072-4891-0D49-8FC7-996A421FE886}">
      <dgm:prSet/>
      <dgm:spPr/>
      <dgm:t>
        <a:bodyPr/>
        <a:lstStyle/>
        <a:p>
          <a:endParaRPr lang="zh-CN" altLang="en-US"/>
        </a:p>
      </dgm:t>
    </dgm:pt>
    <dgm:pt modelId="{F4885BB7-2F2F-324D-8996-F8AC2DC54A24}" type="sibTrans" cxnId="{8CBA2072-4891-0D49-8FC7-996A421FE886}">
      <dgm:prSet/>
      <dgm:spPr/>
      <dgm:t>
        <a:bodyPr/>
        <a:lstStyle/>
        <a:p>
          <a:endParaRPr lang="zh-CN" altLang="en-US"/>
        </a:p>
      </dgm:t>
    </dgm:pt>
    <dgm:pt modelId="{BC4C992D-E84F-F843-A932-056D2F534754}">
      <dgm:prSet/>
      <dgm:spPr/>
      <dgm:t>
        <a:bodyPr/>
        <a:lstStyle/>
        <a:p>
          <a:r>
            <a:rPr lang="zh-CN" b="1" dirty="0"/>
            <a:t>能在别人的代码基础上进行适当改写</a:t>
          </a:r>
        </a:p>
      </dgm:t>
    </dgm:pt>
    <dgm:pt modelId="{EB12BA83-B464-1947-B3EF-0870E077FAA1}" type="parTrans" cxnId="{91C63715-831E-8742-BD50-23422D55877B}">
      <dgm:prSet/>
      <dgm:spPr/>
      <dgm:t>
        <a:bodyPr/>
        <a:lstStyle/>
        <a:p>
          <a:endParaRPr lang="zh-CN" altLang="en-US"/>
        </a:p>
      </dgm:t>
    </dgm:pt>
    <dgm:pt modelId="{129D0CCB-EE60-EC49-BC4F-B787E3750F1A}" type="sibTrans" cxnId="{91C63715-831E-8742-BD50-23422D55877B}">
      <dgm:prSet/>
      <dgm:spPr/>
      <dgm:t>
        <a:bodyPr/>
        <a:lstStyle/>
        <a:p>
          <a:endParaRPr lang="zh-CN" altLang="en-US"/>
        </a:p>
      </dgm:t>
    </dgm:pt>
    <dgm:pt modelId="{184B034D-8CFA-8F4B-95FA-C3B15004AF58}">
      <dgm:prSet/>
      <dgm:spPr/>
      <dgm:t>
        <a:bodyPr/>
        <a:lstStyle/>
        <a:p>
          <a:r>
            <a:rPr lang="zh-CN" b="1"/>
            <a:t>能把多段已有的代码拼凑起来实现需要的功能</a:t>
          </a:r>
        </a:p>
      </dgm:t>
    </dgm:pt>
    <dgm:pt modelId="{BE7E0036-FD76-E74C-AC09-45998ED52ADC}" type="parTrans" cxnId="{DFBD1103-8B6E-F840-A3A6-3912D963217A}">
      <dgm:prSet/>
      <dgm:spPr/>
      <dgm:t>
        <a:bodyPr/>
        <a:lstStyle/>
        <a:p>
          <a:endParaRPr lang="zh-CN" altLang="en-US"/>
        </a:p>
      </dgm:t>
    </dgm:pt>
    <dgm:pt modelId="{6692CCD9-66C0-2D40-90F3-096AF8857D78}" type="sibTrans" cxnId="{DFBD1103-8B6E-F840-A3A6-3912D963217A}">
      <dgm:prSet/>
      <dgm:spPr/>
      <dgm:t>
        <a:bodyPr/>
        <a:lstStyle/>
        <a:p>
          <a:endParaRPr lang="zh-CN" altLang="en-US"/>
        </a:p>
      </dgm:t>
    </dgm:pt>
    <dgm:pt modelId="{24AAD5E5-460F-F846-96AF-03D89AE03268}">
      <dgm:prSet/>
      <dgm:spPr/>
      <dgm:t>
        <a:bodyPr/>
        <a:lstStyle/>
        <a:p>
          <a:r>
            <a:rPr lang="zh-CN" b="1" dirty="0"/>
            <a:t>自己动手编写代码实现特定功能需求</a:t>
          </a:r>
          <a:endParaRPr lang="zh-CN" altLang="en-US" b="1" dirty="0"/>
        </a:p>
      </dgm:t>
    </dgm:pt>
    <dgm:pt modelId="{2DC3F94D-A1DD-5546-B161-AB29B31DA5F0}" type="parTrans" cxnId="{27F87B67-2D53-E644-81EB-A150F92BEA49}">
      <dgm:prSet/>
      <dgm:spPr/>
      <dgm:t>
        <a:bodyPr/>
        <a:lstStyle/>
        <a:p>
          <a:endParaRPr lang="zh-CN" altLang="en-US"/>
        </a:p>
      </dgm:t>
    </dgm:pt>
    <dgm:pt modelId="{2626A85A-0F88-AB4B-80C9-D01F16A24F00}" type="sibTrans" cxnId="{27F87B67-2D53-E644-81EB-A150F92BEA49}">
      <dgm:prSet/>
      <dgm:spPr/>
      <dgm:t>
        <a:bodyPr/>
        <a:lstStyle/>
        <a:p>
          <a:endParaRPr lang="zh-CN" altLang="en-US"/>
        </a:p>
      </dgm:t>
    </dgm:pt>
    <dgm:pt modelId="{8E21B016-57DD-4746-9F36-B09A38AB67FD}">
      <dgm:prSet/>
      <dgm:spPr/>
      <dgm:t>
        <a:bodyPr/>
        <a:lstStyle/>
        <a:p>
          <a:endParaRPr lang="zh-CN" b="1" dirty="0"/>
        </a:p>
      </dgm:t>
    </dgm:pt>
    <dgm:pt modelId="{55CF6EC5-0A4C-F54D-B216-F3E5293E2280}" type="parTrans" cxnId="{367000C1-C8ED-A54C-94A1-2CF8BF015867}">
      <dgm:prSet/>
      <dgm:spPr/>
      <dgm:t>
        <a:bodyPr/>
        <a:lstStyle/>
        <a:p>
          <a:endParaRPr lang="zh-CN" altLang="en-US"/>
        </a:p>
      </dgm:t>
    </dgm:pt>
    <dgm:pt modelId="{C41C4681-DD69-8646-8099-191F5DC89323}" type="sibTrans" cxnId="{367000C1-C8ED-A54C-94A1-2CF8BF015867}">
      <dgm:prSet/>
      <dgm:spPr/>
      <dgm:t>
        <a:bodyPr/>
        <a:lstStyle/>
        <a:p>
          <a:endParaRPr lang="zh-CN" altLang="en-US"/>
        </a:p>
      </dgm:t>
    </dgm:pt>
    <dgm:pt modelId="{9ECD21D5-8CC9-974B-BDD8-6743951460E4}" type="pres">
      <dgm:prSet presAssocID="{3A195EF1-351F-EC43-AC03-235E5BA89723}" presName="Name0" presStyleCnt="0">
        <dgm:presLayoutVars>
          <dgm:dir/>
          <dgm:animLvl val="lvl"/>
          <dgm:resizeHandles val="exact"/>
        </dgm:presLayoutVars>
      </dgm:prSet>
      <dgm:spPr/>
    </dgm:pt>
    <dgm:pt modelId="{36C3056E-E024-EC43-9BC8-26EF585B617F}" type="pres">
      <dgm:prSet presAssocID="{E7BF1D1D-FF59-9D42-A8C8-A1254CF565E1}" presName="composite" presStyleCnt="0"/>
      <dgm:spPr/>
    </dgm:pt>
    <dgm:pt modelId="{D68B2C3A-E5F6-D340-B79C-DD59F472ED1B}" type="pres">
      <dgm:prSet presAssocID="{E7BF1D1D-FF59-9D42-A8C8-A1254CF565E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178EFB6-0828-5743-B0F8-2F715B001971}" type="pres">
      <dgm:prSet presAssocID="{E7BF1D1D-FF59-9D42-A8C8-A1254CF565E1}" presName="desTx" presStyleLbl="alignAccFollowNode1" presStyleIdx="0" presStyleCnt="2">
        <dgm:presLayoutVars>
          <dgm:bulletEnabled val="1"/>
        </dgm:presLayoutVars>
      </dgm:prSet>
      <dgm:spPr/>
    </dgm:pt>
    <dgm:pt modelId="{1A977AE3-13B1-894F-BF16-8C0DCEA96BA1}" type="pres">
      <dgm:prSet presAssocID="{39F82D42-25A8-DB4C-A067-8923B7C65E96}" presName="space" presStyleCnt="0"/>
      <dgm:spPr/>
    </dgm:pt>
    <dgm:pt modelId="{AEA33DE8-B3FA-054C-BDAA-71EA91B82193}" type="pres">
      <dgm:prSet presAssocID="{4B8F96E1-53CF-1B44-812D-C9A2F85B9CE7}" presName="composite" presStyleCnt="0"/>
      <dgm:spPr/>
    </dgm:pt>
    <dgm:pt modelId="{080D78BC-293E-DA44-B5BF-F1164FE1CDB5}" type="pres">
      <dgm:prSet presAssocID="{4B8F96E1-53CF-1B44-812D-C9A2F85B9CE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E1F72CC-EFBA-9F4C-A5B1-A9CE3F600968}" type="pres">
      <dgm:prSet presAssocID="{4B8F96E1-53CF-1B44-812D-C9A2F85B9CE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FBD1103-8B6E-F840-A3A6-3912D963217A}" srcId="{4B8F96E1-53CF-1B44-812D-C9A2F85B9CE7}" destId="{184B034D-8CFA-8F4B-95FA-C3B15004AF58}" srcOrd="2" destOrd="0" parTransId="{BE7E0036-FD76-E74C-AC09-45998ED52ADC}" sibTransId="{6692CCD9-66C0-2D40-90F3-096AF8857D78}"/>
    <dgm:cxn modelId="{7AFE250A-9ECD-044C-BA6D-42C6B9C93AF4}" srcId="{3A195EF1-351F-EC43-AC03-235E5BA89723}" destId="{E7BF1D1D-FF59-9D42-A8C8-A1254CF565E1}" srcOrd="0" destOrd="0" parTransId="{08E52103-0BC9-2843-96BD-EB1DC6B0C3B0}" sibTransId="{39F82D42-25A8-DB4C-A067-8923B7C65E96}"/>
    <dgm:cxn modelId="{B6243C0F-6115-7F47-BD9D-FEB56CCEB7D5}" srcId="{E7BF1D1D-FF59-9D42-A8C8-A1254CF565E1}" destId="{FABDDF78-0C9C-CC49-9D51-E934DB7CB555}" srcOrd="0" destOrd="0" parTransId="{8CAEC4BE-E2BC-234E-9DC3-75528A06B64C}" sibTransId="{CD8CC243-A4D1-1C4E-93A3-1B6E0E0417B6}"/>
    <dgm:cxn modelId="{91C63715-831E-8742-BD50-23422D55877B}" srcId="{4B8F96E1-53CF-1B44-812D-C9A2F85B9CE7}" destId="{BC4C992D-E84F-F843-A932-056D2F534754}" srcOrd="1" destOrd="0" parTransId="{EB12BA83-B464-1947-B3EF-0870E077FAA1}" sibTransId="{129D0CCB-EE60-EC49-BC4F-B787E3750F1A}"/>
    <dgm:cxn modelId="{FFDD4F19-0706-8243-BA57-FE2A1077D46B}" srcId="{3A195EF1-351F-EC43-AC03-235E5BA89723}" destId="{4B8F96E1-53CF-1B44-812D-C9A2F85B9CE7}" srcOrd="1" destOrd="0" parTransId="{E97E0B2B-B265-284B-843C-DB347CD5FCE9}" sibTransId="{D89E31FD-77D4-D54F-B595-5D4531AF312D}"/>
    <dgm:cxn modelId="{8A748B3A-30EB-8944-BF69-B52CB750C9F7}" type="presOf" srcId="{3A195EF1-351F-EC43-AC03-235E5BA89723}" destId="{9ECD21D5-8CC9-974B-BDD8-6743951460E4}" srcOrd="0" destOrd="0" presId="urn:microsoft.com/office/officeart/2005/8/layout/hList1"/>
    <dgm:cxn modelId="{C72F135B-088D-F44B-B4F9-378F5B6093EF}" type="presOf" srcId="{75ADDBD4-BD27-1049-B326-A0CB4C1701BA}" destId="{3178EFB6-0828-5743-B0F8-2F715B001971}" srcOrd="0" destOrd="3" presId="urn:microsoft.com/office/officeart/2005/8/layout/hList1"/>
    <dgm:cxn modelId="{27F87B67-2D53-E644-81EB-A150F92BEA49}" srcId="{4B8F96E1-53CF-1B44-812D-C9A2F85B9CE7}" destId="{24AAD5E5-460F-F846-96AF-03D89AE03268}" srcOrd="3" destOrd="0" parTransId="{2DC3F94D-A1DD-5546-B161-AB29B31DA5F0}" sibTransId="{2626A85A-0F88-AB4B-80C9-D01F16A24F00}"/>
    <dgm:cxn modelId="{BAD0264D-A649-6044-B2DD-66CEFCE326A2}" type="presOf" srcId="{E7BF1D1D-FF59-9D42-A8C8-A1254CF565E1}" destId="{D68B2C3A-E5F6-D340-B79C-DD59F472ED1B}" srcOrd="0" destOrd="0" presId="urn:microsoft.com/office/officeart/2005/8/layout/hList1"/>
    <dgm:cxn modelId="{3C76174E-136F-DD4F-8EFE-1CFB56481DE1}" type="presOf" srcId="{0D4A4AF5-0F11-9640-8FB5-AE8330083807}" destId="{EE1F72CC-EFBA-9F4C-A5B1-A9CE3F600968}" srcOrd="0" destOrd="0" presId="urn:microsoft.com/office/officeart/2005/8/layout/hList1"/>
    <dgm:cxn modelId="{8CBA2072-4891-0D49-8FC7-996A421FE886}" srcId="{E7BF1D1D-FF59-9D42-A8C8-A1254CF565E1}" destId="{7912D0A1-63B1-9143-978C-2DEB679E3C4E}" srcOrd="4" destOrd="0" parTransId="{B183C28B-3F5C-1241-8361-192C94C81D5F}" sibTransId="{F4885BB7-2F2F-324D-8996-F8AC2DC54A24}"/>
    <dgm:cxn modelId="{F9898676-F0ED-EB43-8934-49A225030EC6}" type="presOf" srcId="{7912D0A1-63B1-9143-978C-2DEB679E3C4E}" destId="{3178EFB6-0828-5743-B0F8-2F715B001971}" srcOrd="0" destOrd="4" presId="urn:microsoft.com/office/officeart/2005/8/layout/hList1"/>
    <dgm:cxn modelId="{D5D65E84-89DA-BD4E-8C38-A7BC1BCCDDE6}" type="presOf" srcId="{24AAD5E5-460F-F846-96AF-03D89AE03268}" destId="{EE1F72CC-EFBA-9F4C-A5B1-A9CE3F600968}" srcOrd="0" destOrd="3" presId="urn:microsoft.com/office/officeart/2005/8/layout/hList1"/>
    <dgm:cxn modelId="{9962EB85-2A60-BC4B-8DFB-558472F98CB2}" srcId="{E7BF1D1D-FF59-9D42-A8C8-A1254CF565E1}" destId="{F35E4E3B-F68C-7D44-BB22-B7A10C37450D}" srcOrd="1" destOrd="0" parTransId="{B68D88B6-E23E-E043-BE78-AB0034A6A1FF}" sibTransId="{168AB637-F6F5-5148-AE73-6D4D66C0D992}"/>
    <dgm:cxn modelId="{DECC0890-AF17-CC4C-824F-64DF9349801E}" type="presOf" srcId="{4B8F96E1-53CF-1B44-812D-C9A2F85B9CE7}" destId="{080D78BC-293E-DA44-B5BF-F1164FE1CDB5}" srcOrd="0" destOrd="0" presId="urn:microsoft.com/office/officeart/2005/8/layout/hList1"/>
    <dgm:cxn modelId="{B51C39AA-21AA-3F4C-99F8-DD91C47AFAE0}" type="presOf" srcId="{F35E4E3B-F68C-7D44-BB22-B7A10C37450D}" destId="{3178EFB6-0828-5743-B0F8-2F715B001971}" srcOrd="0" destOrd="1" presId="urn:microsoft.com/office/officeart/2005/8/layout/hList1"/>
    <dgm:cxn modelId="{18D093B3-B7A4-0F44-8BB5-B65BA22BECD3}" type="presOf" srcId="{BC4C992D-E84F-F843-A932-056D2F534754}" destId="{EE1F72CC-EFBA-9F4C-A5B1-A9CE3F600968}" srcOrd="0" destOrd="1" presId="urn:microsoft.com/office/officeart/2005/8/layout/hList1"/>
    <dgm:cxn modelId="{ACBF6DB4-092D-2142-8ED8-CE2E816A2264}" type="presOf" srcId="{8E21B016-57DD-4746-9F36-B09A38AB67FD}" destId="{3178EFB6-0828-5743-B0F8-2F715B001971}" srcOrd="0" destOrd="2" presId="urn:microsoft.com/office/officeart/2005/8/layout/hList1"/>
    <dgm:cxn modelId="{01CC57BF-30CE-924C-AAA0-A66140549A34}" type="presOf" srcId="{FABDDF78-0C9C-CC49-9D51-E934DB7CB555}" destId="{3178EFB6-0828-5743-B0F8-2F715B001971}" srcOrd="0" destOrd="0" presId="urn:microsoft.com/office/officeart/2005/8/layout/hList1"/>
    <dgm:cxn modelId="{367000C1-C8ED-A54C-94A1-2CF8BF015867}" srcId="{E7BF1D1D-FF59-9D42-A8C8-A1254CF565E1}" destId="{8E21B016-57DD-4746-9F36-B09A38AB67FD}" srcOrd="2" destOrd="0" parTransId="{55CF6EC5-0A4C-F54D-B216-F3E5293E2280}" sibTransId="{C41C4681-DD69-8646-8099-191F5DC89323}"/>
    <dgm:cxn modelId="{C8E48FE0-44A5-6D49-871C-7933E353F303}" srcId="{E7BF1D1D-FF59-9D42-A8C8-A1254CF565E1}" destId="{75ADDBD4-BD27-1049-B326-A0CB4C1701BA}" srcOrd="3" destOrd="0" parTransId="{93E616AA-E52E-1341-B12C-1C6A989723DA}" sibTransId="{01245156-C6F0-8149-9095-9F63711ED602}"/>
    <dgm:cxn modelId="{8E332AE3-DF3C-C749-9446-7158F0212B27}" type="presOf" srcId="{184B034D-8CFA-8F4B-95FA-C3B15004AF58}" destId="{EE1F72CC-EFBA-9F4C-A5B1-A9CE3F600968}" srcOrd="0" destOrd="2" presId="urn:microsoft.com/office/officeart/2005/8/layout/hList1"/>
    <dgm:cxn modelId="{1F6B81FE-D797-BD42-BAA1-C9055ED9B14E}" srcId="{4B8F96E1-53CF-1B44-812D-C9A2F85B9CE7}" destId="{0D4A4AF5-0F11-9640-8FB5-AE8330083807}" srcOrd="0" destOrd="0" parTransId="{71A889BE-A400-1D4F-899A-58764DE2BB8B}" sibTransId="{124F8506-695B-9D40-98B4-7382BADC6B4C}"/>
    <dgm:cxn modelId="{05D54470-3BAD-8B4A-B82D-E43883C84BE8}" type="presParOf" srcId="{9ECD21D5-8CC9-974B-BDD8-6743951460E4}" destId="{36C3056E-E024-EC43-9BC8-26EF585B617F}" srcOrd="0" destOrd="0" presId="urn:microsoft.com/office/officeart/2005/8/layout/hList1"/>
    <dgm:cxn modelId="{92EB435F-8597-5948-8F6C-956AB84F0475}" type="presParOf" srcId="{36C3056E-E024-EC43-9BC8-26EF585B617F}" destId="{D68B2C3A-E5F6-D340-B79C-DD59F472ED1B}" srcOrd="0" destOrd="0" presId="urn:microsoft.com/office/officeart/2005/8/layout/hList1"/>
    <dgm:cxn modelId="{A50114D9-64A6-CD47-80BA-65603ADAD0B9}" type="presParOf" srcId="{36C3056E-E024-EC43-9BC8-26EF585B617F}" destId="{3178EFB6-0828-5743-B0F8-2F715B001971}" srcOrd="1" destOrd="0" presId="urn:microsoft.com/office/officeart/2005/8/layout/hList1"/>
    <dgm:cxn modelId="{B8524A27-9B64-6F43-BD57-92645D6B5C3B}" type="presParOf" srcId="{9ECD21D5-8CC9-974B-BDD8-6743951460E4}" destId="{1A977AE3-13B1-894F-BF16-8C0DCEA96BA1}" srcOrd="1" destOrd="0" presId="urn:microsoft.com/office/officeart/2005/8/layout/hList1"/>
    <dgm:cxn modelId="{C0EF3583-72CB-B747-8F76-491681F0F66A}" type="presParOf" srcId="{9ECD21D5-8CC9-974B-BDD8-6743951460E4}" destId="{AEA33DE8-B3FA-054C-BDAA-71EA91B82193}" srcOrd="2" destOrd="0" presId="urn:microsoft.com/office/officeart/2005/8/layout/hList1"/>
    <dgm:cxn modelId="{8298953A-75E9-A14B-9602-057E617EEE7A}" type="presParOf" srcId="{AEA33DE8-B3FA-054C-BDAA-71EA91B82193}" destId="{080D78BC-293E-DA44-B5BF-F1164FE1CDB5}" srcOrd="0" destOrd="0" presId="urn:microsoft.com/office/officeart/2005/8/layout/hList1"/>
    <dgm:cxn modelId="{7FE0D8E3-770E-D342-8CFA-E91A051A76B4}" type="presParOf" srcId="{AEA33DE8-B3FA-054C-BDAA-71EA91B82193}" destId="{EE1F72CC-EFBA-9F4C-A5B1-A9CE3F6009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B302D3-825C-044A-89BA-3F6E74E09C59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DC44035-DB6A-4C4E-8EDC-97A45B23A1A4}">
      <dgm:prSet/>
      <dgm:spPr/>
      <dgm:t>
        <a:bodyPr/>
        <a:lstStyle/>
        <a:p>
          <a:pPr rtl="0"/>
          <a:r>
            <a:rPr lang="zh-CN" altLang="en-US" b="1"/>
            <a:t>快速入门、逐步深入、分散难点</a:t>
          </a:r>
          <a:endParaRPr lang="zh-CN" altLang="en-US"/>
        </a:p>
      </dgm:t>
    </dgm:pt>
    <dgm:pt modelId="{07B48FD6-01C1-E241-9B8D-D0EADF77087E}" type="parTrans" cxnId="{F6E2E26E-94B8-164B-9A21-368EF08CABFB}">
      <dgm:prSet/>
      <dgm:spPr/>
      <dgm:t>
        <a:bodyPr/>
        <a:lstStyle/>
        <a:p>
          <a:endParaRPr lang="zh-CN" altLang="en-US"/>
        </a:p>
      </dgm:t>
    </dgm:pt>
    <dgm:pt modelId="{FD4449CB-44DA-AB46-AFD9-59358A5DBA4A}" type="sibTrans" cxnId="{F6E2E26E-94B8-164B-9A21-368EF08CABFB}">
      <dgm:prSet/>
      <dgm:spPr/>
      <dgm:t>
        <a:bodyPr/>
        <a:lstStyle/>
        <a:p>
          <a:endParaRPr lang="zh-CN" altLang="en-US"/>
        </a:p>
      </dgm:t>
    </dgm:pt>
    <dgm:pt modelId="{A30D3B28-9709-2C49-90F0-D3A308D7182A}" type="pres">
      <dgm:prSet presAssocID="{D6B302D3-825C-044A-89BA-3F6E74E09C59}" presName="linear" presStyleCnt="0">
        <dgm:presLayoutVars>
          <dgm:animLvl val="lvl"/>
          <dgm:resizeHandles val="exact"/>
        </dgm:presLayoutVars>
      </dgm:prSet>
      <dgm:spPr/>
    </dgm:pt>
    <dgm:pt modelId="{CA684A07-1525-E446-84AE-298709A36DD9}" type="pres">
      <dgm:prSet presAssocID="{3DC44035-DB6A-4C4E-8EDC-97A45B23A1A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3602821-7399-D04E-A067-C4C0BA329F6B}" type="presOf" srcId="{3DC44035-DB6A-4C4E-8EDC-97A45B23A1A4}" destId="{CA684A07-1525-E446-84AE-298709A36DD9}" srcOrd="0" destOrd="0" presId="urn:microsoft.com/office/officeart/2005/8/layout/vList2"/>
    <dgm:cxn modelId="{F6E2E26E-94B8-164B-9A21-368EF08CABFB}" srcId="{D6B302D3-825C-044A-89BA-3F6E74E09C59}" destId="{3DC44035-DB6A-4C4E-8EDC-97A45B23A1A4}" srcOrd="0" destOrd="0" parTransId="{07B48FD6-01C1-E241-9B8D-D0EADF77087E}" sibTransId="{FD4449CB-44DA-AB46-AFD9-59358A5DBA4A}"/>
    <dgm:cxn modelId="{86B793B1-7874-A84A-B151-050CDF8ED68B}" type="presOf" srcId="{D6B302D3-825C-044A-89BA-3F6E74E09C59}" destId="{A30D3B28-9709-2C49-90F0-D3A308D7182A}" srcOrd="0" destOrd="0" presId="urn:microsoft.com/office/officeart/2005/8/layout/vList2"/>
    <dgm:cxn modelId="{D5EADBA8-0963-A040-A822-3263E35B86CC}" type="presParOf" srcId="{A30D3B28-9709-2C49-90F0-D3A308D7182A}" destId="{CA684A07-1525-E446-84AE-298709A36D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CF8C6-2987-7543-A9DF-C3E9E40AB6FF}">
      <dsp:nvSpPr>
        <dsp:cNvPr id="0" name=""/>
        <dsp:cNvSpPr/>
      </dsp:nvSpPr>
      <dsp:spPr>
        <a:xfrm>
          <a:off x="0" y="0"/>
          <a:ext cx="545978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453C0B-AB8B-EB44-A2BB-66431904B0C8}">
      <dsp:nvSpPr>
        <dsp:cNvPr id="0" name=""/>
        <dsp:cNvSpPr/>
      </dsp:nvSpPr>
      <dsp:spPr>
        <a:xfrm>
          <a:off x="0" y="1984"/>
          <a:ext cx="5459784" cy="67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800" b="1" kern="1200" dirty="0">
              <a:latin typeface="Times New Roman"/>
              <a:cs typeface="Times New Roman"/>
            </a:rPr>
            <a:t>计算机科学与技术</a:t>
          </a:r>
          <a:r>
            <a:rPr lang="zh-CN" altLang="en-US" sz="1800" b="1" kern="1200" dirty="0">
              <a:latin typeface="Times New Roman"/>
              <a:cs typeface="Times New Roman"/>
            </a:rPr>
            <a:t>、软件工程、统计学、信息管理与信息系统的大类基础课程</a:t>
          </a:r>
          <a:endParaRPr lang="zh-CN" altLang="en-US" sz="1800" kern="1200" dirty="0"/>
        </a:p>
      </dsp:txBody>
      <dsp:txXfrm>
        <a:off x="0" y="1984"/>
        <a:ext cx="5459784" cy="676671"/>
      </dsp:txXfrm>
    </dsp:sp>
    <dsp:sp modelId="{0FE16BA7-58DE-AE4F-AC83-839E158ECA7E}">
      <dsp:nvSpPr>
        <dsp:cNvPr id="0" name=""/>
        <dsp:cNvSpPr/>
      </dsp:nvSpPr>
      <dsp:spPr>
        <a:xfrm>
          <a:off x="0" y="678656"/>
          <a:ext cx="545978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 val="14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A8A270-2127-C040-B629-438B6B5707B8}">
      <dsp:nvSpPr>
        <dsp:cNvPr id="0" name=""/>
        <dsp:cNvSpPr/>
      </dsp:nvSpPr>
      <dsp:spPr>
        <a:xfrm>
          <a:off x="0" y="678656"/>
          <a:ext cx="5459784" cy="676671"/>
        </a:xfrm>
        <a:prstGeom prst="rect">
          <a:avLst/>
        </a:prstGeom>
        <a:noFill/>
        <a:ln>
          <a:solidFill>
            <a:schemeClr val="accent1">
              <a:alpha val="12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/>
              <a:cs typeface="Times New Roman"/>
            </a:rPr>
            <a:t>大一第</a:t>
          </a:r>
          <a:r>
            <a:rPr lang="en-US" altLang="zh-CN" sz="1800" b="1" kern="1200" dirty="0">
              <a:latin typeface="Times New Roman"/>
              <a:cs typeface="Times New Roman"/>
            </a:rPr>
            <a:t>1</a:t>
          </a:r>
          <a:r>
            <a:rPr lang="zh-CN" altLang="en-US" sz="1800" b="1" kern="1200" dirty="0">
              <a:latin typeface="Times New Roman"/>
              <a:cs typeface="Times New Roman"/>
            </a:rPr>
            <a:t>学期开设</a:t>
          </a:r>
          <a:endParaRPr lang="zh-CN" altLang="en-US" sz="1800" kern="1200" dirty="0"/>
        </a:p>
      </dsp:txBody>
      <dsp:txXfrm>
        <a:off x="0" y="678656"/>
        <a:ext cx="5459784" cy="676671"/>
      </dsp:txXfrm>
    </dsp:sp>
    <dsp:sp modelId="{4FF4CA58-C1DB-5149-A151-332A99F61AE3}">
      <dsp:nvSpPr>
        <dsp:cNvPr id="0" name=""/>
        <dsp:cNvSpPr/>
      </dsp:nvSpPr>
      <dsp:spPr>
        <a:xfrm>
          <a:off x="0" y="1355328"/>
          <a:ext cx="545978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 val="17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15A597-2E1B-F54C-A94F-11788C46B105}">
      <dsp:nvSpPr>
        <dsp:cNvPr id="0" name=""/>
        <dsp:cNvSpPr/>
      </dsp:nvSpPr>
      <dsp:spPr>
        <a:xfrm>
          <a:off x="0" y="1355328"/>
          <a:ext cx="5459784" cy="67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/>
              <a:cs typeface="Times New Roman"/>
            </a:rPr>
            <a:t>学分</a:t>
          </a:r>
          <a:r>
            <a:rPr lang="en-US" altLang="zh-CN" sz="1800" b="1" kern="1200" dirty="0">
              <a:latin typeface="Times New Roman"/>
              <a:cs typeface="Times New Roman"/>
            </a:rPr>
            <a:t>4.5</a:t>
          </a:r>
          <a:r>
            <a:rPr lang="zh-CN" altLang="en-US" sz="1800" b="1" kern="1200" dirty="0">
              <a:latin typeface="Times New Roman"/>
              <a:cs typeface="Times New Roman"/>
            </a:rPr>
            <a:t>，周学时</a:t>
          </a:r>
          <a:r>
            <a:rPr lang="en-US" altLang="zh-CN" sz="1800" b="1" kern="1200" dirty="0">
              <a:latin typeface="Times New Roman"/>
              <a:cs typeface="Times New Roman"/>
            </a:rPr>
            <a:t>3-3</a:t>
          </a:r>
          <a:endParaRPr lang="zh-CN" altLang="en-US" sz="1800" kern="1200" dirty="0"/>
        </a:p>
      </dsp:txBody>
      <dsp:txXfrm>
        <a:off x="0" y="1355328"/>
        <a:ext cx="5459784" cy="676671"/>
      </dsp:txXfrm>
    </dsp:sp>
    <dsp:sp modelId="{8BAD1CAF-F259-964C-B115-ACD780E26A98}">
      <dsp:nvSpPr>
        <dsp:cNvPr id="0" name=""/>
        <dsp:cNvSpPr/>
      </dsp:nvSpPr>
      <dsp:spPr>
        <a:xfrm>
          <a:off x="0" y="2031999"/>
          <a:ext cx="545978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 val="1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369E16-B0C1-6244-AD11-01605083F742}">
      <dsp:nvSpPr>
        <dsp:cNvPr id="0" name=""/>
        <dsp:cNvSpPr/>
      </dsp:nvSpPr>
      <dsp:spPr>
        <a:xfrm>
          <a:off x="0" y="2032000"/>
          <a:ext cx="5459784" cy="67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/>
              <a:cs typeface="Times New Roman"/>
            </a:rPr>
            <a:t>讲授学时：</a:t>
          </a:r>
          <a:r>
            <a:rPr lang="en-US" altLang="zh-CN" sz="1800" b="1" kern="1200" dirty="0">
              <a:latin typeface="Times New Roman"/>
              <a:cs typeface="Times New Roman"/>
            </a:rPr>
            <a:t>48 </a:t>
          </a:r>
        </a:p>
      </dsp:txBody>
      <dsp:txXfrm>
        <a:off x="0" y="2032000"/>
        <a:ext cx="5459784" cy="676671"/>
      </dsp:txXfrm>
    </dsp:sp>
    <dsp:sp modelId="{C6683613-FFD9-354A-848A-E94D8EBF4B8A}">
      <dsp:nvSpPr>
        <dsp:cNvPr id="0" name=""/>
        <dsp:cNvSpPr/>
      </dsp:nvSpPr>
      <dsp:spPr>
        <a:xfrm>
          <a:off x="0" y="2708671"/>
          <a:ext cx="545978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 val="9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D7647-A848-C44E-8121-63DF0E74D81F}">
      <dsp:nvSpPr>
        <dsp:cNvPr id="0" name=""/>
        <dsp:cNvSpPr/>
      </dsp:nvSpPr>
      <dsp:spPr>
        <a:xfrm>
          <a:off x="0" y="2708671"/>
          <a:ext cx="5459784" cy="67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/>
              <a:cs typeface="Times New Roman"/>
            </a:rPr>
            <a:t>课内实验学时：</a:t>
          </a:r>
          <a:r>
            <a:rPr lang="en-US" altLang="zh-CN" sz="1800" b="1" kern="1200" dirty="0">
              <a:latin typeface="Times New Roman"/>
              <a:cs typeface="Times New Roman"/>
            </a:rPr>
            <a:t>48</a:t>
          </a:r>
        </a:p>
      </dsp:txBody>
      <dsp:txXfrm>
        <a:off x="0" y="2708671"/>
        <a:ext cx="5459784" cy="676671"/>
      </dsp:txXfrm>
    </dsp:sp>
    <dsp:sp modelId="{81B64D83-AFFC-B949-8BDF-6F3CA0DD4021}">
      <dsp:nvSpPr>
        <dsp:cNvPr id="0" name=""/>
        <dsp:cNvSpPr/>
      </dsp:nvSpPr>
      <dsp:spPr>
        <a:xfrm>
          <a:off x="0" y="3385343"/>
          <a:ext cx="545978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 val="4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060D8E-72BA-A642-B644-983B1E8DEAF6}">
      <dsp:nvSpPr>
        <dsp:cNvPr id="0" name=""/>
        <dsp:cNvSpPr/>
      </dsp:nvSpPr>
      <dsp:spPr>
        <a:xfrm>
          <a:off x="0" y="3385343"/>
          <a:ext cx="5459784" cy="67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+mn-ea"/>
            </a:rPr>
            <a:t>课外实验学时：</a:t>
          </a:r>
          <a:endParaRPr lang="zh-CN" altLang="en-US" sz="1800" b="1" kern="1200" dirty="0">
            <a:solidFill>
              <a:srgbClr val="FF0000"/>
            </a:solidFill>
            <a:latin typeface="+mn-ea"/>
          </a:endParaRPr>
        </a:p>
      </dsp:txBody>
      <dsp:txXfrm>
        <a:off x="0" y="3385343"/>
        <a:ext cx="5459784" cy="676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CF8C6-2987-7543-A9DF-C3E9E40AB6FF}">
      <dsp:nvSpPr>
        <dsp:cNvPr id="0" name=""/>
        <dsp:cNvSpPr/>
      </dsp:nvSpPr>
      <dsp:spPr>
        <a:xfrm>
          <a:off x="0" y="0"/>
          <a:ext cx="545978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453C0B-AB8B-EB44-A2BB-66431904B0C8}">
      <dsp:nvSpPr>
        <dsp:cNvPr id="0" name=""/>
        <dsp:cNvSpPr/>
      </dsp:nvSpPr>
      <dsp:spPr>
        <a:xfrm>
          <a:off x="0" y="1984"/>
          <a:ext cx="5459784" cy="67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800" b="1" kern="1200" dirty="0">
              <a:latin typeface="Times New Roman"/>
              <a:cs typeface="Times New Roman"/>
            </a:rPr>
            <a:t>计算机科学与技术</a:t>
          </a:r>
          <a:r>
            <a:rPr lang="zh-CN" altLang="en-US" sz="1800" b="1" kern="1200" dirty="0">
              <a:latin typeface="Times New Roman"/>
              <a:cs typeface="Times New Roman"/>
            </a:rPr>
            <a:t>、软件工程、统计学、信息管理与信息系统的大类基础课程</a:t>
          </a:r>
          <a:endParaRPr lang="zh-CN" altLang="en-US" sz="1800" kern="1200" dirty="0"/>
        </a:p>
      </dsp:txBody>
      <dsp:txXfrm>
        <a:off x="0" y="1984"/>
        <a:ext cx="5459784" cy="676671"/>
      </dsp:txXfrm>
    </dsp:sp>
    <dsp:sp modelId="{0FE16BA7-58DE-AE4F-AC83-839E158ECA7E}">
      <dsp:nvSpPr>
        <dsp:cNvPr id="0" name=""/>
        <dsp:cNvSpPr/>
      </dsp:nvSpPr>
      <dsp:spPr>
        <a:xfrm>
          <a:off x="0" y="678656"/>
          <a:ext cx="545978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 val="14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A8A270-2127-C040-B629-438B6B5707B8}">
      <dsp:nvSpPr>
        <dsp:cNvPr id="0" name=""/>
        <dsp:cNvSpPr/>
      </dsp:nvSpPr>
      <dsp:spPr>
        <a:xfrm>
          <a:off x="0" y="678656"/>
          <a:ext cx="5459784" cy="676671"/>
        </a:xfrm>
        <a:prstGeom prst="rect">
          <a:avLst/>
        </a:prstGeom>
        <a:noFill/>
        <a:ln>
          <a:solidFill>
            <a:schemeClr val="accent1">
              <a:alpha val="12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/>
              <a:cs typeface="Times New Roman"/>
            </a:rPr>
            <a:t>大一第</a:t>
          </a:r>
          <a:r>
            <a:rPr lang="en-US" altLang="zh-CN" sz="1800" b="1" kern="1200" dirty="0">
              <a:latin typeface="Times New Roman"/>
              <a:cs typeface="Times New Roman"/>
            </a:rPr>
            <a:t>1</a:t>
          </a:r>
          <a:r>
            <a:rPr lang="zh-CN" altLang="en-US" sz="1800" b="1" kern="1200" dirty="0">
              <a:latin typeface="Times New Roman"/>
              <a:cs typeface="Times New Roman"/>
            </a:rPr>
            <a:t>学期开设</a:t>
          </a:r>
          <a:endParaRPr lang="zh-CN" altLang="en-US" sz="1800" kern="1200" dirty="0"/>
        </a:p>
      </dsp:txBody>
      <dsp:txXfrm>
        <a:off x="0" y="678656"/>
        <a:ext cx="5459784" cy="676671"/>
      </dsp:txXfrm>
    </dsp:sp>
    <dsp:sp modelId="{4FF4CA58-C1DB-5149-A151-332A99F61AE3}">
      <dsp:nvSpPr>
        <dsp:cNvPr id="0" name=""/>
        <dsp:cNvSpPr/>
      </dsp:nvSpPr>
      <dsp:spPr>
        <a:xfrm>
          <a:off x="0" y="1355328"/>
          <a:ext cx="545978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 val="17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15A597-2E1B-F54C-A94F-11788C46B105}">
      <dsp:nvSpPr>
        <dsp:cNvPr id="0" name=""/>
        <dsp:cNvSpPr/>
      </dsp:nvSpPr>
      <dsp:spPr>
        <a:xfrm>
          <a:off x="0" y="1355328"/>
          <a:ext cx="5459784" cy="67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/>
              <a:cs typeface="Times New Roman"/>
            </a:rPr>
            <a:t>学分</a:t>
          </a:r>
          <a:r>
            <a:rPr lang="en-US" altLang="zh-CN" sz="1800" b="1" kern="1200" dirty="0">
              <a:latin typeface="Times New Roman"/>
              <a:cs typeface="Times New Roman"/>
            </a:rPr>
            <a:t>4.5</a:t>
          </a:r>
          <a:r>
            <a:rPr lang="zh-CN" altLang="en-US" sz="1800" b="1" kern="1200" dirty="0">
              <a:latin typeface="Times New Roman"/>
              <a:cs typeface="Times New Roman"/>
            </a:rPr>
            <a:t>，周学时</a:t>
          </a:r>
          <a:r>
            <a:rPr lang="en-US" altLang="zh-CN" sz="1800" b="1" kern="1200" dirty="0">
              <a:latin typeface="Times New Roman"/>
              <a:cs typeface="Times New Roman"/>
            </a:rPr>
            <a:t>3-3</a:t>
          </a:r>
          <a:endParaRPr lang="zh-CN" altLang="en-US" sz="1800" kern="1200" dirty="0"/>
        </a:p>
      </dsp:txBody>
      <dsp:txXfrm>
        <a:off x="0" y="1355328"/>
        <a:ext cx="5459784" cy="676671"/>
      </dsp:txXfrm>
    </dsp:sp>
    <dsp:sp modelId="{8BAD1CAF-F259-964C-B115-ACD780E26A98}">
      <dsp:nvSpPr>
        <dsp:cNvPr id="0" name=""/>
        <dsp:cNvSpPr/>
      </dsp:nvSpPr>
      <dsp:spPr>
        <a:xfrm>
          <a:off x="0" y="2031999"/>
          <a:ext cx="545978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 val="1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369E16-B0C1-6244-AD11-01605083F742}">
      <dsp:nvSpPr>
        <dsp:cNvPr id="0" name=""/>
        <dsp:cNvSpPr/>
      </dsp:nvSpPr>
      <dsp:spPr>
        <a:xfrm>
          <a:off x="0" y="2032000"/>
          <a:ext cx="5459784" cy="67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/>
              <a:cs typeface="Times New Roman"/>
            </a:rPr>
            <a:t>讲授学时：</a:t>
          </a:r>
          <a:r>
            <a:rPr lang="en-US" altLang="zh-CN" sz="1800" b="1" kern="1200" dirty="0">
              <a:latin typeface="Times New Roman"/>
              <a:cs typeface="Times New Roman"/>
            </a:rPr>
            <a:t>48 </a:t>
          </a:r>
        </a:p>
      </dsp:txBody>
      <dsp:txXfrm>
        <a:off x="0" y="2032000"/>
        <a:ext cx="5459784" cy="676671"/>
      </dsp:txXfrm>
    </dsp:sp>
    <dsp:sp modelId="{C6683613-FFD9-354A-848A-E94D8EBF4B8A}">
      <dsp:nvSpPr>
        <dsp:cNvPr id="0" name=""/>
        <dsp:cNvSpPr/>
      </dsp:nvSpPr>
      <dsp:spPr>
        <a:xfrm>
          <a:off x="0" y="2708671"/>
          <a:ext cx="545978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 val="9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D7647-A848-C44E-8121-63DF0E74D81F}">
      <dsp:nvSpPr>
        <dsp:cNvPr id="0" name=""/>
        <dsp:cNvSpPr/>
      </dsp:nvSpPr>
      <dsp:spPr>
        <a:xfrm>
          <a:off x="0" y="2708671"/>
          <a:ext cx="5459784" cy="67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/>
              <a:cs typeface="Times New Roman"/>
            </a:rPr>
            <a:t>课内实验学时：</a:t>
          </a:r>
          <a:r>
            <a:rPr lang="en-US" altLang="zh-CN" sz="1800" b="1" kern="1200" dirty="0">
              <a:latin typeface="Times New Roman"/>
              <a:cs typeface="Times New Roman"/>
            </a:rPr>
            <a:t>48</a:t>
          </a:r>
        </a:p>
      </dsp:txBody>
      <dsp:txXfrm>
        <a:off x="0" y="2708671"/>
        <a:ext cx="5459784" cy="676671"/>
      </dsp:txXfrm>
    </dsp:sp>
    <dsp:sp modelId="{81B64D83-AFFC-B949-8BDF-6F3CA0DD4021}">
      <dsp:nvSpPr>
        <dsp:cNvPr id="0" name=""/>
        <dsp:cNvSpPr/>
      </dsp:nvSpPr>
      <dsp:spPr>
        <a:xfrm>
          <a:off x="0" y="3385343"/>
          <a:ext cx="545978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 val="4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060D8E-72BA-A642-B644-983B1E8DEAF6}">
      <dsp:nvSpPr>
        <dsp:cNvPr id="0" name=""/>
        <dsp:cNvSpPr/>
      </dsp:nvSpPr>
      <dsp:spPr>
        <a:xfrm>
          <a:off x="0" y="3385343"/>
          <a:ext cx="5459784" cy="67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+mn-ea"/>
            </a:rPr>
            <a:t>课外实验学时：</a:t>
          </a:r>
          <a:endParaRPr lang="zh-CN" altLang="en-US" sz="1800" b="1" kern="1200" dirty="0">
            <a:solidFill>
              <a:srgbClr val="FF0000"/>
            </a:solidFill>
            <a:latin typeface="+mn-ea"/>
          </a:endParaRPr>
        </a:p>
      </dsp:txBody>
      <dsp:txXfrm>
        <a:off x="0" y="3385343"/>
        <a:ext cx="5459784" cy="676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B2C3A-E5F6-D340-B79C-DD59F472ED1B}">
      <dsp:nvSpPr>
        <dsp:cNvPr id="0" name=""/>
        <dsp:cNvSpPr/>
      </dsp:nvSpPr>
      <dsp:spPr>
        <a:xfrm>
          <a:off x="43" y="109734"/>
          <a:ext cx="4128769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/>
            <a:t>教学目标</a:t>
          </a:r>
        </a:p>
      </dsp:txBody>
      <dsp:txXfrm>
        <a:off x="43" y="109734"/>
        <a:ext cx="4128769" cy="720000"/>
      </dsp:txXfrm>
    </dsp:sp>
    <dsp:sp modelId="{3178EFB6-0828-5743-B0F8-2F715B001971}">
      <dsp:nvSpPr>
        <dsp:cNvPr id="0" name=""/>
        <dsp:cNvSpPr/>
      </dsp:nvSpPr>
      <dsp:spPr>
        <a:xfrm>
          <a:off x="43" y="829734"/>
          <a:ext cx="4128769" cy="3499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了解高级程序设计语言的</a:t>
          </a:r>
          <a:r>
            <a:rPr lang="zh-CN" sz="2500" b="1" kern="1200" dirty="0">
              <a:solidFill>
                <a:srgbClr val="C0504D"/>
              </a:solidFill>
            </a:rPr>
            <a:t>结构</a:t>
          </a:r>
          <a:endParaRPr lang="zh-CN" altLang="en-US" sz="2500" b="1" kern="1200" dirty="0">
            <a:solidFill>
              <a:srgbClr val="C0504D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b="1" kern="1200" dirty="0"/>
            <a:t>理解计算思维</a:t>
          </a:r>
          <a:r>
            <a:rPr lang="zh-CN" sz="2500" b="1" kern="1200" dirty="0"/>
            <a:t>的</a:t>
          </a:r>
          <a:r>
            <a:rPr lang="zh-CN" sz="2500" b="1" kern="1200" dirty="0">
              <a:solidFill>
                <a:srgbClr val="C0504D"/>
              </a:solidFill>
            </a:rPr>
            <a:t>思想和方法</a:t>
          </a:r>
          <a:endParaRPr lang="zh-CN" altLang="en-US" sz="2500" b="1" kern="1200" dirty="0">
            <a:solidFill>
              <a:srgbClr val="C0504D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掌握基本的程序设计</a:t>
          </a:r>
          <a:r>
            <a:rPr lang="zh-CN" sz="2500" b="1" kern="1200" dirty="0">
              <a:solidFill>
                <a:srgbClr val="C0504D"/>
              </a:solidFill>
            </a:rPr>
            <a:t>过程和技巧</a:t>
          </a:r>
          <a:endParaRPr lang="zh-CN" altLang="en-US" sz="2500" b="1" kern="1200" dirty="0">
            <a:solidFill>
              <a:srgbClr val="C0504D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>
              <a:solidFill>
                <a:srgbClr val="C0504D"/>
              </a:solidFill>
            </a:rPr>
            <a:t>具备</a:t>
          </a:r>
          <a:r>
            <a:rPr lang="zh-CN" sz="2500" b="1" kern="1200" dirty="0"/>
            <a:t>基本的分析问题和利用计算机求解问题的</a:t>
          </a:r>
          <a:r>
            <a:rPr lang="zh-CN" sz="2500" b="1" kern="1200" dirty="0">
              <a:solidFill>
                <a:srgbClr val="C0504D"/>
              </a:solidFill>
            </a:rPr>
            <a:t>能力</a:t>
          </a:r>
          <a:endParaRPr lang="zh-CN" altLang="en-US" sz="2500" b="1" kern="1200" dirty="0">
            <a:solidFill>
              <a:srgbClr val="C0504D"/>
            </a:solidFill>
          </a:endParaRPr>
        </a:p>
      </dsp:txBody>
      <dsp:txXfrm>
        <a:off x="43" y="829734"/>
        <a:ext cx="4128769" cy="3499875"/>
      </dsp:txXfrm>
    </dsp:sp>
    <dsp:sp modelId="{080D78BC-293E-DA44-B5BF-F1164FE1CDB5}">
      <dsp:nvSpPr>
        <dsp:cNvPr id="0" name=""/>
        <dsp:cNvSpPr/>
      </dsp:nvSpPr>
      <dsp:spPr>
        <a:xfrm>
          <a:off x="4706839" y="109734"/>
          <a:ext cx="4128769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/>
            <a:t>欲达成学习成效</a:t>
          </a:r>
        </a:p>
      </dsp:txBody>
      <dsp:txXfrm>
        <a:off x="4706839" y="109734"/>
        <a:ext cx="4128769" cy="720000"/>
      </dsp:txXfrm>
    </dsp:sp>
    <dsp:sp modelId="{EE1F72CC-EFBA-9F4C-A5B1-A9CE3F600968}">
      <dsp:nvSpPr>
        <dsp:cNvPr id="0" name=""/>
        <dsp:cNvSpPr/>
      </dsp:nvSpPr>
      <dsp:spPr>
        <a:xfrm>
          <a:off x="4706839" y="829734"/>
          <a:ext cx="4128769" cy="3499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b="1" kern="1200" dirty="0"/>
            <a:t>学习者能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b="1" kern="1200" dirty="0"/>
            <a:t>通过程序设计语言的</a:t>
          </a:r>
          <a:r>
            <a:rPr lang="zh-CN" altLang="en-US" sz="2500" b="1" kern="1200" dirty="0">
              <a:solidFill>
                <a:srgbClr val="C0504D"/>
              </a:solidFill>
            </a:rPr>
            <a:t>学习</a:t>
          </a:r>
          <a:r>
            <a:rPr lang="zh-CN" altLang="en-US" sz="2500" b="1" kern="1200" dirty="0"/>
            <a:t>和编程</a:t>
          </a:r>
          <a:r>
            <a:rPr lang="zh-CN" altLang="en-US" sz="2500" b="1" kern="1200" dirty="0">
              <a:solidFill>
                <a:srgbClr val="C0504D"/>
              </a:solidFill>
            </a:rPr>
            <a:t>训练</a:t>
          </a:r>
          <a:endParaRPr lang="zh-CN" altLang="en-US" sz="2500" b="1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b="1" kern="1200" dirty="0"/>
            <a:t>展现</a:t>
          </a:r>
          <a:r>
            <a:rPr lang="zh-CN" sz="2500" b="1" kern="1200" dirty="0"/>
            <a:t>基本的分析问题和利用计算机求解问题的</a:t>
          </a:r>
          <a:r>
            <a:rPr lang="zh-CN" sz="2500" b="1" kern="1200" dirty="0">
              <a:solidFill>
                <a:srgbClr val="C0504D"/>
              </a:solidFill>
            </a:rPr>
            <a:t>能力</a:t>
          </a:r>
          <a:endParaRPr lang="zh-CN" altLang="en-US" sz="2500" b="1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b="1" kern="1200" dirty="0"/>
            <a:t>编程实现常见基本</a:t>
          </a:r>
          <a:r>
            <a:rPr lang="zh-CN" altLang="en-US" sz="2500" b="1" kern="1200" dirty="0">
              <a:solidFill>
                <a:srgbClr val="C0504D"/>
              </a:solidFill>
            </a:rPr>
            <a:t>问题的求解</a:t>
          </a:r>
          <a:endParaRPr lang="zh-CN" altLang="en-US" sz="2500" b="1" kern="1200" dirty="0"/>
        </a:p>
      </dsp:txBody>
      <dsp:txXfrm>
        <a:off x="4706839" y="829734"/>
        <a:ext cx="4128769" cy="3499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4FAFA-7073-8042-819E-7CB75615088D}">
      <dsp:nvSpPr>
        <dsp:cNvPr id="0" name=""/>
        <dsp:cNvSpPr/>
      </dsp:nvSpPr>
      <dsp:spPr>
        <a:xfrm rot="16200000">
          <a:off x="9212" y="866179"/>
          <a:ext cx="1834152" cy="112086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77800" rIns="160020" bIns="17780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知识为载体</a:t>
          </a:r>
        </a:p>
      </dsp:txBody>
      <dsp:txXfrm rot="5400000">
        <a:off x="420583" y="564260"/>
        <a:ext cx="1066135" cy="1724700"/>
      </dsp:txXfrm>
    </dsp:sp>
    <dsp:sp modelId="{D45CD312-D01E-5A4C-B00D-BDB11714CF1C}">
      <dsp:nvSpPr>
        <dsp:cNvPr id="0" name=""/>
        <dsp:cNvSpPr/>
      </dsp:nvSpPr>
      <dsp:spPr>
        <a:xfrm rot="5400000">
          <a:off x="1180970" y="866179"/>
          <a:ext cx="1834152" cy="112086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77800" rIns="106680" bIns="17780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能力培养为核心</a:t>
          </a:r>
        </a:p>
      </dsp:txBody>
      <dsp:txXfrm rot="-5400000">
        <a:off x="1537615" y="564260"/>
        <a:ext cx="1066135" cy="1724700"/>
      </dsp:txXfrm>
    </dsp:sp>
    <dsp:sp modelId="{665079C2-F357-BE44-BF19-4E07F8860C88}">
      <dsp:nvSpPr>
        <dsp:cNvPr id="0" name=""/>
        <dsp:cNvSpPr/>
      </dsp:nvSpPr>
      <dsp:spPr>
        <a:xfrm>
          <a:off x="926174" y="0"/>
          <a:ext cx="1171757" cy="1171700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62CFF-AFC7-544A-B979-06C878F624C0}">
      <dsp:nvSpPr>
        <dsp:cNvPr id="0" name=""/>
        <dsp:cNvSpPr/>
      </dsp:nvSpPr>
      <dsp:spPr>
        <a:xfrm rot="10800000">
          <a:off x="926174" y="1681235"/>
          <a:ext cx="1171757" cy="1171700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BACA4-9CB9-9340-86A6-E8E4DABCA061}">
      <dsp:nvSpPr>
        <dsp:cNvPr id="0" name=""/>
        <dsp:cNvSpPr/>
      </dsp:nvSpPr>
      <dsp:spPr>
        <a:xfrm>
          <a:off x="0" y="0"/>
          <a:ext cx="883565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71FFE7-1A85-7D4B-9217-27AEB40B72C0}">
      <dsp:nvSpPr>
        <dsp:cNvPr id="0" name=""/>
        <dsp:cNvSpPr/>
      </dsp:nvSpPr>
      <dsp:spPr>
        <a:xfrm>
          <a:off x="0" y="0"/>
          <a:ext cx="1767130" cy="443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b="1" kern="1200" dirty="0"/>
            <a:t>一般步骤</a:t>
          </a:r>
        </a:p>
      </dsp:txBody>
      <dsp:txXfrm>
        <a:off x="0" y="0"/>
        <a:ext cx="1767130" cy="4439344"/>
      </dsp:txXfrm>
    </dsp:sp>
    <dsp:sp modelId="{0571162F-119C-6F41-A5D8-571465528625}">
      <dsp:nvSpPr>
        <dsp:cNvPr id="0" name=""/>
        <dsp:cNvSpPr/>
      </dsp:nvSpPr>
      <dsp:spPr>
        <a:xfrm>
          <a:off x="1899665" y="41835"/>
          <a:ext cx="6935986" cy="83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kern="1200" dirty="0">
              <a:solidFill>
                <a:schemeClr val="tx1"/>
              </a:solidFill>
            </a:rPr>
            <a:t>分析问题</a:t>
          </a:r>
        </a:p>
      </dsp:txBody>
      <dsp:txXfrm>
        <a:off x="1899665" y="41835"/>
        <a:ext cx="6935986" cy="836712"/>
      </dsp:txXfrm>
    </dsp:sp>
    <dsp:sp modelId="{95E0518C-CE8C-9144-8B69-87C901D174D2}">
      <dsp:nvSpPr>
        <dsp:cNvPr id="0" name=""/>
        <dsp:cNvSpPr/>
      </dsp:nvSpPr>
      <dsp:spPr>
        <a:xfrm>
          <a:off x="1767130" y="878547"/>
          <a:ext cx="70685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A149C47-F48A-B741-8A5C-5781576AB47C}">
      <dsp:nvSpPr>
        <dsp:cNvPr id="0" name=""/>
        <dsp:cNvSpPr/>
      </dsp:nvSpPr>
      <dsp:spPr>
        <a:xfrm>
          <a:off x="1899665" y="920383"/>
          <a:ext cx="6935986" cy="83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kern="1200" dirty="0">
              <a:solidFill>
                <a:schemeClr val="tx1"/>
              </a:solidFill>
            </a:rPr>
            <a:t>建立数学模型</a:t>
          </a:r>
        </a:p>
      </dsp:txBody>
      <dsp:txXfrm>
        <a:off x="1899665" y="920383"/>
        <a:ext cx="6935986" cy="836712"/>
      </dsp:txXfrm>
    </dsp:sp>
    <dsp:sp modelId="{33D4ED23-9230-5C4E-96AD-9FE9FF57B4F5}">
      <dsp:nvSpPr>
        <dsp:cNvPr id="0" name=""/>
        <dsp:cNvSpPr/>
      </dsp:nvSpPr>
      <dsp:spPr>
        <a:xfrm>
          <a:off x="1767130" y="1757095"/>
          <a:ext cx="70685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E3D211-9FA8-C242-ADF3-EADE4521EEA2}">
      <dsp:nvSpPr>
        <dsp:cNvPr id="0" name=""/>
        <dsp:cNvSpPr/>
      </dsp:nvSpPr>
      <dsp:spPr>
        <a:xfrm>
          <a:off x="1899665" y="1798931"/>
          <a:ext cx="6935986" cy="83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kern="1200" dirty="0">
              <a:solidFill>
                <a:schemeClr val="tx1"/>
              </a:solidFill>
            </a:rPr>
            <a:t>选择、设计算法</a:t>
          </a:r>
        </a:p>
      </dsp:txBody>
      <dsp:txXfrm>
        <a:off x="1899665" y="1798931"/>
        <a:ext cx="6935986" cy="836712"/>
      </dsp:txXfrm>
    </dsp:sp>
    <dsp:sp modelId="{44687BD6-E5E4-084F-BE2C-AB1ED304B71C}">
      <dsp:nvSpPr>
        <dsp:cNvPr id="0" name=""/>
        <dsp:cNvSpPr/>
      </dsp:nvSpPr>
      <dsp:spPr>
        <a:xfrm>
          <a:off x="1767130" y="2635643"/>
          <a:ext cx="70685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CBB69A6-2DBD-6B4F-85B4-64F400C10738}">
      <dsp:nvSpPr>
        <dsp:cNvPr id="0" name=""/>
        <dsp:cNvSpPr/>
      </dsp:nvSpPr>
      <dsp:spPr>
        <a:xfrm>
          <a:off x="1899665" y="2677479"/>
          <a:ext cx="6935986" cy="83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kern="1200" dirty="0">
              <a:solidFill>
                <a:schemeClr val="tx1"/>
              </a:solidFill>
            </a:rPr>
            <a:t>编程实现</a:t>
          </a:r>
        </a:p>
      </dsp:txBody>
      <dsp:txXfrm>
        <a:off x="1899665" y="2677479"/>
        <a:ext cx="6935986" cy="836712"/>
      </dsp:txXfrm>
    </dsp:sp>
    <dsp:sp modelId="{A4C37010-A5DB-7041-AB39-DDD50491ABD3}">
      <dsp:nvSpPr>
        <dsp:cNvPr id="0" name=""/>
        <dsp:cNvSpPr/>
      </dsp:nvSpPr>
      <dsp:spPr>
        <a:xfrm>
          <a:off x="1767130" y="3514191"/>
          <a:ext cx="70685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4A86CF-7DE3-564C-8E43-8D45AD3A244E}">
      <dsp:nvSpPr>
        <dsp:cNvPr id="0" name=""/>
        <dsp:cNvSpPr/>
      </dsp:nvSpPr>
      <dsp:spPr>
        <a:xfrm>
          <a:off x="1899665" y="3556027"/>
          <a:ext cx="6935986" cy="83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kern="1200">
              <a:solidFill>
                <a:schemeClr val="tx1"/>
              </a:solidFill>
            </a:rPr>
            <a:t>结果分析</a:t>
          </a:r>
          <a:endParaRPr lang="zh-CN" altLang="en-US" sz="3700" b="1" kern="1200" dirty="0">
            <a:solidFill>
              <a:schemeClr val="tx1"/>
            </a:solidFill>
          </a:endParaRPr>
        </a:p>
      </dsp:txBody>
      <dsp:txXfrm>
        <a:off x="1899665" y="3556027"/>
        <a:ext cx="6935986" cy="836712"/>
      </dsp:txXfrm>
    </dsp:sp>
    <dsp:sp modelId="{04053CA2-6A4E-7F43-927A-2AB8EF0F7386}">
      <dsp:nvSpPr>
        <dsp:cNvPr id="0" name=""/>
        <dsp:cNvSpPr/>
      </dsp:nvSpPr>
      <dsp:spPr>
        <a:xfrm>
          <a:off x="1767130" y="4392739"/>
          <a:ext cx="70685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B2C3A-E5F6-D340-B79C-DD59F472ED1B}">
      <dsp:nvSpPr>
        <dsp:cNvPr id="0" name=""/>
        <dsp:cNvSpPr/>
      </dsp:nvSpPr>
      <dsp:spPr>
        <a:xfrm>
          <a:off x="43" y="277007"/>
          <a:ext cx="4128769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b="1" kern="1200" dirty="0"/>
            <a:t>普遍要求</a:t>
          </a:r>
          <a:endParaRPr lang="zh-CN" altLang="en-US" sz="2500" b="1" kern="1200" dirty="0"/>
        </a:p>
      </dsp:txBody>
      <dsp:txXfrm>
        <a:off x="43" y="277007"/>
        <a:ext cx="4128769" cy="720000"/>
      </dsp:txXfrm>
    </dsp:sp>
    <dsp:sp modelId="{3178EFB6-0828-5743-B0F8-2F715B001971}">
      <dsp:nvSpPr>
        <dsp:cNvPr id="0" name=""/>
        <dsp:cNvSpPr/>
      </dsp:nvSpPr>
      <dsp:spPr>
        <a:xfrm>
          <a:off x="43" y="997007"/>
          <a:ext cx="4128769" cy="3165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范例任务：重复上课内容</a:t>
          </a:r>
          <a:endParaRPr lang="zh-CN" altLang="en-US" sz="2500" b="1" kern="1200" dirty="0">
            <a:solidFill>
              <a:srgbClr val="C0504D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补全任务：关键代码填空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逆向任务：给出完成后的样子，分析实现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独立任务</a:t>
          </a:r>
        </a:p>
      </dsp:txBody>
      <dsp:txXfrm>
        <a:off x="43" y="997007"/>
        <a:ext cx="4128769" cy="3165328"/>
      </dsp:txXfrm>
    </dsp:sp>
    <dsp:sp modelId="{080D78BC-293E-DA44-B5BF-F1164FE1CDB5}">
      <dsp:nvSpPr>
        <dsp:cNvPr id="0" name=""/>
        <dsp:cNvSpPr/>
      </dsp:nvSpPr>
      <dsp:spPr>
        <a:xfrm>
          <a:off x="4706839" y="277007"/>
          <a:ext cx="4128769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b="1" kern="1200" dirty="0"/>
            <a:t>编程特点</a:t>
          </a:r>
          <a:endParaRPr lang="zh-CN" altLang="en-US" sz="2500" b="1" kern="1200" dirty="0"/>
        </a:p>
      </dsp:txBody>
      <dsp:txXfrm>
        <a:off x="4706839" y="277007"/>
        <a:ext cx="4128769" cy="720000"/>
      </dsp:txXfrm>
    </dsp:sp>
    <dsp:sp modelId="{EE1F72CC-EFBA-9F4C-A5B1-A9CE3F600968}">
      <dsp:nvSpPr>
        <dsp:cNvPr id="0" name=""/>
        <dsp:cNvSpPr/>
      </dsp:nvSpPr>
      <dsp:spPr>
        <a:xfrm>
          <a:off x="4706839" y="997007"/>
          <a:ext cx="4128769" cy="3165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能看懂和调试别人的代码</a:t>
          </a:r>
          <a:endParaRPr lang="zh-CN" altLang="en-US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能在别人的代码基础上进行适当改写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/>
            <a:t>能把多段已有的代码拼凑起来实现需要的功能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500" b="1" kern="1200" dirty="0"/>
            <a:t>自己动手编写代码实现特定功能需求</a:t>
          </a:r>
          <a:endParaRPr lang="zh-CN" altLang="en-US" sz="2500" b="1" kern="1200" dirty="0"/>
        </a:p>
      </dsp:txBody>
      <dsp:txXfrm>
        <a:off x="4706839" y="997007"/>
        <a:ext cx="4128769" cy="31653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84A07-1525-E446-84AE-298709A36DD9}">
      <dsp:nvSpPr>
        <dsp:cNvPr id="0" name=""/>
        <dsp:cNvSpPr/>
      </dsp:nvSpPr>
      <dsp:spPr>
        <a:xfrm>
          <a:off x="0" y="3105"/>
          <a:ext cx="6365845" cy="578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/>
            <a:t>快速入门、逐步深入、分散难点</a:t>
          </a:r>
          <a:endParaRPr lang="zh-CN" altLang="en-US" sz="2300" kern="1200"/>
        </a:p>
      </dsp:txBody>
      <dsp:txXfrm>
        <a:off x="28243" y="31348"/>
        <a:ext cx="6309359" cy="522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6B7E09C-4B4C-4823-90A1-34DFAB4A6E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869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0D9D5E3-8A57-4897-918D-FDC610AE1A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041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275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5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649B9-68E5-42FD-908E-CD1BB4B4A4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0AAA4-7447-45BA-8174-DAE0EBC26B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F7839-FA82-4CC6-B3CC-77966B7684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4D3FC-3A6F-41BE-844D-913F4F83A3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6BE4D-5C51-432B-989E-2E722DEB93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38B86-A06B-4AA9-BF25-6FA83835DC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75BC5-7832-42DD-9FBD-2736C62E41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64AA9-6864-4EB0-88FE-F4DC10245A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D2CFF-E30A-4D51-890A-DF4379FB48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17A23-AC90-49F3-B502-1490A5072C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42AE9-EE41-4456-AD4C-8C96BC150E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9FBFF14-701C-44C7-9520-38C6B715AF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4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274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274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274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274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4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274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4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urse163.org" TargetMode="External"/><Relationship Id="rId2" Type="http://schemas.openxmlformats.org/officeDocument/2006/relationships/hyperlink" Target="http://pta.patest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b.zucc.edu.c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程序设计基础与实验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浙江大学城市学院</a:t>
            </a:r>
          </a:p>
          <a:p>
            <a:pPr eaLnBrk="1" hangingPunct="1"/>
            <a:r>
              <a:rPr lang="zh-CN" altLang="en-US"/>
              <a:t>颜晖 </a:t>
            </a:r>
            <a:r>
              <a:rPr lang="en-US" altLang="zh-CN"/>
              <a:t>yanh@zucc.edu.cn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3528" y="620688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hlink"/>
                </a:solidFill>
                <a:ea typeface="宋体" charset="0"/>
                <a:cs typeface="+mj-cs"/>
              </a:rPr>
              <a:t>做什么样的练习？作业的四个层次</a:t>
            </a:r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471357"/>
              </p:ext>
            </p:extLst>
          </p:nvPr>
        </p:nvGraphicFramePr>
        <p:xfrm>
          <a:off x="209109" y="1687202"/>
          <a:ext cx="8835652" cy="4439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引用</a:t>
            </a:r>
            <a:r>
              <a:rPr lang="zh-CN" altLang="pt-BR" dirty="0"/>
              <a:t>翁恺的</a:t>
            </a:r>
            <a:r>
              <a:rPr lang="pt-BR" altLang="zh-CN" dirty="0"/>
              <a:t>PPT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435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8B2C3A-E5F6-D340-B79C-DD59F472E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78EFB6-0828-5743-B0F8-2F715B00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0D78BC-293E-DA44-B5BF-F1164FE1C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F72CC-EFBA-9F4C-A5B1-A9CE3F6009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003232" cy="10995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ea typeface="宋体" charset="0"/>
              </a:rPr>
              <a:t>学习</a:t>
            </a:r>
            <a:r>
              <a:rPr lang="zh-CN" altLang="en-US" dirty="0">
                <a:latin typeface="Arial" charset="0"/>
                <a:ea typeface="宋体" charset="0"/>
              </a:rPr>
              <a:t>要求与编程能力培养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57400"/>
            <a:ext cx="8136904" cy="42758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学习要求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掌握程序设计语言的基本知识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掌握常用算法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具备初步的程序设计能力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编程能力培养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阅读，探究性学习，程序</a:t>
            </a:r>
            <a:r>
              <a:rPr lang="en-US" altLang="zh-CN" dirty="0">
                <a:latin typeface="Arial" charset="0"/>
                <a:ea typeface="宋体" charset="0"/>
              </a:rPr>
              <a:t>/</a:t>
            </a:r>
            <a:r>
              <a:rPr lang="zh-CN" altLang="en-US" dirty="0">
                <a:latin typeface="Arial" charset="0"/>
                <a:ea typeface="宋体" charset="0"/>
              </a:rPr>
              <a:t>文档</a:t>
            </a:r>
            <a:r>
              <a:rPr lang="en-US" altLang="zh-CN" dirty="0">
                <a:latin typeface="Arial" charset="0"/>
                <a:ea typeface="宋体" charset="0"/>
              </a:rPr>
              <a:t>/</a:t>
            </a:r>
            <a:r>
              <a:rPr lang="zh-CN" altLang="en-US" dirty="0">
                <a:latin typeface="Arial" charset="0"/>
                <a:ea typeface="宋体" charset="0"/>
              </a:rPr>
              <a:t>演讲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上机编程：第一周开始上机，贯穿始终</a:t>
            </a:r>
          </a:p>
          <a:p>
            <a:pPr marL="0" indent="0" eaLnBrk="1" hangingPunct="1">
              <a:buNone/>
            </a:pPr>
            <a:endParaRPr lang="en-US" altLang="zh-CN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00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003232" cy="109959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学习方法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352928" cy="475252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混合式教学</a:t>
            </a:r>
            <a:r>
              <a:rPr lang="zh-CN" altLang="zh-CN" dirty="0">
                <a:latin typeface="Arial" charset="0"/>
                <a:ea typeface="宋体" charset="0"/>
              </a:rPr>
              <a:t>—</a:t>
            </a:r>
            <a:r>
              <a:rPr lang="zh-CN" altLang="en-US" dirty="0">
                <a:latin typeface="Arial" charset="0"/>
                <a:ea typeface="宋体" charset="0"/>
              </a:rPr>
              <a:t>翻转课堂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预习：教材</a:t>
            </a:r>
            <a:r>
              <a:rPr lang="en-US" altLang="zh-CN" dirty="0">
                <a:latin typeface="Arial" charset="0"/>
                <a:ea typeface="宋体" charset="0"/>
              </a:rPr>
              <a:t>+</a:t>
            </a:r>
            <a:r>
              <a:rPr lang="zh-CN" altLang="en-US" dirty="0">
                <a:latin typeface="Arial" charset="0"/>
                <a:ea typeface="宋体" charset="0"/>
              </a:rPr>
              <a:t>课件</a:t>
            </a:r>
            <a:r>
              <a:rPr lang="en-US" altLang="zh-CN" dirty="0">
                <a:latin typeface="Arial" charset="0"/>
                <a:ea typeface="宋体" charset="0"/>
              </a:rPr>
              <a:t>+MOOC</a:t>
            </a:r>
            <a:r>
              <a:rPr lang="zh-CN" altLang="en-US" dirty="0">
                <a:latin typeface="Arial" charset="0"/>
                <a:ea typeface="宋体" charset="0"/>
              </a:rPr>
              <a:t>，讨论，练习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课堂：讲授，讨论，演讲，练习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复习：教材</a:t>
            </a:r>
            <a:r>
              <a:rPr lang="en-US" altLang="zh-CN" dirty="0">
                <a:latin typeface="Arial" charset="0"/>
                <a:ea typeface="宋体" charset="0"/>
              </a:rPr>
              <a:t>+</a:t>
            </a:r>
            <a:r>
              <a:rPr lang="zh-CN" altLang="en-US" dirty="0">
                <a:latin typeface="Arial" charset="0"/>
                <a:ea typeface="宋体" charset="0"/>
              </a:rPr>
              <a:t>参考资料</a:t>
            </a:r>
            <a:r>
              <a:rPr lang="en-US" altLang="zh-CN" dirty="0">
                <a:latin typeface="Arial" charset="0"/>
                <a:ea typeface="宋体" charset="0"/>
              </a:rPr>
              <a:t>+MOOC</a:t>
            </a:r>
            <a:r>
              <a:rPr lang="zh-CN" altLang="en-US" dirty="0">
                <a:latin typeface="Arial" charset="0"/>
                <a:ea typeface="宋体" charset="0"/>
              </a:rPr>
              <a:t>，讨论，练习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坚韧</a:t>
            </a:r>
            <a:r>
              <a:rPr lang="en-US" altLang="zh-CN" dirty="0">
                <a:latin typeface="Arial" charset="0"/>
                <a:ea typeface="宋体" charset="0"/>
              </a:rPr>
              <a:t>—</a:t>
            </a:r>
            <a:r>
              <a:rPr lang="zh-CN" altLang="en-US" dirty="0">
                <a:latin typeface="Arial" charset="0"/>
                <a:ea typeface="宋体" charset="0"/>
              </a:rPr>
              <a:t>天天向上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/>
            <a:r>
              <a:rPr kumimoji="1" lang="en-US" altLang="zh-CN" dirty="0"/>
              <a:t>(1+0.01)</a:t>
            </a:r>
            <a:r>
              <a:rPr kumimoji="1" lang="en-US" altLang="zh-CN" baseline="30000" dirty="0"/>
              <a:t>365</a:t>
            </a:r>
            <a:r>
              <a:rPr kumimoji="1" lang="en-US" altLang="zh-CN" dirty="0"/>
              <a:t>=37.78</a:t>
            </a:r>
          </a:p>
          <a:p>
            <a:pPr lvl="1"/>
            <a:r>
              <a:rPr kumimoji="1" lang="en-US" altLang="zh-CN" dirty="0"/>
              <a:t>(1-0.01)</a:t>
            </a:r>
            <a:r>
              <a:rPr kumimoji="1" lang="en-US" altLang="zh-CN" baseline="30000" dirty="0"/>
              <a:t>365</a:t>
            </a:r>
            <a:r>
              <a:rPr kumimoji="1" lang="en-US" altLang="zh-CN" dirty="0"/>
              <a:t>=0.03</a:t>
            </a:r>
          </a:p>
        </p:txBody>
      </p:sp>
    </p:spTree>
    <p:extLst>
      <p:ext uri="{BB962C8B-B14F-4D97-AF65-F5344CB8AC3E}">
        <p14:creationId xmlns:p14="http://schemas.microsoft.com/office/powerpoint/2010/main" val="2949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如何尽快学会用</a:t>
            </a:r>
            <a:r>
              <a:rPr lang="en-US" altLang="zh-CN" sz="4000" dirty="0">
                <a:latin typeface="Arial" charset="0"/>
                <a:ea typeface="宋体" charset="0"/>
              </a:rPr>
              <a:t>C</a:t>
            </a:r>
            <a:r>
              <a:rPr lang="zh-CN" altLang="en-US" sz="4000" dirty="0">
                <a:latin typeface="Arial" charset="0"/>
                <a:ea typeface="宋体" charset="0"/>
              </a:rPr>
              <a:t>语言进行程序设计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91264" cy="425611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快速入门：了解程序设计语言（</a:t>
            </a:r>
            <a:r>
              <a:rPr lang="en-US" altLang="zh-CN" dirty="0">
                <a:latin typeface="Arial" charset="0"/>
                <a:ea typeface="宋体" charset="0"/>
              </a:rPr>
              <a:t>C</a:t>
            </a:r>
            <a:r>
              <a:rPr lang="zh-CN" altLang="en-US" dirty="0">
                <a:latin typeface="Arial" charset="0"/>
                <a:ea typeface="宋体" charset="0"/>
              </a:rPr>
              <a:t>语言）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循序渐进：模仿、改写、编写的编程实践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逐步深入：领会和</a:t>
            </a:r>
            <a:r>
              <a:rPr lang="en-US" dirty="0">
                <a:latin typeface="Arial" charset="0"/>
                <a:ea typeface="宋体" charset="0"/>
              </a:rPr>
              <a:t>掌握</a:t>
            </a:r>
            <a:r>
              <a:rPr lang="zh-CN" altLang="en-US" dirty="0">
                <a:latin typeface="Arial" charset="0"/>
                <a:ea typeface="宋体" charset="0"/>
              </a:rPr>
              <a:t>程序设计的基本思想与方法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/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Box 19"/>
          <p:cNvSpPr txBox="1">
            <a:spLocks noChangeArrowheads="1"/>
          </p:cNvSpPr>
          <p:nvPr/>
        </p:nvSpPr>
        <p:spPr bwMode="auto">
          <a:xfrm>
            <a:off x="323850" y="416858"/>
            <a:ext cx="70564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4000" b="1" dirty="0">
                <a:solidFill>
                  <a:schemeClr val="hlink"/>
                </a:solidFill>
                <a:ea typeface="宋体" charset="0"/>
                <a:cs typeface="+mj-cs"/>
              </a:rPr>
              <a:t>以程序设计贯穿的各主题</a:t>
            </a:r>
          </a:p>
        </p:txBody>
      </p:sp>
      <p:graphicFrame>
        <p:nvGraphicFramePr>
          <p:cNvPr id="7" name="Group 4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53111208"/>
              </p:ext>
            </p:extLst>
          </p:nvPr>
        </p:nvGraphicFramePr>
        <p:xfrm>
          <a:off x="971599" y="1772812"/>
          <a:ext cx="6480721" cy="4608516"/>
        </p:xfrm>
        <a:graphic>
          <a:graphicData uri="http://schemas.openxmlformats.org/drawingml/2006/table">
            <a:tbl>
              <a:tblPr/>
              <a:tblGrid>
                <a:gridCol w="122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10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9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指针进阶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8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函数与程序结构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7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6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0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5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数组与字符串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4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dirty="0"/>
                        <a:t>主题</a:t>
                      </a:r>
                      <a:r>
                        <a:rPr lang="en-US" altLang="zh-CN" dirty="0"/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dirty="0"/>
                        <a:t>分支结构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循环结构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顺序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dirty="0"/>
                        <a:t>分支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循环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函数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主题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 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C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语言编写程序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图表 1"/>
          <p:cNvGraphicFramePr/>
          <p:nvPr/>
        </p:nvGraphicFramePr>
        <p:xfrm>
          <a:off x="971600" y="1124744"/>
          <a:ext cx="6365845" cy="58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05487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2448272" cy="757238"/>
          </a:xfrm>
        </p:spPr>
        <p:txBody>
          <a:bodyPr/>
          <a:lstStyle/>
          <a:p>
            <a:pPr eaLnBrk="1" hangingPunct="1"/>
            <a:r>
              <a:rPr lang="zh-CN" altLang="en-US" dirty="0"/>
              <a:t>考核方式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1" y="1556792"/>
            <a:ext cx="8568952" cy="4968552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期末卷面考试</a:t>
            </a:r>
            <a:r>
              <a:rPr lang="zh-CN" altLang="en-US" sz="2400" dirty="0">
                <a:solidFill>
                  <a:srgbClr val="FF0000"/>
                </a:solidFill>
              </a:rPr>
              <a:t>不到</a:t>
            </a:r>
            <a:r>
              <a:rPr lang="en-US" altLang="zh-CN" sz="2400" dirty="0">
                <a:solidFill>
                  <a:srgbClr val="FF0000"/>
                </a:solidFill>
              </a:rPr>
              <a:t>50</a:t>
            </a:r>
            <a:r>
              <a:rPr lang="zh-CN" altLang="en-US" sz="2400" dirty="0">
                <a:solidFill>
                  <a:srgbClr val="FF0000"/>
                </a:solidFill>
              </a:rPr>
              <a:t>分</a:t>
            </a:r>
            <a:r>
              <a:rPr lang="zh-CN" altLang="en-US" sz="2400" dirty="0"/>
              <a:t>：课程总评分＝期末卷面分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</a:rPr>
              <a:t>期末卷面</a:t>
            </a:r>
            <a:r>
              <a:rPr lang="en-US" altLang="zh-CN" sz="2400" dirty="0">
                <a:solidFill>
                  <a:srgbClr val="000000"/>
                </a:solidFill>
              </a:rPr>
              <a:t>50</a:t>
            </a:r>
            <a:r>
              <a:rPr lang="zh-CN" altLang="en-US" sz="2400" dirty="0">
                <a:solidFill>
                  <a:srgbClr val="000000"/>
                </a:solidFill>
              </a:rPr>
              <a:t>分以上，</a:t>
            </a:r>
            <a:r>
              <a:rPr lang="zh-CN" altLang="en-US" sz="2400" dirty="0"/>
              <a:t>课程总评分＝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平时成绩</a:t>
            </a:r>
            <a:r>
              <a:rPr lang="en-US" altLang="zh-CN" sz="2000" dirty="0"/>
              <a:t> </a:t>
            </a:r>
            <a:r>
              <a:rPr lang="zh-CN" altLang="zh-CN" sz="2000" b="0" dirty="0"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000" dirty="0"/>
              <a:t>%</a:t>
            </a:r>
          </a:p>
          <a:p>
            <a:pPr lvl="2" eaLnBrk="1" hangingPunct="1"/>
            <a:r>
              <a:rPr lang="zh-CN" altLang="en-US" sz="1600" b="0" dirty="0">
                <a:latin typeface="黑体" pitchFamily="49" charset="-122"/>
                <a:ea typeface="黑体" pitchFamily="49" charset="-122"/>
              </a:rPr>
              <a:t>平时练习</a:t>
            </a:r>
            <a:r>
              <a:rPr lang="en-US" altLang="zh-CN" sz="1600" b="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1600" b="0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1600" b="0" dirty="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1600" dirty="0"/>
              <a:t>%</a:t>
            </a:r>
          </a:p>
          <a:p>
            <a:pPr lvl="2" eaLnBrk="1" hangingPunct="1"/>
            <a:r>
              <a:rPr lang="en-US" altLang="zh-CN" sz="1600" b="0" dirty="0">
                <a:latin typeface="黑体" pitchFamily="49" charset="-122"/>
                <a:ea typeface="黑体" pitchFamily="49" charset="-122"/>
              </a:rPr>
              <a:t>SPOC 5%</a:t>
            </a:r>
          </a:p>
          <a:p>
            <a:pPr lvl="2" eaLnBrk="1" hangingPunct="1"/>
            <a:r>
              <a:rPr lang="zh-CN" altLang="en-US" sz="1600" b="0" dirty="0">
                <a:latin typeface="黑体" pitchFamily="49" charset="-122"/>
                <a:ea typeface="黑体" pitchFamily="49" charset="-122"/>
              </a:rPr>
              <a:t>阶段测验</a:t>
            </a:r>
            <a:r>
              <a:rPr lang="zh-CN" altLang="zh-CN" sz="1600" b="0" dirty="0"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1600" b="0" dirty="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1600" dirty="0"/>
              <a:t>%</a:t>
            </a:r>
            <a:r>
              <a:rPr lang="zh-CN" altLang="en-US" sz="1600" b="0" dirty="0">
                <a:latin typeface="黑体" pitchFamily="49" charset="-122"/>
                <a:ea typeface="黑体" pitchFamily="49" charset="-122"/>
              </a:rPr>
              <a:t>（分</a:t>
            </a:r>
            <a:r>
              <a:rPr lang="en-US" altLang="zh-CN" sz="1600" b="0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600" b="0" dirty="0">
                <a:latin typeface="黑体" pitchFamily="49" charset="-122"/>
                <a:ea typeface="黑体" pitchFamily="49" charset="-122"/>
              </a:rPr>
              <a:t>次月考）</a:t>
            </a:r>
            <a:endParaRPr lang="en-US" altLang="zh-CN" sz="1600" b="0" dirty="0">
              <a:latin typeface="黑体" pitchFamily="49" charset="-122"/>
              <a:ea typeface="黑体" pitchFamily="49" charset="-122"/>
            </a:endParaRPr>
          </a:p>
          <a:p>
            <a:pPr lvl="2" eaLnBrk="1" hangingPunct="1"/>
            <a:r>
              <a:rPr lang="zh-CN" altLang="en-US" sz="1600" b="0" dirty="0">
                <a:latin typeface="黑体" pitchFamily="49" charset="-122"/>
                <a:ea typeface="黑体" pitchFamily="49" charset="-122"/>
              </a:rPr>
              <a:t>大作业</a:t>
            </a:r>
            <a:r>
              <a:rPr lang="en-US" altLang="zh-CN" sz="1600" b="0" dirty="0"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sz="1600" dirty="0"/>
              <a:t>%</a:t>
            </a:r>
            <a:endParaRPr lang="en-US" altLang="zh-CN" sz="1600" b="0" dirty="0">
              <a:latin typeface="黑体" pitchFamily="49" charset="-122"/>
              <a:ea typeface="黑体" pitchFamily="49" charset="-122"/>
            </a:endParaRPr>
          </a:p>
          <a:p>
            <a:pPr lvl="1" eaLnBrk="1" hangingPunct="1"/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期末卷面考试</a:t>
            </a: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 50</a:t>
            </a:r>
            <a:r>
              <a:rPr lang="en-US" altLang="zh-CN" sz="2000" dirty="0"/>
              <a:t>%</a:t>
            </a:r>
            <a:endParaRPr lang="en-US" altLang="zh-CN" sz="2000" dirty="0">
              <a:latin typeface="Arial" charset="0"/>
              <a:ea typeface="宋体" charset="0"/>
            </a:endParaRPr>
          </a:p>
          <a:p>
            <a:pPr marL="457200" lvl="1" indent="0" eaLnBrk="1" hangingPunct="1"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说明：</a:t>
            </a:r>
            <a:endParaRPr lang="en-US" altLang="zh-CN" sz="2000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sz="2000" dirty="0">
                <a:latin typeface="Arial" charset="0"/>
                <a:ea typeface="宋体" charset="0"/>
              </a:rPr>
              <a:t>平时成绩的加分与扣分（</a:t>
            </a:r>
            <a:r>
              <a:rPr lang="zh-CN" altLang="zh-CN" sz="2000" dirty="0"/>
              <a:t>最高</a:t>
            </a:r>
            <a:r>
              <a:rPr lang="en-US" altLang="zh-CN" sz="2000" dirty="0"/>
              <a:t>50</a:t>
            </a:r>
            <a:r>
              <a:rPr lang="zh-CN" altLang="zh-CN" sz="2000" dirty="0"/>
              <a:t>分</a:t>
            </a:r>
            <a:r>
              <a:rPr lang="zh-CN" altLang="en-US" sz="2000" dirty="0"/>
              <a:t>，没有负分</a:t>
            </a:r>
            <a:r>
              <a:rPr lang="zh-CN" altLang="en-US" sz="2000" dirty="0">
                <a:latin typeface="Arial" charset="0"/>
                <a:ea typeface="宋体" charset="0"/>
              </a:rPr>
              <a:t>）</a:t>
            </a:r>
            <a:endParaRPr lang="en-US" altLang="zh-CN" sz="2000" dirty="0">
              <a:latin typeface="Arial" charset="0"/>
              <a:ea typeface="宋体" charset="0"/>
            </a:endParaRPr>
          </a:p>
          <a:p>
            <a:pPr lvl="2" eaLnBrk="1" hangingPunct="1"/>
            <a:r>
              <a:rPr lang="zh-CN" altLang="en-US" sz="2000" dirty="0">
                <a:solidFill>
                  <a:srgbClr val="FF0000"/>
                </a:solidFill>
              </a:rPr>
              <a:t>扣分：缺课或作业未交，每次扣</a:t>
            </a:r>
            <a:r>
              <a:rPr lang="en-US" altLang="zh-CN" sz="2000" dirty="0">
                <a:solidFill>
                  <a:srgbClr val="FF0000"/>
                </a:solidFill>
              </a:rPr>
              <a:t> 1 </a:t>
            </a:r>
            <a:r>
              <a:rPr lang="zh-CN" altLang="en-US" sz="2000" dirty="0">
                <a:solidFill>
                  <a:srgbClr val="FF0000"/>
                </a:solidFill>
              </a:rPr>
              <a:t>分；迟到，每次扣</a:t>
            </a:r>
            <a:r>
              <a:rPr lang="en-US" altLang="zh-CN" sz="2000" dirty="0">
                <a:solidFill>
                  <a:srgbClr val="FF0000"/>
                </a:solidFill>
              </a:rPr>
              <a:t>0.5</a:t>
            </a:r>
            <a:r>
              <a:rPr lang="zh-CN" altLang="en-US" sz="2000" dirty="0">
                <a:solidFill>
                  <a:srgbClr val="FF0000"/>
                </a:solidFill>
              </a:rPr>
              <a:t>分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sz="2000" dirty="0"/>
              <a:t>加分：修读</a:t>
            </a:r>
            <a:r>
              <a:rPr lang="zh-CN" altLang="zh-CN" sz="2000" dirty="0"/>
              <a:t>中国大学</a:t>
            </a:r>
            <a:r>
              <a:rPr lang="en-US" altLang="zh-CN" sz="2000" dirty="0"/>
              <a:t>MOOC </a:t>
            </a:r>
            <a:r>
              <a:rPr lang="zh-CN" altLang="en-US" sz="2000" dirty="0"/>
              <a:t>课程</a:t>
            </a:r>
            <a:r>
              <a:rPr lang="zh-CN" altLang="zh-CN" sz="2000" dirty="0"/>
              <a:t>“程序设计</a:t>
            </a:r>
            <a:r>
              <a:rPr lang="zh-CN" altLang="en-US" sz="2000" dirty="0"/>
              <a:t>入门</a:t>
            </a:r>
            <a:r>
              <a:rPr lang="en-US" altLang="zh-CN" sz="2000" dirty="0"/>
              <a:t>-C</a:t>
            </a:r>
            <a:r>
              <a:rPr lang="zh-CN" altLang="en-US" sz="2000" dirty="0"/>
              <a:t>语言</a:t>
            </a:r>
            <a:r>
              <a:rPr lang="zh-CN" altLang="zh-CN" sz="2000" dirty="0"/>
              <a:t>”（浙江大学翁恺）</a:t>
            </a:r>
            <a:r>
              <a:rPr lang="zh-CN" altLang="en-US" sz="2000" dirty="0"/>
              <a:t>：最高加</a:t>
            </a:r>
            <a:r>
              <a:rPr lang="en-US" altLang="zh-CN" sz="2000" dirty="0"/>
              <a:t>5</a:t>
            </a:r>
            <a:r>
              <a:rPr lang="zh-CN" altLang="en-US" sz="2000" dirty="0"/>
              <a:t>分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9681682" y="37686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6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357188"/>
            <a:ext cx="2928937" cy="857250"/>
          </a:xfrm>
        </p:spPr>
        <p:txBody>
          <a:bodyPr/>
          <a:lstStyle/>
          <a:p>
            <a:pPr eaLnBrk="1" hangingPunct="1"/>
            <a:r>
              <a:rPr lang="zh-CN" altLang="en-US"/>
              <a:t>课程资料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00125"/>
            <a:ext cx="8215313" cy="5286375"/>
          </a:xfrm>
        </p:spPr>
        <p:txBody>
          <a:bodyPr/>
          <a:lstStyle/>
          <a:p>
            <a:pPr eaLnBrk="1" hangingPunct="1"/>
            <a:r>
              <a:rPr lang="zh-CN" altLang="en-US" dirty="0"/>
              <a:t>课程信息</a:t>
            </a:r>
          </a:p>
          <a:p>
            <a:pPr lvl="1" eaLnBrk="1" hangingPunct="1"/>
            <a:r>
              <a:rPr lang="zh-CN" altLang="en-US" dirty="0"/>
              <a:t>课程设置简介表（课程简介）</a:t>
            </a:r>
          </a:p>
          <a:p>
            <a:pPr lvl="1" eaLnBrk="1" hangingPunct="1"/>
            <a:r>
              <a:rPr lang="zh-CN" altLang="en-US" dirty="0"/>
              <a:t>教学大纲</a:t>
            </a:r>
          </a:p>
          <a:p>
            <a:pPr lvl="1" eaLnBrk="1" hangingPunct="1"/>
            <a:r>
              <a:rPr lang="zh-CN" altLang="en-US" dirty="0"/>
              <a:t>教学进度表</a:t>
            </a:r>
          </a:p>
          <a:p>
            <a:pPr eaLnBrk="1" hangingPunct="1"/>
            <a:r>
              <a:rPr lang="zh-CN" altLang="en-US" dirty="0"/>
              <a:t>课程文档</a:t>
            </a:r>
          </a:p>
          <a:p>
            <a:pPr lvl="1" eaLnBrk="1" hangingPunct="1"/>
            <a:r>
              <a:rPr lang="en-US" altLang="zh-CN" dirty="0"/>
              <a:t>PPT</a:t>
            </a:r>
            <a:r>
              <a:rPr lang="zh-CN" altLang="en-US" dirty="0"/>
              <a:t>课件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例题源程序</a:t>
            </a:r>
          </a:p>
          <a:p>
            <a:pPr lvl="1" eaLnBrk="1" hangingPunct="1"/>
            <a:r>
              <a:rPr lang="zh-CN" altLang="en-US" dirty="0"/>
              <a:t>实验 </a:t>
            </a:r>
          </a:p>
          <a:p>
            <a:pPr lvl="2" eaLnBrk="1" hangingPunct="1"/>
            <a:r>
              <a:rPr lang="zh-CN" altLang="en-US" dirty="0"/>
              <a:t>实验教材</a:t>
            </a:r>
          </a:p>
          <a:p>
            <a:pPr lvl="2" eaLnBrk="1" hangingPunct="1"/>
            <a:r>
              <a:rPr lang="en-US" altLang="en-US" dirty="0"/>
              <a:t>调试题</a:t>
            </a:r>
            <a:r>
              <a:rPr lang="zh-CN" altLang="en-US" dirty="0"/>
              <a:t>源程序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188640"/>
            <a:ext cx="3960440" cy="108012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资源访问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496944" cy="46358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zh-CN" dirty="0">
                <a:latin typeface="Arial" charset="0"/>
                <a:ea typeface="宋体" charset="0"/>
              </a:rPr>
              <a:t>PTA</a:t>
            </a:r>
            <a:r>
              <a:rPr lang="zh-CN" altLang="en-US" dirty="0">
                <a:latin typeface="Arial" charset="0"/>
                <a:ea typeface="宋体" charset="0"/>
              </a:rPr>
              <a:t>程序设计类辅助教学平台（拼题</a:t>
            </a:r>
            <a:r>
              <a:rPr lang="en-US" altLang="zh-CN" dirty="0">
                <a:latin typeface="Arial" charset="0"/>
                <a:ea typeface="宋体" charset="0"/>
              </a:rPr>
              <a:t>A</a:t>
            </a:r>
            <a:r>
              <a:rPr lang="zh-CN" altLang="en-US" dirty="0">
                <a:latin typeface="Arial" charset="0"/>
                <a:ea typeface="宋体" charset="0"/>
              </a:rPr>
              <a:t>）</a:t>
            </a:r>
            <a:endParaRPr lang="en-US" altLang="zh-CN" dirty="0">
              <a:latin typeface="Arial" charset="0"/>
              <a:ea typeface="宋体" charset="0"/>
            </a:endParaRPr>
          </a:p>
          <a:p>
            <a:pPr marL="400050" lvl="1" indent="0" eaLnBrk="1" hangingPunct="1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zh-CN" dirty="0">
                <a:latin typeface="Arial" charset="0"/>
                <a:ea typeface="宋体" charset="0"/>
                <a:hlinkClick r:id="rId2"/>
              </a:rPr>
              <a:t>https://pintia.cn</a:t>
            </a:r>
            <a:endParaRPr lang="en-US" altLang="zh-CN" b="0" dirty="0">
              <a:latin typeface="黑体" charset="0"/>
              <a:ea typeface="黑体" charset="0"/>
              <a:cs typeface="黑体" charset="0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b="0" dirty="0">
                <a:latin typeface="黑体" charset="0"/>
                <a:ea typeface="黑体" charset="0"/>
                <a:cs typeface="黑体" charset="0"/>
              </a:rPr>
              <a:t>中国大学</a:t>
            </a:r>
            <a:r>
              <a:rPr lang="en-US" altLang="zh-CN" dirty="0">
                <a:latin typeface="Arial" charset="0"/>
                <a:ea typeface="宋体" charset="0"/>
              </a:rPr>
              <a:t>MOOC</a:t>
            </a:r>
            <a:r>
              <a:rPr lang="zh-CN" altLang="en-US" dirty="0">
                <a:latin typeface="Arial" charset="0"/>
                <a:ea typeface="宋体" charset="0"/>
              </a:rPr>
              <a:t>平台</a:t>
            </a:r>
            <a:endParaRPr lang="en-US" altLang="zh-CN" dirty="0">
              <a:latin typeface="Arial" charset="0"/>
              <a:ea typeface="宋体" charset="0"/>
            </a:endParaRPr>
          </a:p>
          <a:p>
            <a:pPr marL="400050" lvl="1" indent="0" eaLnBrk="1" hangingPunct="1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zh-CN" dirty="0">
                <a:latin typeface="Arial" charset="0"/>
                <a:ea typeface="宋体" charset="0"/>
                <a:hlinkClick r:id="rId3"/>
              </a:rPr>
              <a:t>http://www.icourse163.org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dirty="0">
                <a:latin typeface="Arial" charset="0"/>
                <a:ea typeface="宋体" charset="0"/>
              </a:rPr>
              <a:t>“</a:t>
            </a:r>
            <a:r>
              <a:rPr lang="zh-CN" altLang="zh-CN" dirty="0"/>
              <a:t>程序设计</a:t>
            </a:r>
            <a:r>
              <a:rPr lang="zh-CN" altLang="en-US" dirty="0"/>
              <a:t>入门</a:t>
            </a:r>
            <a:r>
              <a:rPr lang="en-US" altLang="zh-CN" dirty="0"/>
              <a:t>-C</a:t>
            </a:r>
            <a:r>
              <a:rPr lang="zh-CN" altLang="en-US" dirty="0"/>
              <a:t>语言</a:t>
            </a:r>
            <a:r>
              <a:rPr lang="zh-CN" altLang="en-US" dirty="0">
                <a:latin typeface="Arial" charset="0"/>
                <a:ea typeface="宋体" charset="0"/>
              </a:rPr>
              <a:t>”浙江大学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翁恺 </a:t>
            </a:r>
            <a:r>
              <a:rPr lang="en-US" altLang="zh-CN" dirty="0">
                <a:latin typeface="Arial" charset="0"/>
                <a:ea typeface="宋体" charset="0"/>
              </a:rPr>
              <a:t>MOOC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zh-CN" dirty="0"/>
              <a:t>Blackboard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网络教学</a:t>
            </a:r>
            <a:r>
              <a:rPr lang="en-US" altLang="en-US" dirty="0">
                <a:latin typeface="Arial" charset="0"/>
                <a:ea typeface="宋体" charset="0"/>
              </a:rPr>
              <a:t>平台</a:t>
            </a:r>
          </a:p>
          <a:p>
            <a:pPr marL="400050" lvl="1" indent="0" eaLnBrk="1" hangingPunct="1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en-US" dirty="0">
                <a:latin typeface="Arial" charset="0"/>
                <a:ea typeface="宋体" charset="0"/>
                <a:hlinkClick r:id="rId4"/>
              </a:rPr>
              <a:t>https://bb.zucc.edu.cn</a:t>
            </a:r>
            <a:endParaRPr lang="en-US" altLang="en-US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zh-CN" dirty="0" err="1">
                <a:latin typeface="Arial" charset="0"/>
                <a:ea typeface="宋体" charset="0"/>
              </a:rPr>
              <a:t>DoctorZ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APP</a:t>
            </a:r>
          </a:p>
          <a:p>
            <a:pPr eaLnBrk="1" hangingPunct="1">
              <a:spcBef>
                <a:spcPct val="35000"/>
              </a:spcBef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250825" y="5373688"/>
            <a:ext cx="87137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endParaRPr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25457816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教材和参考书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28775"/>
            <a:ext cx="8572500" cy="45862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dirty="0">
                <a:cs typeface="Arial" charset="0"/>
              </a:rPr>
              <a:t>C</a:t>
            </a:r>
            <a:r>
              <a:rPr lang="zh-CN" altLang="en-US" sz="2800" dirty="0">
                <a:cs typeface="Arial" charset="0"/>
              </a:rPr>
              <a:t>语言程序设计</a:t>
            </a:r>
            <a:r>
              <a:rPr lang="zh-CN" altLang="zh-CN" sz="2800" dirty="0">
                <a:cs typeface="Arial" charset="0"/>
              </a:rPr>
              <a:t>（</a:t>
            </a:r>
            <a:r>
              <a:rPr lang="zh-CN" altLang="en-US" sz="2800" dirty="0">
                <a:cs typeface="Arial" charset="0"/>
              </a:rPr>
              <a:t>第</a:t>
            </a:r>
            <a:r>
              <a:rPr lang="en-US" altLang="zh-CN" sz="2800" dirty="0">
                <a:cs typeface="Arial" charset="0"/>
              </a:rPr>
              <a:t>3</a:t>
            </a:r>
            <a:r>
              <a:rPr lang="zh-CN" altLang="en-US" sz="2800" dirty="0">
                <a:cs typeface="Arial" charset="0"/>
              </a:rPr>
              <a:t>版），高等教育出版社，何钦铭、颜晖，</a:t>
            </a:r>
            <a:r>
              <a:rPr lang="en-US" altLang="zh-CN" sz="2800" dirty="0">
                <a:cs typeface="Arial" charset="0"/>
              </a:rPr>
              <a:t>2015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dirty="0">
                <a:cs typeface="Arial" charset="0"/>
              </a:rPr>
              <a:t>C</a:t>
            </a:r>
            <a:r>
              <a:rPr lang="zh-CN" altLang="en-US" sz="2800" dirty="0">
                <a:cs typeface="Arial" charset="0"/>
              </a:rPr>
              <a:t>语言程序设计实验指导</a:t>
            </a:r>
            <a:r>
              <a:rPr lang="zh-CN" altLang="zh-CN" sz="2800" dirty="0">
                <a:cs typeface="Arial" charset="0"/>
              </a:rPr>
              <a:t>（</a:t>
            </a:r>
            <a:r>
              <a:rPr lang="zh-CN" altLang="en-US" sz="2800" dirty="0">
                <a:cs typeface="Arial" charset="0"/>
              </a:rPr>
              <a:t>第</a:t>
            </a:r>
            <a:r>
              <a:rPr lang="en-US" altLang="zh-CN" sz="2800" dirty="0">
                <a:cs typeface="Arial" charset="0"/>
              </a:rPr>
              <a:t>3</a:t>
            </a:r>
            <a:r>
              <a:rPr lang="zh-CN" altLang="en-US" sz="2800" dirty="0">
                <a:cs typeface="Arial" charset="0"/>
              </a:rPr>
              <a:t>版），高等教育出版社，颜晖、张泳等，</a:t>
            </a:r>
            <a:r>
              <a:rPr lang="en-US" altLang="zh-CN" sz="2800" dirty="0">
                <a:cs typeface="Arial" charset="0"/>
              </a:rPr>
              <a:t>2015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altLang="zh-CN" sz="2800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</a:t>
            </a:r>
            <a:r>
              <a:rPr lang="zh-CN" altLang="zh-CN" sz="2800" dirty="0"/>
              <a:t>语言的科学与艺术 </a:t>
            </a:r>
            <a:r>
              <a:rPr lang="zh-CN" altLang="en-US" sz="2800" dirty="0"/>
              <a:t>，</a:t>
            </a:r>
            <a:r>
              <a:rPr lang="en-US" altLang="zh-CN" sz="2800" dirty="0"/>
              <a:t>[</a:t>
            </a:r>
            <a:r>
              <a:rPr lang="zh-CN" altLang="en-US" sz="2800" dirty="0"/>
              <a:t>美</a:t>
            </a:r>
            <a:r>
              <a:rPr lang="en-US" altLang="zh-CN" sz="2800" dirty="0"/>
              <a:t>] Eric </a:t>
            </a:r>
            <a:r>
              <a:rPr lang="en-US" altLang="zh-CN" sz="2800" dirty="0" err="1"/>
              <a:t>S.Roberts</a:t>
            </a:r>
            <a:r>
              <a:rPr lang="zh-CN" altLang="zh-CN" sz="2800" dirty="0"/>
              <a:t> </a:t>
            </a:r>
            <a:r>
              <a:rPr lang="zh-CN" altLang="en-US" sz="2800" dirty="0"/>
              <a:t>，</a:t>
            </a:r>
            <a:r>
              <a:rPr lang="zh-CN" altLang="zh-CN" sz="2800" dirty="0"/>
              <a:t>翁惠玉</a:t>
            </a:r>
            <a:r>
              <a:rPr lang="zh-CN" altLang="en-US" sz="2800" dirty="0"/>
              <a:t>等译，机械工业出版社，</a:t>
            </a:r>
            <a:r>
              <a:rPr lang="en-US" altLang="zh-CN" sz="2800" dirty="0"/>
              <a:t>2005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dirty="0">
                <a:cs typeface="Arial" charset="0"/>
              </a:rPr>
              <a:t>C</a:t>
            </a:r>
            <a:r>
              <a:rPr lang="zh-CN" altLang="en-US" sz="2800" dirty="0">
                <a:cs typeface="Arial" charset="0"/>
              </a:rPr>
              <a:t>程序设计（第三版），潭浩强等，清华大学出版社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72300" cy="9715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自我介绍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428750"/>
            <a:ext cx="7643812" cy="4786313"/>
          </a:xfrm>
        </p:spPr>
        <p:txBody>
          <a:bodyPr/>
          <a:lstStyle/>
          <a:p>
            <a:pPr eaLnBrk="1" hangingPunct="1"/>
            <a:r>
              <a:rPr lang="zh-CN" altLang="en-US" dirty="0"/>
              <a:t>颜晖</a:t>
            </a:r>
          </a:p>
          <a:p>
            <a:pPr lvl="1" eaLnBrk="1" hangingPunct="1"/>
            <a:r>
              <a:rPr lang="en-US" altLang="zh-CN" dirty="0" err="1"/>
              <a:t>yanh@zucc.edu.cn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理工</a:t>
            </a:r>
            <a:r>
              <a:rPr lang="en-US" altLang="zh-CN" dirty="0"/>
              <a:t>4</a:t>
            </a:r>
            <a:r>
              <a:rPr lang="zh-CN" altLang="en-US" dirty="0"/>
              <a:t>号楼－</a:t>
            </a:r>
            <a:r>
              <a:rPr lang="en-US" altLang="zh-CN" dirty="0"/>
              <a:t>346</a:t>
            </a:r>
          </a:p>
          <a:p>
            <a:pPr lvl="1" eaLnBrk="1" hangingPunct="1"/>
            <a:r>
              <a:rPr lang="en-US" altLang="zh-CN" dirty="0"/>
              <a:t>88012705</a:t>
            </a:r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30611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课程简介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1254"/>
            <a:ext cx="8856984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课程名称：程序设计基础与实验 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学分</a:t>
            </a:r>
            <a:r>
              <a:rPr lang="en-US" altLang="zh-CN" dirty="0"/>
              <a:t>4.5</a:t>
            </a:r>
            <a:r>
              <a:rPr lang="zh-CN" altLang="en-US" dirty="0"/>
              <a:t>，周学时</a:t>
            </a:r>
            <a:r>
              <a:rPr lang="en-US" altLang="zh-CN" dirty="0"/>
              <a:t>3-3</a:t>
            </a:r>
            <a:r>
              <a:rPr lang="zh-CN" altLang="en-US" dirty="0"/>
              <a:t>，总学时</a:t>
            </a:r>
            <a:r>
              <a:rPr lang="en-US" altLang="zh-CN" dirty="0"/>
              <a:t>48+48+…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总学时：</a:t>
            </a:r>
            <a:r>
              <a:rPr lang="en-US" altLang="zh-CN" dirty="0"/>
              <a:t>48(</a:t>
            </a:r>
            <a:r>
              <a:rPr lang="zh-CN" altLang="en-US" dirty="0"/>
              <a:t>讲授</a:t>
            </a:r>
            <a:r>
              <a:rPr lang="en-US" altLang="zh-CN" dirty="0"/>
              <a:t>)+48(</a:t>
            </a:r>
            <a:r>
              <a:rPr lang="zh-CN" altLang="en-US" dirty="0"/>
              <a:t>课内实验</a:t>
            </a:r>
            <a:r>
              <a:rPr lang="en-US" altLang="zh-CN" dirty="0"/>
              <a:t>)+…(</a:t>
            </a:r>
            <a:r>
              <a:rPr lang="zh-CN" altLang="en-US" dirty="0"/>
              <a:t>课外实验</a:t>
            </a:r>
            <a:r>
              <a:rPr lang="en-US" altLang="zh-CN" dirty="0"/>
              <a:t>)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上课时间</a:t>
            </a:r>
            <a:r>
              <a:rPr lang="en-US" altLang="zh-CN" dirty="0"/>
              <a:t>/</a:t>
            </a:r>
            <a:r>
              <a:rPr lang="zh-CN" altLang="en-US" dirty="0"/>
              <a:t>地点（提前</a:t>
            </a:r>
            <a:r>
              <a:rPr lang="en-US" altLang="zh-CN" dirty="0"/>
              <a:t>5</a:t>
            </a:r>
            <a:r>
              <a:rPr lang="zh-CN" altLang="en-US" dirty="0"/>
              <a:t>分钟到）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13</a:t>
            </a:r>
            <a:r>
              <a:rPr lang="zh-CN" altLang="en-US" dirty="0"/>
              <a:t>  </a:t>
            </a:r>
            <a:r>
              <a:rPr lang="en-US" altLang="zh-CN" dirty="0"/>
              <a:t>  </a:t>
            </a:r>
            <a:r>
              <a:rPr lang="zh-CN" altLang="en-US" dirty="0"/>
              <a:t>理</a:t>
            </a:r>
            <a:r>
              <a:rPr lang="en-US" altLang="zh-CN" dirty="0"/>
              <a:t>4-217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小节）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31</a:t>
            </a:r>
            <a:r>
              <a:rPr lang="zh-CN" altLang="en-US" dirty="0"/>
              <a:t>  </a:t>
            </a:r>
            <a:r>
              <a:rPr lang="en-US" altLang="zh-CN" dirty="0"/>
              <a:t>  </a:t>
            </a:r>
            <a:r>
              <a:rPr lang="zh-CN" altLang="en-US" dirty="0"/>
              <a:t>理</a:t>
            </a:r>
            <a:r>
              <a:rPr lang="en-US" altLang="zh-CN" dirty="0"/>
              <a:t>4-217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小节）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52</a:t>
            </a:r>
            <a:r>
              <a:rPr lang="zh-CN" altLang="en-US" dirty="0"/>
              <a:t>  </a:t>
            </a:r>
            <a:r>
              <a:rPr lang="en-US" altLang="zh-CN" dirty="0"/>
              <a:t>  </a:t>
            </a:r>
            <a:r>
              <a:rPr lang="zh-CN" altLang="en-US" dirty="0"/>
              <a:t>理</a:t>
            </a:r>
            <a:r>
              <a:rPr lang="en-US" altLang="zh-CN" dirty="0"/>
              <a:t>4-217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小节）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671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3528" y="548680"/>
            <a:ext cx="5040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hlink"/>
                </a:solidFill>
                <a:ea typeface="宋体" charset="0"/>
                <a:cs typeface="+mj-cs"/>
              </a:rPr>
              <a:t>课程定位（</a:t>
            </a:r>
            <a:r>
              <a:rPr lang="en-US" altLang="zh-CN" sz="4400" b="1" dirty="0">
                <a:solidFill>
                  <a:schemeClr val="hlink"/>
                </a:solidFill>
                <a:ea typeface="宋体" charset="0"/>
                <a:cs typeface="+mj-cs"/>
              </a:rPr>
              <a:t>CS</a:t>
            </a:r>
            <a:r>
              <a:rPr lang="zh-CN" altLang="en-US" sz="4400" b="1" dirty="0">
                <a:solidFill>
                  <a:schemeClr val="hlink"/>
                </a:solidFill>
                <a:ea typeface="宋体" charset="0"/>
                <a:cs typeface="+mj-cs"/>
              </a:rPr>
              <a:t>）</a:t>
            </a: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808952929"/>
              </p:ext>
            </p:extLst>
          </p:nvPr>
        </p:nvGraphicFramePr>
        <p:xfrm>
          <a:off x="192336" y="1436702"/>
          <a:ext cx="54597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3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46363" y="841375"/>
            <a:ext cx="6297612" cy="582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2225" y="2636912"/>
            <a:ext cx="792063" cy="448835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0" y="6237312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引用吴明晖的课程体系图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0274884"/>
      </p:ext>
    </p:extLst>
  </p:cSld>
  <p:clrMapOvr>
    <a:masterClrMapping/>
  </p:clrMapOvr>
  <p:transition spd="med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3528" y="548680"/>
            <a:ext cx="5040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hlink"/>
                </a:solidFill>
                <a:ea typeface="宋体" charset="0"/>
                <a:cs typeface="+mj-cs"/>
              </a:rPr>
              <a:t>课程定位（</a:t>
            </a:r>
            <a:r>
              <a:rPr lang="en-US" altLang="zh-CN" sz="4400" b="1" dirty="0">
                <a:solidFill>
                  <a:schemeClr val="hlink"/>
                </a:solidFill>
                <a:ea typeface="宋体" charset="0"/>
                <a:cs typeface="+mj-cs"/>
              </a:rPr>
              <a:t>SE</a:t>
            </a:r>
            <a:r>
              <a:rPr lang="zh-CN" altLang="en-US" sz="4400" b="1" dirty="0">
                <a:solidFill>
                  <a:schemeClr val="hlink"/>
                </a:solidFill>
                <a:ea typeface="宋体" charset="0"/>
                <a:cs typeface="+mj-cs"/>
              </a:rPr>
              <a:t>）</a:t>
            </a: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280599826"/>
              </p:ext>
            </p:extLst>
          </p:nvPr>
        </p:nvGraphicFramePr>
        <p:xfrm>
          <a:off x="192336" y="1436702"/>
          <a:ext cx="54597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0" y="6237312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引用杨枨的课程体系图</a:t>
            </a:r>
            <a:endParaRPr lang="en-US" altLang="zh-CN" dirty="0"/>
          </a:p>
        </p:txBody>
      </p:sp>
      <p:grpSp>
        <p:nvGrpSpPr>
          <p:cNvPr id="7" name="画布 27">
            <a:extLst>
              <a:ext uri="{FF2B5EF4-FFF2-40B4-BE49-F238E27FC236}">
                <a16:creationId xmlns:a16="http://schemas.microsoft.com/office/drawing/2014/main" id="{8F0C1A20-B69D-49A4-B0E0-601D0DAE9160}"/>
              </a:ext>
            </a:extLst>
          </p:cNvPr>
          <p:cNvGrpSpPr/>
          <p:nvPr/>
        </p:nvGrpSpPr>
        <p:grpSpPr>
          <a:xfrm>
            <a:off x="1466193" y="2132856"/>
            <a:ext cx="7677807" cy="4556760"/>
            <a:chOff x="0" y="0"/>
            <a:chExt cx="5257800" cy="316992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070541E-AEAD-42AA-807D-FE9751A0E1A6}"/>
                </a:ext>
              </a:extLst>
            </p:cNvPr>
            <p:cNvSpPr/>
            <p:nvPr/>
          </p:nvSpPr>
          <p:spPr>
            <a:xfrm>
              <a:off x="0" y="0"/>
              <a:ext cx="5257800" cy="31699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E0AC9EAC-428B-49E3-8384-9CF88F59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5" y="2773680"/>
              <a:ext cx="5095240" cy="297180"/>
            </a:xfrm>
            <a:prstGeom prst="rect">
              <a:avLst/>
            </a:prstGeom>
            <a:solidFill>
              <a:srgbClr val="90BB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通识课程与基础课程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B78AB32-CEAB-4E64-8E63-9048B032E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2476500"/>
              <a:ext cx="1649095" cy="297180"/>
            </a:xfrm>
            <a:prstGeom prst="rect">
              <a:avLst/>
            </a:prstGeom>
            <a:solidFill>
              <a:srgbClr val="90BB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专业核心必修课程</a:t>
              </a: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1622A244-B7D3-4558-A207-59E01FA85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895" y="2476500"/>
              <a:ext cx="1732280" cy="2971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1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软件工程综合课程设计（一）</a:t>
              </a:r>
              <a:endParaRPr lang="zh-CN" sz="1400" b="1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96A4EFED-E056-47DC-A900-923F4C8FE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" y="2080260"/>
              <a:ext cx="342900" cy="693420"/>
            </a:xfrm>
            <a:prstGeom prst="rect">
              <a:avLst/>
            </a:prstGeom>
            <a:solidFill>
              <a:srgbClr val="90BB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思</a:t>
              </a:r>
            </a:p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政</a:t>
              </a:r>
            </a:p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类</a:t>
              </a: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DCB8EF2D-5F40-42F8-B6C1-5150F62BA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080260"/>
              <a:ext cx="342900" cy="693420"/>
            </a:xfrm>
            <a:prstGeom prst="rect">
              <a:avLst/>
            </a:prstGeom>
            <a:solidFill>
              <a:srgbClr val="90BB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体</a:t>
              </a:r>
            </a:p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军</a:t>
              </a:r>
            </a:p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类</a:t>
              </a: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4590FFDC-E722-4E78-A077-55C204324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" y="2080260"/>
              <a:ext cx="342900" cy="693420"/>
            </a:xfrm>
            <a:prstGeom prst="rect">
              <a:avLst/>
            </a:prstGeom>
            <a:solidFill>
              <a:srgbClr val="90BB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外</a:t>
              </a:r>
            </a:p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语</a:t>
              </a:r>
            </a:p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类</a:t>
              </a: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31029E28-D9F0-4600-935F-595C8DF60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080260"/>
              <a:ext cx="342900" cy="693420"/>
            </a:xfrm>
            <a:prstGeom prst="rect">
              <a:avLst/>
            </a:prstGeom>
            <a:solidFill>
              <a:srgbClr val="90BB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</a:t>
              </a:r>
            </a:p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学</a:t>
              </a:r>
            </a:p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类</a:t>
              </a:r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07601A60-7D86-49BC-A064-8E7E051E6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2080260"/>
              <a:ext cx="342900" cy="693420"/>
            </a:xfrm>
            <a:prstGeom prst="rect">
              <a:avLst/>
            </a:prstGeom>
            <a:solidFill>
              <a:srgbClr val="90BB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物</a:t>
              </a:r>
            </a:p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理</a:t>
              </a:r>
            </a:p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类</a:t>
              </a:r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56803AA5-4DAF-4CA4-B61B-3FB4E3E7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179320"/>
              <a:ext cx="2695575" cy="2971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软件工程综合课程设计（二）</a:t>
              </a:r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A2046817-C405-4276-B79A-9333AC3E2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1882140"/>
              <a:ext cx="1182370" cy="297180"/>
            </a:xfrm>
            <a:prstGeom prst="rect">
              <a:avLst/>
            </a:prstGeom>
            <a:solidFill>
              <a:srgbClr val="90BB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专业方向选修课程</a:t>
              </a:r>
            </a:p>
          </p:txBody>
        </p:sp>
        <p:sp>
          <p:nvSpPr>
            <p:cNvPr id="23" name="Text Box 14">
              <a:extLst>
                <a:ext uri="{FF2B5EF4-FFF2-40B4-BE49-F238E27FC236}">
                  <a16:creationId xmlns:a16="http://schemas.microsoft.com/office/drawing/2014/main" id="{A7270F7C-FF8B-42DF-84F9-E257E809A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695" y="990600"/>
              <a:ext cx="431800" cy="891540"/>
            </a:xfrm>
            <a:prstGeom prst="rect">
              <a:avLst/>
            </a:prstGeom>
            <a:solidFill>
              <a:srgbClr val="90BB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eaVert" wrap="square" lIns="18000" tIns="45720" rIns="5400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软件</a:t>
              </a:r>
              <a:r>
                <a:rPr lang="zh-CN" altLang="en-US" sz="14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系统</a:t>
              </a:r>
              <a:r>
                <a:rPr lang="zh-CN" sz="1400" b="1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开发</a:t>
              </a:r>
              <a:endParaRPr lang="zh-CN" sz="1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15">
              <a:extLst>
                <a:ext uri="{FF2B5EF4-FFF2-40B4-BE49-F238E27FC236}">
                  <a16:creationId xmlns:a16="http://schemas.microsoft.com/office/drawing/2014/main" id="{3145DDCD-6516-43B3-AC1D-ED3A79779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1386840"/>
              <a:ext cx="685800" cy="1089660"/>
            </a:xfrm>
            <a:prstGeom prst="rect">
              <a:avLst/>
            </a:prstGeom>
            <a:solidFill>
              <a:srgbClr val="90BB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eaVert" wrap="square" lIns="18000" tIns="45720" rIns="5400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软件工程</a:t>
              </a:r>
              <a:endParaRPr lang="zh-CN" sz="1400" b="1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6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基础类课程</a:t>
              </a: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31286DD6-E638-4AAA-AD28-B9479B247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750" y="990600"/>
              <a:ext cx="382270" cy="891540"/>
            </a:xfrm>
            <a:prstGeom prst="rect">
              <a:avLst/>
            </a:prstGeom>
            <a:solidFill>
              <a:srgbClr val="90BB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eaVert" wrap="square" lIns="18000" tIns="45720" rIns="54000" bIns="45720" anchor="t" anchorCtr="0" upright="1">
              <a:noAutofit/>
            </a:bodyPr>
            <a:lstStyle/>
            <a:p>
              <a:pPr algn="ctr">
                <a:lnSpc>
                  <a:spcPts val="1000"/>
                </a:lnSpc>
                <a:spcAft>
                  <a:spcPts val="0"/>
                </a:spcAft>
              </a:pPr>
              <a:r>
                <a:rPr lang="zh-CN" sz="1200" b="1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移动应用开发</a:t>
              </a:r>
              <a:endParaRPr 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3011628A-0089-4A36-9398-61082A7B7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693420"/>
              <a:ext cx="2695575" cy="2971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专业方向综合实训</a:t>
              </a:r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F802DE55-DCC0-4B12-A8AC-DDCAE76D4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96240"/>
              <a:ext cx="2009775" cy="2971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毕业实习</a:t>
              </a: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9B9516A0-BDF9-46C9-AF42-DB426C752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99060"/>
              <a:ext cx="342900" cy="594360"/>
            </a:xfrm>
            <a:prstGeom prst="rect">
              <a:avLst/>
            </a:prstGeom>
            <a:solidFill>
              <a:srgbClr val="90BB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eaVert" wrap="square" lIns="18000" tIns="10800" rIns="54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 spc="-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职业素养 </a:t>
              </a:r>
              <a:endParaRPr lang="zh-CN" sz="1400" b="1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2D329765-7648-463E-9915-37562C8D0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7275" y="99060"/>
              <a:ext cx="342900" cy="594360"/>
            </a:xfrm>
            <a:prstGeom prst="rect">
              <a:avLst/>
            </a:prstGeom>
            <a:solidFill>
              <a:srgbClr val="90BB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eaVert" wrap="square" lIns="18000" tIns="10800" rIns="54000" bIns="1080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 spc="-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工程方法 </a:t>
              </a:r>
              <a:endParaRPr lang="zh-CN" sz="1400" b="1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C251FEE9-849C-49AF-A7C1-BA1DD9B36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99060"/>
              <a:ext cx="2009775" cy="2971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毕业设计</a:t>
              </a:r>
            </a:p>
          </p:txBody>
        </p: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36BFB797-4F5D-4DF7-B78E-6F41C70D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225" y="1882140"/>
              <a:ext cx="1504950" cy="297180"/>
            </a:xfrm>
            <a:prstGeom prst="rect">
              <a:avLst/>
            </a:prstGeom>
            <a:solidFill>
              <a:srgbClr val="90BB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多样化模块</a:t>
              </a:r>
            </a:p>
          </p:txBody>
        </p:sp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7E41F60F-2DF4-49A8-BE54-765EC0506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970" y="990600"/>
              <a:ext cx="760730" cy="2971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商科复合</a:t>
              </a:r>
            </a:p>
          </p:txBody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DCAE7C5F-A362-431C-A8A5-A5ADA1071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970" y="1285875"/>
              <a:ext cx="760730" cy="2971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创新实践</a:t>
              </a:r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0C7679A2-8D55-47A8-AEC0-5751FA97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970" y="1581150"/>
              <a:ext cx="760730" cy="2971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深造拓展</a:t>
              </a:r>
            </a:p>
          </p:txBody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E3EAC299-F27B-468A-A799-7A5D60C13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715" y="990600"/>
              <a:ext cx="759460" cy="2971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学科前沿</a:t>
              </a:r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B58961D3-6E56-46E0-9D75-E6B9BE6D3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445" y="1285875"/>
              <a:ext cx="760730" cy="2971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职业技能</a:t>
              </a:r>
            </a:p>
          </p:txBody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FCD909B0-C0E5-4B74-B547-3497E1D75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445" y="1581150"/>
              <a:ext cx="760730" cy="2971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创业</a:t>
              </a:r>
            </a:p>
          </p:txBody>
        </p:sp>
        <p:sp>
          <p:nvSpPr>
            <p:cNvPr id="38" name="Text Box 16">
              <a:extLst>
                <a:ext uri="{FF2B5EF4-FFF2-40B4-BE49-F238E27FC236}">
                  <a16:creationId xmlns:a16="http://schemas.microsoft.com/office/drawing/2014/main" id="{8AA71A75-0630-4F70-956A-4EB7C3C43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020" y="990600"/>
              <a:ext cx="370205" cy="891540"/>
            </a:xfrm>
            <a:prstGeom prst="rect">
              <a:avLst/>
            </a:prstGeom>
            <a:solidFill>
              <a:srgbClr val="90BB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eaVert" wrap="square" lIns="18000" tIns="45720" rIns="54000" bIns="45720" anchor="t" anchorCtr="0" upright="1">
              <a:noAutofit/>
            </a:bodyPr>
            <a:lstStyle/>
            <a:p>
              <a:pPr algn="ctr">
                <a:lnSpc>
                  <a:spcPts val="1000"/>
                </a:lnSpc>
                <a:spcAft>
                  <a:spcPts val="0"/>
                </a:spcAft>
              </a:pPr>
              <a:r>
                <a:rPr lang="zh-CN" sz="1050" b="1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大数据与人工智能</a:t>
              </a:r>
              <a:endParaRPr 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536382"/>
      </p:ext>
    </p:extLst>
  </p:cSld>
  <p:clrMapOvr>
    <a:masterClrMapping/>
  </p:clrMapOvr>
  <p:transition spd="med" advClick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95536" y="332656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hlink"/>
                </a:solidFill>
                <a:ea typeface="宋体" charset="0"/>
                <a:cs typeface="+mj-cs"/>
              </a:rPr>
              <a:t>课程教学目标与预达成学习成效</a:t>
            </a:r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879850"/>
              </p:ext>
            </p:extLst>
          </p:nvPr>
        </p:nvGraphicFramePr>
        <p:xfrm>
          <a:off x="150044" y="2056408"/>
          <a:ext cx="8835652" cy="4439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125158096"/>
              </p:ext>
            </p:extLst>
          </p:nvPr>
        </p:nvGraphicFramePr>
        <p:xfrm>
          <a:off x="2856637" y="836712"/>
          <a:ext cx="3024336" cy="285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0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8B2C3A-E5F6-D340-B79C-DD59F472E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78EFB6-0828-5743-B0F8-2F715B00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0D78BC-293E-DA44-B5BF-F1164FE1C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F72CC-EFBA-9F4C-A5B1-A9CE3F6009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65079C2-F357-BE44-BF19-4E07F8860C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665079C2-F357-BE44-BF19-4E07F8860C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362CFF-AFC7-544A-B979-06C878F62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35362CFF-AFC7-544A-B979-06C878F624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5D4FAFA-7073-8042-819E-7CB756150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A5D4FAFA-7073-8042-819E-7CB7561508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5CD312-D01E-5A4C-B00D-BDB11714C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D45CD312-D01E-5A4C-B00D-BDB11714CF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2" grpId="0">
        <p:bldSub>
          <a:bldDgm bld="lvlAtOnc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3528" y="476672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hlink"/>
                </a:solidFill>
                <a:ea typeface="宋体" charset="0"/>
                <a:cs typeface="+mj-cs"/>
              </a:rPr>
              <a:t>如何利用计算机求解问题？</a:t>
            </a:r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845463"/>
              </p:ext>
            </p:extLst>
          </p:nvPr>
        </p:nvGraphicFramePr>
        <p:xfrm>
          <a:off x="194343" y="1672434"/>
          <a:ext cx="8835652" cy="4439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8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8BACA4-9CB9-9340-86A6-E8E4DABCA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71FFE7-1A85-7D4B-9217-27AEB40B7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E0518C-CE8C-9144-8B69-87C901D17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71162F-119C-6F41-A5D8-5714655286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D4ED23-9230-5C4E-96AD-9FE9FF57B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149C47-F48A-B741-8A5C-5781576AB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687BD6-E5E4-084F-BE2C-AB1ED304B7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E3D211-9FA8-C242-ADF3-EADE4521E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C37010-A5DB-7041-AB39-DDD50491A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BB69A6-2DBD-6B4F-85B4-64F400C10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053CA2-6A4E-7F43-927A-2AB8EF0F7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4A86CF-7DE3-564C-8E43-8D45AD3A2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881781" y="1682924"/>
            <a:ext cx="2808312" cy="27363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程序结构</a:t>
            </a:r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zh-TW" altLang="en-US" sz="2400" dirty="0"/>
          </a:p>
        </p:txBody>
      </p:sp>
      <p:sp>
        <p:nvSpPr>
          <p:cNvPr id="4" name="圓角矩形 3"/>
          <p:cNvSpPr/>
          <p:nvPr/>
        </p:nvSpPr>
        <p:spPr>
          <a:xfrm>
            <a:off x="3020737" y="3223816"/>
            <a:ext cx="914400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数据类型</a:t>
            </a:r>
            <a:endParaRPr lang="zh-TW" altLang="en-US" sz="2400" dirty="0"/>
          </a:p>
        </p:txBody>
      </p:sp>
      <p:sp>
        <p:nvSpPr>
          <p:cNvPr id="5" name="圓角矩形 4"/>
          <p:cNvSpPr/>
          <p:nvPr/>
        </p:nvSpPr>
        <p:spPr>
          <a:xfrm>
            <a:off x="4609973" y="3223816"/>
            <a:ext cx="914400" cy="914400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指令</a:t>
            </a:r>
            <a:endParaRPr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1873669" y="4653136"/>
            <a:ext cx="5074595" cy="13681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计算机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873669" y="332656"/>
            <a:ext cx="4824536" cy="12349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计算问题</a:t>
            </a:r>
            <a:endParaRPr lang="zh-TW" altLang="en-US" sz="2800" dirty="0"/>
          </a:p>
        </p:txBody>
      </p:sp>
      <p:sp>
        <p:nvSpPr>
          <p:cNvPr id="9" name="向下箭號 8"/>
          <p:cNvSpPr/>
          <p:nvPr/>
        </p:nvSpPr>
        <p:spPr>
          <a:xfrm>
            <a:off x="2483768" y="1772816"/>
            <a:ext cx="180020" cy="2736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>
            <a:off x="5940152" y="1826940"/>
            <a:ext cx="216024" cy="25381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0"/>
          <p:cNvGrpSpPr/>
          <p:nvPr/>
        </p:nvGrpSpPr>
        <p:grpSpPr>
          <a:xfrm>
            <a:off x="6410173" y="2210268"/>
            <a:ext cx="2194275" cy="1316565"/>
            <a:chOff x="7341" y="436137"/>
            <a:chExt cx="2194275" cy="1316565"/>
          </a:xfrm>
        </p:grpSpPr>
        <p:sp>
          <p:nvSpPr>
            <p:cNvPr id="12" name="圓角矩形 11"/>
            <p:cNvSpPr/>
            <p:nvPr/>
          </p:nvSpPr>
          <p:spPr>
            <a:xfrm>
              <a:off x="7341" y="436137"/>
              <a:ext cx="2194275" cy="1316565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13" name="圓角矩形 4"/>
            <p:cNvSpPr/>
            <p:nvPr/>
          </p:nvSpPr>
          <p:spPr>
            <a:xfrm>
              <a:off x="45902" y="474698"/>
              <a:ext cx="2117153" cy="123944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/>
                <a:t>输</a:t>
              </a:r>
              <a:r>
                <a:rPr lang="zh-CN" altLang="en-US" sz="2800" dirty="0"/>
                <a:t>出</a:t>
              </a:r>
              <a:endParaRPr lang="zh-CN" altLang="en-US" sz="2800" kern="1200" dirty="0"/>
            </a:p>
          </p:txBody>
        </p:sp>
      </p:grpSp>
      <p:grpSp>
        <p:nvGrpSpPr>
          <p:cNvPr id="3" name="群組 13"/>
          <p:cNvGrpSpPr/>
          <p:nvPr/>
        </p:nvGrpSpPr>
        <p:grpSpPr>
          <a:xfrm>
            <a:off x="164949" y="2248829"/>
            <a:ext cx="2194275" cy="1316565"/>
            <a:chOff x="6151311" y="436137"/>
            <a:chExt cx="2194275" cy="1316565"/>
          </a:xfrm>
        </p:grpSpPr>
        <p:sp>
          <p:nvSpPr>
            <p:cNvPr id="15" name="圓角矩形 14"/>
            <p:cNvSpPr/>
            <p:nvPr/>
          </p:nvSpPr>
          <p:spPr>
            <a:xfrm>
              <a:off x="6151311" y="436137"/>
              <a:ext cx="2194275" cy="1316565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16" name="圓角矩形 4"/>
            <p:cNvSpPr/>
            <p:nvPr/>
          </p:nvSpPr>
          <p:spPr>
            <a:xfrm>
              <a:off x="6189872" y="474698"/>
              <a:ext cx="2117153" cy="123944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/>
                <a:t>输入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74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003232" cy="109959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培养什么能力？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2040" y="2060848"/>
            <a:ext cx="3960440" cy="331236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能力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阅读、分析、表达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团队合作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学习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创造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/>
            <a:endParaRPr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9552" y="1700808"/>
            <a:ext cx="4283968" cy="3672408"/>
          </a:xfrm>
          <a:prstGeom prst="roundRect">
            <a:avLst>
              <a:gd name="adj" fmla="val 10000"/>
            </a:avLst>
          </a:prstGeom>
          <a:blipFill rotWithShape="0">
            <a:blip r:embed="rId2" cstate="print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185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5679</TotalTime>
  <Words>962</Words>
  <Application>Microsoft Office PowerPoint</Application>
  <PresentationFormat>全屏显示(4:3)</PresentationFormat>
  <Paragraphs>196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黑体</vt:lpstr>
      <vt:lpstr>Arial</vt:lpstr>
      <vt:lpstr>Arial Black</vt:lpstr>
      <vt:lpstr>Times New Roman</vt:lpstr>
      <vt:lpstr>Wingdings</vt:lpstr>
      <vt:lpstr>Pixel</vt:lpstr>
      <vt:lpstr>程序设计基础与实验</vt:lpstr>
      <vt:lpstr>自我介绍</vt:lpstr>
      <vt:lpstr>课程简介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培养什么能力？</vt:lpstr>
      <vt:lpstr>PowerPoint 演示文稿</vt:lpstr>
      <vt:lpstr>学习要求与编程能力培养</vt:lpstr>
      <vt:lpstr>学习方法</vt:lpstr>
      <vt:lpstr>如何尽快学会用C语言进行程序设计</vt:lpstr>
      <vt:lpstr>PowerPoint 演示文稿</vt:lpstr>
      <vt:lpstr>考核方式</vt:lpstr>
      <vt:lpstr>课程资料</vt:lpstr>
      <vt:lpstr>资源访问</vt:lpstr>
      <vt:lpstr>教材和参考书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yanh@zucc.edu.cn</cp:lastModifiedBy>
  <cp:revision>841</cp:revision>
  <dcterms:created xsi:type="dcterms:W3CDTF">1998-02-11T08:33:02Z</dcterms:created>
  <dcterms:modified xsi:type="dcterms:W3CDTF">2019-10-15T05:40:08Z</dcterms:modified>
</cp:coreProperties>
</file>