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53"/>
  </p:notesMasterIdLst>
  <p:handoutMasterIdLst>
    <p:handoutMasterId r:id="rId54"/>
  </p:handoutMasterIdLst>
  <p:sldIdLst>
    <p:sldId id="381" r:id="rId2"/>
    <p:sldId id="379" r:id="rId3"/>
    <p:sldId id="383" r:id="rId4"/>
    <p:sldId id="456" r:id="rId5"/>
    <p:sldId id="487" r:id="rId6"/>
    <p:sldId id="459" r:id="rId7"/>
    <p:sldId id="488" r:id="rId8"/>
    <p:sldId id="489" r:id="rId9"/>
    <p:sldId id="460" r:id="rId10"/>
    <p:sldId id="493" r:id="rId11"/>
    <p:sldId id="495" r:id="rId12"/>
    <p:sldId id="536" r:id="rId13"/>
    <p:sldId id="541" r:id="rId14"/>
    <p:sldId id="537" r:id="rId15"/>
    <p:sldId id="494" r:id="rId16"/>
    <p:sldId id="496" r:id="rId17"/>
    <p:sldId id="497" r:id="rId18"/>
    <p:sldId id="498" r:id="rId19"/>
    <p:sldId id="542" r:id="rId20"/>
    <p:sldId id="543" r:id="rId21"/>
    <p:sldId id="499" r:id="rId22"/>
    <p:sldId id="500" r:id="rId23"/>
    <p:sldId id="503" r:id="rId24"/>
    <p:sldId id="504" r:id="rId25"/>
    <p:sldId id="505" r:id="rId26"/>
    <p:sldId id="506" r:id="rId27"/>
    <p:sldId id="463" r:id="rId28"/>
    <p:sldId id="507" r:id="rId29"/>
    <p:sldId id="540" r:id="rId30"/>
    <p:sldId id="510" r:id="rId31"/>
    <p:sldId id="534" r:id="rId32"/>
    <p:sldId id="513" r:id="rId33"/>
    <p:sldId id="514" r:id="rId34"/>
    <p:sldId id="515" r:id="rId35"/>
    <p:sldId id="516" r:id="rId36"/>
    <p:sldId id="517" r:id="rId37"/>
    <p:sldId id="518" r:id="rId38"/>
    <p:sldId id="486" r:id="rId39"/>
    <p:sldId id="519" r:id="rId40"/>
    <p:sldId id="520" r:id="rId41"/>
    <p:sldId id="521" r:id="rId42"/>
    <p:sldId id="522" r:id="rId43"/>
    <p:sldId id="523" r:id="rId44"/>
    <p:sldId id="524" r:id="rId45"/>
    <p:sldId id="525" r:id="rId46"/>
    <p:sldId id="529" r:id="rId47"/>
    <p:sldId id="530" r:id="rId48"/>
    <p:sldId id="526" r:id="rId49"/>
    <p:sldId id="531" r:id="rId50"/>
    <p:sldId id="532" r:id="rId51"/>
    <p:sldId id="535"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charset="0"/>
        <a:cs typeface="宋体" charset="0"/>
      </a:defRPr>
    </a:lvl1pPr>
    <a:lvl2pPr marL="457200" algn="l" rtl="0" fontAlgn="base">
      <a:spcBef>
        <a:spcPct val="0"/>
      </a:spcBef>
      <a:spcAft>
        <a:spcPct val="0"/>
      </a:spcAft>
      <a:defRPr kern="1200">
        <a:solidFill>
          <a:schemeClr val="tx1"/>
        </a:solidFill>
        <a:latin typeface="Arial" charset="0"/>
        <a:ea typeface="宋体" charset="0"/>
        <a:cs typeface="宋体" charset="0"/>
      </a:defRPr>
    </a:lvl2pPr>
    <a:lvl3pPr marL="914400" algn="l" rtl="0" fontAlgn="base">
      <a:spcBef>
        <a:spcPct val="0"/>
      </a:spcBef>
      <a:spcAft>
        <a:spcPct val="0"/>
      </a:spcAft>
      <a:defRPr kern="1200">
        <a:solidFill>
          <a:schemeClr val="tx1"/>
        </a:solidFill>
        <a:latin typeface="Arial" charset="0"/>
        <a:ea typeface="宋体" charset="0"/>
        <a:cs typeface="宋体" charset="0"/>
      </a:defRPr>
    </a:lvl3pPr>
    <a:lvl4pPr marL="1371600" algn="l" rtl="0" fontAlgn="base">
      <a:spcBef>
        <a:spcPct val="0"/>
      </a:spcBef>
      <a:spcAft>
        <a:spcPct val="0"/>
      </a:spcAft>
      <a:defRPr kern="1200">
        <a:solidFill>
          <a:schemeClr val="tx1"/>
        </a:solidFill>
        <a:latin typeface="Arial" charset="0"/>
        <a:ea typeface="宋体" charset="0"/>
        <a:cs typeface="宋体" charset="0"/>
      </a:defRPr>
    </a:lvl4pPr>
    <a:lvl5pPr marL="1828800" algn="l" rtl="0" fontAlgn="base">
      <a:spcBef>
        <a:spcPct val="0"/>
      </a:spcBef>
      <a:spcAft>
        <a:spcPct val="0"/>
      </a:spcAft>
      <a:defRPr kern="1200">
        <a:solidFill>
          <a:schemeClr val="tx1"/>
        </a:solidFill>
        <a:latin typeface="Arial" charset="0"/>
        <a:ea typeface="宋体" charset="0"/>
        <a:cs typeface="宋体" charset="0"/>
      </a:defRPr>
    </a:lvl5pPr>
    <a:lvl6pPr marL="2286000" algn="l" defTabSz="457200" rtl="0" eaLnBrk="1" latinLnBrk="0" hangingPunct="1">
      <a:defRPr kern="1200">
        <a:solidFill>
          <a:schemeClr val="tx1"/>
        </a:solidFill>
        <a:latin typeface="Arial" charset="0"/>
        <a:ea typeface="宋体" charset="0"/>
        <a:cs typeface="宋体" charset="0"/>
      </a:defRPr>
    </a:lvl6pPr>
    <a:lvl7pPr marL="2743200" algn="l" defTabSz="457200" rtl="0" eaLnBrk="1" latinLnBrk="0" hangingPunct="1">
      <a:defRPr kern="1200">
        <a:solidFill>
          <a:schemeClr val="tx1"/>
        </a:solidFill>
        <a:latin typeface="Arial" charset="0"/>
        <a:ea typeface="宋体" charset="0"/>
        <a:cs typeface="宋体" charset="0"/>
      </a:defRPr>
    </a:lvl7pPr>
    <a:lvl8pPr marL="3200400" algn="l" defTabSz="457200" rtl="0" eaLnBrk="1" latinLnBrk="0" hangingPunct="1">
      <a:defRPr kern="1200">
        <a:solidFill>
          <a:schemeClr val="tx1"/>
        </a:solidFill>
        <a:latin typeface="Arial" charset="0"/>
        <a:ea typeface="宋体" charset="0"/>
        <a:cs typeface="宋体" charset="0"/>
      </a:defRPr>
    </a:lvl8pPr>
    <a:lvl9pPr marL="3657600" algn="l" defTabSz="457200" rtl="0" eaLnBrk="1" latinLnBrk="0" hangingPunct="1">
      <a:defRPr kern="1200">
        <a:solidFill>
          <a:schemeClr val="tx1"/>
        </a:solidFill>
        <a:latin typeface="Arial" charset="0"/>
        <a:ea typeface="宋体" charset="0"/>
        <a:cs typeface="宋体"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080"/>
    <a:srgbClr val="FF3300"/>
    <a:srgbClr val="FF9966"/>
    <a:srgbClr val="FF9933"/>
    <a:srgbClr val="FFFF00"/>
    <a:srgbClr val="0000CC"/>
    <a:srgbClr val="CC0066"/>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7" d="100"/>
          <a:sy n="97" d="100"/>
        </p:scale>
        <p:origin x="63" y="11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cs typeface="+mn-cs"/>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cs typeface="+mn-cs"/>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cs typeface="+mn-cs"/>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charset="0"/>
              </a:defRPr>
            </a:lvl1pPr>
          </a:lstStyle>
          <a:p>
            <a:pPr>
              <a:defRPr/>
            </a:pPr>
            <a:fld id="{C3A7189B-82BE-EE4E-BC99-BD4579C6C63D}" type="slidenum">
              <a:rPr lang="zh-CN" altLang="en-US"/>
              <a:pPr>
                <a:defRPr/>
              </a:pPr>
              <a:t>‹#›</a:t>
            </a:fld>
            <a:endParaRPr lang="en-US" altLang="zh-CN"/>
          </a:p>
        </p:txBody>
      </p:sp>
    </p:spTree>
    <p:extLst>
      <p:ext uri="{BB962C8B-B14F-4D97-AF65-F5344CB8AC3E}">
        <p14:creationId xmlns:p14="http://schemas.microsoft.com/office/powerpoint/2010/main" val="1106847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kumimoji="1" sz="1200">
                <a:latin typeface="Times New Roman" pitchFamily="18" charset="0"/>
                <a:ea typeface="宋体" pitchFamily="2" charset="-122"/>
                <a:cs typeface="+mn-cs"/>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a:latin typeface="Times New Roman" pitchFamily="18" charset="0"/>
                <a:ea typeface="宋体" pitchFamily="2" charset="-122"/>
                <a:cs typeface="+mn-cs"/>
              </a:defRPr>
            </a:lvl1pPr>
          </a:lstStyle>
          <a:p>
            <a:pPr>
              <a:defRPr/>
            </a:pPr>
            <a:endParaRPr lang="en-US" altLang="zh-CN"/>
          </a:p>
        </p:txBody>
      </p:sp>
      <p:sp>
        <p:nvSpPr>
          <p:cNvPr id="16388"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1" sz="1200">
                <a:latin typeface="Times New Roman" pitchFamily="18" charset="0"/>
                <a:ea typeface="宋体" pitchFamily="2" charset="-122"/>
                <a:cs typeface="+mn-cs"/>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charset="0"/>
              </a:defRPr>
            </a:lvl1pPr>
          </a:lstStyle>
          <a:p>
            <a:pPr>
              <a:defRPr/>
            </a:pPr>
            <a:fld id="{22A7CCFF-CEA7-BA4E-A187-6069D21EA8B4}" type="slidenum">
              <a:rPr lang="zh-CN" altLang="en-US"/>
              <a:pPr>
                <a:defRPr/>
              </a:pPr>
              <a:t>‹#›</a:t>
            </a:fld>
            <a:endParaRPr lang="en-US" altLang="zh-CN"/>
          </a:p>
        </p:txBody>
      </p:sp>
    </p:spTree>
    <p:extLst>
      <p:ext uri="{BB962C8B-B14F-4D97-AF65-F5344CB8AC3E}">
        <p14:creationId xmlns:p14="http://schemas.microsoft.com/office/powerpoint/2010/main" val="36325801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C9773CC8-B3BB-DF43-B664-1AA61388E1F2}" type="slidenum">
              <a:rPr lang="zh-CN" altLang="en-US" sz="1200">
                <a:latin typeface="Times New Roman" charset="0"/>
              </a:rPr>
              <a:pPr/>
              <a:t>3</a:t>
            </a:fld>
            <a:endParaRPr lang="en-US" altLang="zh-CN" sz="1200">
              <a:latin typeface="Times New Roman"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C342EBB6-C40F-3841-80EC-C9D95EEE83E5}" type="slidenum">
              <a:rPr lang="zh-CN" altLang="en-US" sz="1200">
                <a:latin typeface="Times New Roman" charset="0"/>
              </a:rPr>
              <a:pPr/>
              <a:t>11</a:t>
            </a:fld>
            <a:endParaRPr lang="en-US" altLang="zh-CN" sz="1200">
              <a:latin typeface="Times New Roman" charset="0"/>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19FE6BB6-C925-2E47-82E8-41D2B9692BA9}" type="slidenum">
              <a:rPr lang="zh-CN" altLang="en-US" sz="1200">
                <a:latin typeface="Times New Roman" charset="0"/>
              </a:rPr>
              <a:pPr/>
              <a:t>27</a:t>
            </a:fld>
            <a:endParaRPr lang="en-US" altLang="zh-CN" sz="1200">
              <a:latin typeface="Times New Roman" charset="0"/>
            </a:endParaRPr>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608902D8-3E97-624C-B584-FA4688015F92}" type="slidenum">
              <a:rPr lang="zh-CN" altLang="en-US" sz="1200">
                <a:latin typeface="Times New Roman" charset="0"/>
              </a:rPr>
              <a:pPr/>
              <a:t>38</a:t>
            </a:fld>
            <a:endParaRPr lang="en-US" altLang="zh-CN" sz="1200">
              <a:latin typeface="Times New Roman" charset="0"/>
            </a:endParaRPr>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496287E9-4675-BA4E-A9A4-25B974579D2D}" type="slidenum">
              <a:rPr lang="zh-CN" altLang="en-US" sz="1200">
                <a:latin typeface="Times New Roman" charset="0"/>
              </a:rPr>
              <a:pPr/>
              <a:t>49</a:t>
            </a:fld>
            <a:endParaRPr lang="en-US" altLang="zh-CN" sz="1200">
              <a:latin typeface="Times New Roman" charset="0"/>
            </a:endParaRPr>
          </a:p>
        </p:txBody>
      </p:sp>
      <p:sp>
        <p:nvSpPr>
          <p:cNvPr id="71682" name="Rectangle 2"/>
          <p:cNvSpPr>
            <a:spLocks noGrp="1" noRot="1" noChangeAspect="1" noChangeArrowheads="1" noTextEdit="1"/>
          </p:cNvSpPr>
          <p:nvPr>
            <p:ph type="sldImg"/>
          </p:nvPr>
        </p:nvSpPr>
        <p:spPr>
          <a:xfrm>
            <a:off x="1292225" y="796925"/>
            <a:ext cx="4273550" cy="3205163"/>
          </a:xfrm>
          <a:ln/>
        </p:spPr>
      </p:sp>
      <p:sp>
        <p:nvSpPr>
          <p:cNvPr id="71683" name="Rectangle 3"/>
          <p:cNvSpPr>
            <a:spLocks noGrp="1" noChangeArrowheads="1"/>
          </p:cNvSpPr>
          <p:nvPr>
            <p:ph type="body" idx="1"/>
          </p:nvPr>
        </p:nvSpPr>
        <p:spPr>
          <a:xfrm>
            <a:off x="914400" y="4346575"/>
            <a:ext cx="5029200" cy="384968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fld id="{D8436E6F-E1BB-BF4B-B8AE-44DF855E3E6C}" type="slidenum">
              <a:rPr lang="zh-CN" altLang="en-US" sz="1200">
                <a:latin typeface="Times New Roman" charset="0"/>
              </a:rPr>
              <a:pPr/>
              <a:t>50</a:t>
            </a:fld>
            <a:endParaRPr lang="en-US" altLang="zh-CN" sz="1200">
              <a:latin typeface="Times New Roman" charset="0"/>
            </a:endParaRPr>
          </a:p>
        </p:txBody>
      </p:sp>
      <p:sp>
        <p:nvSpPr>
          <p:cNvPr id="73730" name="Rectangle 2"/>
          <p:cNvSpPr>
            <a:spLocks noGrp="1" noRot="1" noChangeAspect="1" noChangeArrowheads="1" noTextEdit="1"/>
          </p:cNvSpPr>
          <p:nvPr>
            <p:ph type="sldImg"/>
          </p:nvPr>
        </p:nvSpPr>
        <p:spPr>
          <a:xfrm>
            <a:off x="1292225" y="796925"/>
            <a:ext cx="4273550" cy="3205163"/>
          </a:xfrm>
          <a:ln/>
        </p:spPr>
      </p:sp>
      <p:sp>
        <p:nvSpPr>
          <p:cNvPr id="73731" name="Rectangle 3"/>
          <p:cNvSpPr>
            <a:spLocks noGrp="1" noChangeArrowheads="1"/>
          </p:cNvSpPr>
          <p:nvPr>
            <p:ph type="body" idx="1"/>
          </p:nvPr>
        </p:nvSpPr>
        <p:spPr>
          <a:xfrm>
            <a:off x="914400" y="4346575"/>
            <a:ext cx="5029200" cy="3849688"/>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kumimoji="0" lang="zh-CN" altLang="en-US">
              <a:latin typeface="Times New Roman" charset="0"/>
              <a:ea typeface="宋体"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zh-CN" altLang="en-US" sz="2400">
                <a:latin typeface="Times New Roman"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grpSp>
          <p:nvGrpSpPr>
            <p:cNvPr id="7" name="Group 5"/>
            <p:cNvGrpSpPr>
              <a:grpSpLocks/>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grpSp>
      </p:grpSp>
      <p:sp>
        <p:nvSpPr>
          <p:cNvPr id="34920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p>
        </p:txBody>
      </p:sp>
      <p:sp>
        <p:nvSpPr>
          <p:cNvPr id="349204"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zh-CN" altLang="en-US"/>
              <a:t>单击此处编辑母版副标题样式</a:t>
            </a:r>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smtClean="0"/>
            </a:lvl1pPr>
          </a:lstStyle>
          <a:p>
            <a:pPr>
              <a:defRPr/>
            </a:pPr>
            <a:fld id="{E8B73AF4-F39E-BE43-813A-7057B9DA9E53}" type="slidenum">
              <a:rPr lang="zh-CN" altLang="en-US"/>
              <a:pPr>
                <a:defRPr/>
              </a:pPr>
              <a:t>‹#›</a:t>
            </a:fld>
            <a:endParaRPr lang="en-US" altLang="zh-CN"/>
          </a:p>
        </p:txBody>
      </p:sp>
    </p:spTree>
    <p:extLst>
      <p:ext uri="{BB962C8B-B14F-4D97-AF65-F5344CB8AC3E}">
        <p14:creationId xmlns:p14="http://schemas.microsoft.com/office/powerpoint/2010/main" val="709411332"/>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smtClean="0"/>
            </a:lvl1pPr>
          </a:lstStyle>
          <a:p>
            <a:pPr>
              <a:defRPr/>
            </a:pPr>
            <a:fld id="{2AFBB96C-B13C-DB4E-BE21-AE3B24992E09}" type="slidenum">
              <a:rPr lang="zh-CN" altLang="en-US"/>
              <a:pPr>
                <a:defRPr/>
              </a:pPr>
              <a:t>‹#›</a:t>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060960315"/>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smtClean="0"/>
            </a:lvl1pPr>
          </a:lstStyle>
          <a:p>
            <a:pPr>
              <a:defRPr/>
            </a:pPr>
            <a:fld id="{624566FE-EFF0-114F-83DF-8B5E1FB64F6D}" type="slidenum">
              <a:rPr lang="zh-CN" altLang="en-US"/>
              <a:pPr>
                <a:defRPr/>
              </a:pPr>
              <a:t>‹#›</a:t>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83768802"/>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2"/>
          <p:cNvSpPr>
            <a:spLocks noGrp="1" noChangeArrowheads="1"/>
          </p:cNvSpPr>
          <p:nvPr>
            <p:ph type="ftr" sz="quarter" idx="10"/>
          </p:nvPr>
        </p:nvSpPr>
        <p:spPr/>
        <p:txBody>
          <a:bodyPr/>
          <a:lstStyle>
            <a:lvl1pPr>
              <a:defRPr/>
            </a:lvl1pPr>
          </a:lstStyle>
          <a:p>
            <a:pPr>
              <a:defRPr/>
            </a:pPr>
            <a:endParaRPr lang="en-US" altLang="zh-CN"/>
          </a:p>
        </p:txBody>
      </p:sp>
      <p:sp>
        <p:nvSpPr>
          <p:cNvPr id="7" name="Rectangle 3"/>
          <p:cNvSpPr>
            <a:spLocks noGrp="1" noChangeArrowheads="1"/>
          </p:cNvSpPr>
          <p:nvPr>
            <p:ph type="sldNum" sz="quarter" idx="11"/>
          </p:nvPr>
        </p:nvSpPr>
        <p:spPr/>
        <p:txBody>
          <a:bodyPr/>
          <a:lstStyle>
            <a:lvl1pPr>
              <a:defRPr smtClean="0"/>
            </a:lvl1pPr>
          </a:lstStyle>
          <a:p>
            <a:pPr>
              <a:defRPr/>
            </a:pPr>
            <a:fld id="{72EDF488-8BA8-7643-A8FB-7F7F785CD84A}" type="slidenum">
              <a:rPr lang="zh-CN" altLang="en-US"/>
              <a:pPr>
                <a:defRPr/>
              </a:pPr>
              <a:t>‹#›</a:t>
            </a:fld>
            <a:endParaRPr lang="en-US" altLang="zh-CN"/>
          </a:p>
        </p:txBody>
      </p:sp>
      <p:sp>
        <p:nvSpPr>
          <p:cNvPr id="8"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140472213"/>
      </p:ext>
    </p:extLst>
  </p:cSld>
  <p:clrMapOvr>
    <a:masterClrMapping/>
  </p:clrMapOvr>
  <p:transition spd="med">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smtClean="0"/>
            </a:lvl1pPr>
          </a:lstStyle>
          <a:p>
            <a:pPr>
              <a:defRPr/>
            </a:pPr>
            <a:fld id="{EEB163F9-E6D4-BE4E-BE28-31596EFD3D10}" type="slidenum">
              <a:rPr lang="zh-CN" altLang="en-US"/>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314142817"/>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smtClean="0"/>
            </a:lvl1pPr>
          </a:lstStyle>
          <a:p>
            <a:pPr>
              <a:defRPr/>
            </a:pPr>
            <a:fld id="{D8AE1173-FBEB-2048-9118-C7CBCC19C09E}" type="slidenum">
              <a:rPr lang="zh-CN" altLang="en-US"/>
              <a:pPr>
                <a:defRPr/>
              </a:pPr>
              <a:t>‹#›</a:t>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67086322"/>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smtClean="0"/>
            </a:lvl1pPr>
          </a:lstStyle>
          <a:p>
            <a:pPr>
              <a:defRPr/>
            </a:pPr>
            <a:fld id="{583375A0-B921-0E46-A7D3-6B60351C5D1D}" type="slidenum">
              <a:rPr lang="zh-CN" altLang="en-US"/>
              <a:pPr>
                <a:defRPr/>
              </a:pPr>
              <a:t>‹#›</a:t>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1612760705"/>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smtClean="0"/>
            </a:lvl1pPr>
          </a:lstStyle>
          <a:p>
            <a:pPr>
              <a:defRPr/>
            </a:pPr>
            <a:fld id="{65C4EB32-BBB0-BB4C-8FD4-FA1EE39874EF}" type="slidenum">
              <a:rPr lang="zh-CN" altLang="en-US"/>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02967741"/>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p:cNvSpPr>
            <a:spLocks noGrp="1" noChangeArrowheads="1"/>
          </p:cNvSpPr>
          <p:nvPr>
            <p:ph type="ftr" sz="quarter" idx="10"/>
          </p:nvPr>
        </p:nvSpPr>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p:txBody>
          <a:bodyPr/>
          <a:lstStyle>
            <a:lvl1pPr>
              <a:defRPr smtClean="0"/>
            </a:lvl1pPr>
          </a:lstStyle>
          <a:p>
            <a:pPr>
              <a:defRPr/>
            </a:pPr>
            <a:fld id="{16BAC1EE-F039-AF4F-BB43-EBBF62AC6A26}" type="slidenum">
              <a:rPr lang="zh-CN" altLang="en-US"/>
              <a:pPr>
                <a:defRPr/>
              </a:pPr>
              <a:t>‹#›</a:t>
            </a:fld>
            <a:endParaRPr lang="en-US" altLang="zh-CN"/>
          </a:p>
        </p:txBody>
      </p:sp>
      <p:sp>
        <p:nvSpPr>
          <p:cNvPr id="9"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083249921"/>
      </p:ext>
    </p:extLst>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p:cNvSpPr>
            <a:spLocks noGrp="1" noChangeArrowheads="1"/>
          </p:cNvSpPr>
          <p:nvPr>
            <p:ph type="ftr" sz="quarter" idx="10"/>
          </p:nvPr>
        </p:nvSpPr>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p:txBody>
          <a:bodyPr/>
          <a:lstStyle>
            <a:lvl1pPr>
              <a:defRPr smtClean="0"/>
            </a:lvl1pPr>
          </a:lstStyle>
          <a:p>
            <a:pPr>
              <a:defRPr/>
            </a:pPr>
            <a:fld id="{A5CAB2B8-CE4B-7045-94DB-98F2A3B88A75}" type="slidenum">
              <a:rPr lang="zh-CN" altLang="en-US"/>
              <a:pPr>
                <a:defRPr/>
              </a:pPr>
              <a:t>‹#›</a:t>
            </a:fld>
            <a:endParaRPr lang="en-US" altLang="zh-CN"/>
          </a:p>
        </p:txBody>
      </p:sp>
      <p:sp>
        <p:nvSpPr>
          <p:cNvPr id="5"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149379948"/>
      </p:ext>
    </p:extLst>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p:txBody>
          <a:bodyPr/>
          <a:lstStyle>
            <a:lvl1pPr>
              <a:defRPr smtClean="0"/>
            </a:lvl1pPr>
          </a:lstStyle>
          <a:p>
            <a:pPr>
              <a:defRPr/>
            </a:pPr>
            <a:fld id="{D8875027-19B0-4942-8F48-201749206770}" type="slidenum">
              <a:rPr lang="zh-CN" altLang="en-US"/>
              <a:pPr>
                <a:defRPr/>
              </a:pPr>
              <a:t>‹#›</a:t>
            </a:fld>
            <a:endParaRPr lang="en-US" altLang="zh-CN"/>
          </a:p>
        </p:txBody>
      </p:sp>
      <p:sp>
        <p:nvSpPr>
          <p:cNvPr id="4"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3988482045"/>
      </p:ext>
    </p:extLst>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smtClean="0"/>
            </a:lvl1pPr>
          </a:lstStyle>
          <a:p>
            <a:pPr>
              <a:defRPr/>
            </a:pPr>
            <a:fld id="{0561C29C-A2F0-8743-91D0-6E1A517BD9A2}" type="slidenum">
              <a:rPr lang="zh-CN" altLang="en-US"/>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528108590"/>
      </p:ext>
    </p:extLst>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smtClean="0"/>
            </a:lvl1pPr>
          </a:lstStyle>
          <a:p>
            <a:pPr>
              <a:defRPr/>
            </a:pPr>
            <a:fld id="{1CE802B2-C2CC-2B47-9A79-CE53000D3C9B}" type="slidenum">
              <a:rPr lang="zh-CN" altLang="en-US"/>
              <a:pPr>
                <a:defRPr/>
              </a:pPr>
              <a:t>‹#›</a:t>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extLst>
      <p:ext uri="{BB962C8B-B14F-4D97-AF65-F5344CB8AC3E}">
        <p14:creationId xmlns:p14="http://schemas.microsoft.com/office/powerpoint/2010/main" val="2358344990"/>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62"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ea typeface="宋体" pitchFamily="2" charset="-122"/>
                <a:cs typeface="+mn-cs"/>
              </a:defRPr>
            </a:lvl1pPr>
          </a:lstStyle>
          <a:p>
            <a:pPr>
              <a:defRPr/>
            </a:pPr>
            <a:endParaRPr lang="en-US" altLang="zh-CN"/>
          </a:p>
        </p:txBody>
      </p:sp>
      <p:sp>
        <p:nvSpPr>
          <p:cNvPr id="348163"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atin typeface="Arial Black" charset="0"/>
              </a:defRPr>
            </a:lvl1pPr>
          </a:lstStyle>
          <a:p>
            <a:pPr>
              <a:defRPr/>
            </a:pPr>
            <a:fld id="{D42D95BC-EEA0-1345-B313-C797F541C603}" type="slidenum">
              <a:rPr lang="zh-CN" altLang="en-US"/>
              <a:pPr>
                <a:defRPr/>
              </a:pPr>
              <a:t>‹#›</a:t>
            </a:fld>
            <a:endParaRPr lang="en-US" altLang="zh-CN"/>
          </a:p>
        </p:txBody>
      </p:sp>
      <p:grpSp>
        <p:nvGrpSpPr>
          <p:cNvPr id="1028" name="Group 4"/>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pPr algn="ctr"/>
              <a:endParaRPr lang="zh-CN" altLang="en-US" sz="2400">
                <a:latin typeface="Times New Roman"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sz="2400">
                <a:latin typeface="Times New Roman"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48176"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宋体" pitchFamily="2" charset="-122"/>
                <a:cs typeface="+mn-cs"/>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Lst>
  <p:transition spd="med">
    <p:random/>
  </p:transition>
  <p:txStyles>
    <p:titleStyle>
      <a:lvl1pPr algn="l" rtl="0" eaLnBrk="0" fontAlgn="base" hangingPunct="0">
        <a:spcBef>
          <a:spcPct val="0"/>
        </a:spcBef>
        <a:spcAft>
          <a:spcPct val="0"/>
        </a:spcAft>
        <a:defRPr sz="4400" b="1">
          <a:solidFill>
            <a:schemeClr val="hlink"/>
          </a:solidFill>
          <a:latin typeface="+mj-lt"/>
          <a:ea typeface="+mj-ea"/>
          <a:cs typeface="宋体" charset="0"/>
        </a:defRPr>
      </a:lvl1pPr>
      <a:lvl2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2pPr>
      <a:lvl3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3pPr>
      <a:lvl4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4pPr>
      <a:lvl5pPr algn="l" rtl="0" eaLnBrk="0" fontAlgn="base" hangingPunct="0">
        <a:spcBef>
          <a:spcPct val="0"/>
        </a:spcBef>
        <a:spcAft>
          <a:spcPct val="0"/>
        </a:spcAft>
        <a:defRPr sz="4400" b="1">
          <a:solidFill>
            <a:schemeClr val="hlink"/>
          </a:solidFill>
          <a:latin typeface="Arial" charset="0"/>
          <a:ea typeface="宋体" pitchFamily="2" charset="-122"/>
          <a:cs typeface="宋体" charset="0"/>
        </a:defRPr>
      </a:lvl5pPr>
      <a:lvl6pPr marL="457200" algn="l" rtl="0" fontAlgn="base">
        <a:spcBef>
          <a:spcPct val="0"/>
        </a:spcBef>
        <a:spcAft>
          <a:spcPct val="0"/>
        </a:spcAft>
        <a:defRPr sz="4400" b="1">
          <a:solidFill>
            <a:schemeClr val="hlink"/>
          </a:solidFill>
          <a:latin typeface="Arial" charset="0"/>
          <a:ea typeface="宋体" pitchFamily="2" charset="-122"/>
        </a:defRPr>
      </a:lvl6pPr>
      <a:lvl7pPr marL="914400" algn="l" rtl="0" fontAlgn="base">
        <a:spcBef>
          <a:spcPct val="0"/>
        </a:spcBef>
        <a:spcAft>
          <a:spcPct val="0"/>
        </a:spcAft>
        <a:defRPr sz="4400" b="1">
          <a:solidFill>
            <a:schemeClr val="hlink"/>
          </a:solidFill>
          <a:latin typeface="Arial" charset="0"/>
          <a:ea typeface="宋体" pitchFamily="2" charset="-122"/>
        </a:defRPr>
      </a:lvl7pPr>
      <a:lvl8pPr marL="1371600" algn="l" rtl="0" fontAlgn="base">
        <a:spcBef>
          <a:spcPct val="0"/>
        </a:spcBef>
        <a:spcAft>
          <a:spcPct val="0"/>
        </a:spcAft>
        <a:defRPr sz="4400" b="1">
          <a:solidFill>
            <a:schemeClr val="hlink"/>
          </a:solidFill>
          <a:latin typeface="Arial" charset="0"/>
          <a:ea typeface="宋体" pitchFamily="2" charset="-122"/>
        </a:defRPr>
      </a:lvl8pPr>
      <a:lvl9pPr marL="1828800" algn="l" rtl="0" fontAlgn="base">
        <a:spcBef>
          <a:spcPct val="0"/>
        </a:spcBef>
        <a:spcAft>
          <a:spcPct val="0"/>
        </a:spcAft>
        <a:defRPr sz="4400" b="1">
          <a:solidFill>
            <a:schemeClr val="hlink"/>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charset="0"/>
        <a:buChar char="n"/>
        <a:defRPr sz="3200" b="1">
          <a:solidFill>
            <a:schemeClr val="tx1"/>
          </a:solidFill>
          <a:latin typeface="+mn-lt"/>
          <a:ea typeface="+mn-ea"/>
          <a:cs typeface="宋体" charset="0"/>
        </a:defRPr>
      </a:lvl1pPr>
      <a:lvl2pPr marL="742950" indent="-285750" algn="l" rtl="0" eaLnBrk="0" fontAlgn="base" hangingPunct="0">
        <a:spcBef>
          <a:spcPct val="20000"/>
        </a:spcBef>
        <a:spcAft>
          <a:spcPct val="0"/>
        </a:spcAft>
        <a:buClr>
          <a:schemeClr val="accent2"/>
        </a:buClr>
        <a:buSzPct val="80000"/>
        <a:buFont typeface="Wingdings" charset="0"/>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charset="0"/>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charset="0"/>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3.xml"/><Relationship Id="rId1" Type="http://schemas.openxmlformats.org/officeDocument/2006/relationships/vmlDrawing" Target="../drawings/vmlDrawing5.v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9.png"/><Relationship Id="rId5" Type="http://schemas.openxmlformats.org/officeDocument/2006/relationships/oleObject" Target="../embeddings/oleObject7.bin"/><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3.xml"/><Relationship Id="rId1" Type="http://schemas.openxmlformats.org/officeDocument/2006/relationships/vmlDrawing" Target="../drawings/vmlDrawing8.vml"/><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3.xml"/><Relationship Id="rId1" Type="http://schemas.openxmlformats.org/officeDocument/2006/relationships/vmlDrawing" Target="../drawings/vmlDrawing9.vml"/><Relationship Id="rId4" Type="http://schemas.openxmlformats.org/officeDocument/2006/relationships/image" Target="../media/image12.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4"/>
          <p:cNvSpPr>
            <a:spLocks noGrp="1" noChangeArrowheads="1"/>
          </p:cNvSpPr>
          <p:nvPr>
            <p:ph type="title"/>
          </p:nvPr>
        </p:nvSpPr>
        <p:spPr/>
        <p:txBody>
          <a:bodyPr/>
          <a:lstStyle/>
          <a:p>
            <a:pPr eaLnBrk="1" hangingPunct="1"/>
            <a:r>
              <a:rPr lang="en-US" altLang="zh-CN" dirty="0">
                <a:latin typeface="Arial" charset="0"/>
                <a:ea typeface="宋体" charset="0"/>
              </a:rPr>
              <a:t>Chap</a:t>
            </a:r>
            <a:r>
              <a:rPr lang="zh-CN" altLang="en-US" dirty="0">
                <a:latin typeface="Arial" charset="0"/>
                <a:ea typeface="宋体" charset="0"/>
              </a:rPr>
              <a:t> </a:t>
            </a:r>
            <a:r>
              <a:rPr lang="en-US" altLang="zh-CN" dirty="0">
                <a:latin typeface="Arial" charset="0"/>
                <a:ea typeface="宋体" charset="0"/>
              </a:rPr>
              <a:t>11  </a:t>
            </a:r>
            <a:r>
              <a:rPr lang="zh-CN" altLang="en-US" dirty="0">
                <a:latin typeface="Arial" charset="0"/>
                <a:ea typeface="宋体" charset="0"/>
              </a:rPr>
              <a:t>指针进阶 </a:t>
            </a:r>
          </a:p>
        </p:txBody>
      </p:sp>
      <p:sp>
        <p:nvSpPr>
          <p:cNvPr id="17410" name="Rectangle 5"/>
          <p:cNvSpPr>
            <a:spLocks noGrp="1" noChangeArrowheads="1"/>
          </p:cNvSpPr>
          <p:nvPr>
            <p:ph type="body" idx="1"/>
          </p:nvPr>
        </p:nvSpPr>
        <p:spPr/>
        <p:txBody>
          <a:bodyPr/>
          <a:lstStyle/>
          <a:p>
            <a:pPr eaLnBrk="1" hangingPunct="1">
              <a:buFont typeface="Wingdings" charset="0"/>
              <a:buNone/>
            </a:pPr>
            <a:r>
              <a:rPr lang="en-US" altLang="zh-CN">
                <a:latin typeface="Arial" charset="0"/>
                <a:ea typeface="宋体" charset="0"/>
              </a:rPr>
              <a:t>11.1  </a:t>
            </a:r>
            <a:r>
              <a:rPr lang="zh-CN" altLang="en-US">
                <a:latin typeface="Arial" charset="0"/>
                <a:ea typeface="宋体" charset="0"/>
              </a:rPr>
              <a:t>奥运五环色</a:t>
            </a:r>
            <a:endParaRPr lang="en-US" altLang="zh-CN">
              <a:latin typeface="Arial" charset="0"/>
              <a:ea typeface="宋体" charset="0"/>
            </a:endParaRPr>
          </a:p>
          <a:p>
            <a:pPr eaLnBrk="1" hangingPunct="1">
              <a:buFont typeface="Wingdings" charset="0"/>
              <a:buNone/>
            </a:pPr>
            <a:r>
              <a:rPr lang="en-US" altLang="zh-CN">
                <a:latin typeface="Arial" charset="0"/>
                <a:ea typeface="宋体" charset="0"/>
              </a:rPr>
              <a:t>11.2  </a:t>
            </a:r>
            <a:r>
              <a:rPr lang="zh-CN" altLang="en-US">
                <a:latin typeface="Arial" charset="0"/>
                <a:ea typeface="宋体" charset="0"/>
              </a:rPr>
              <a:t>字符定位</a:t>
            </a:r>
          </a:p>
          <a:p>
            <a:pPr eaLnBrk="1" hangingPunct="1">
              <a:buFont typeface="Wingdings" charset="0"/>
              <a:buNone/>
            </a:pPr>
            <a:r>
              <a:rPr lang="en-US" altLang="zh-CN">
                <a:latin typeface="Arial" charset="0"/>
                <a:ea typeface="宋体" charset="0"/>
              </a:rPr>
              <a:t>11.3  </a:t>
            </a:r>
            <a:r>
              <a:rPr lang="zh-CN" altLang="en-US">
                <a:latin typeface="Arial" charset="0"/>
                <a:ea typeface="宋体" charset="0"/>
              </a:rPr>
              <a:t>用链表构建学生信息库</a:t>
            </a:r>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11.1.3  </a:t>
            </a:r>
            <a:r>
              <a:rPr lang="zh-CN" altLang="en-US" sz="4000">
                <a:latin typeface="Arial" charset="0"/>
                <a:ea typeface="宋体" charset="0"/>
              </a:rPr>
              <a:t>指向指针的指针</a:t>
            </a:r>
          </a:p>
        </p:txBody>
      </p:sp>
      <p:sp>
        <p:nvSpPr>
          <p:cNvPr id="445443" name="Rectangle 3"/>
          <p:cNvSpPr>
            <a:spLocks noGrp="1" noChangeArrowheads="1"/>
          </p:cNvSpPr>
          <p:nvPr>
            <p:ph type="body" sz="half" idx="1"/>
          </p:nvPr>
        </p:nvSpPr>
        <p:spPr>
          <a:xfrm>
            <a:off x="250825" y="1628775"/>
            <a:ext cx="8208963" cy="4464050"/>
          </a:xfrm>
          <a:noFill/>
        </p:spPr>
        <p:txBody>
          <a:bodyPr/>
          <a:lstStyle/>
          <a:p>
            <a:pPr eaLnBrk="1" hangingPunct="1"/>
            <a:r>
              <a:rPr lang="en-US" altLang="zh-CN" dirty="0">
                <a:latin typeface="Arial" charset="0"/>
                <a:ea typeface="宋体" charset="0"/>
              </a:rPr>
              <a:t>C</a:t>
            </a:r>
            <a:r>
              <a:rPr lang="zh-CN" altLang="en-US" dirty="0">
                <a:latin typeface="Arial" charset="0"/>
                <a:ea typeface="宋体" charset="0"/>
              </a:rPr>
              <a:t>语言中，指向指针的指针</a:t>
            </a:r>
            <a:r>
              <a:rPr lang="en-US" altLang="zh-CN" dirty="0">
                <a:latin typeface="Arial" charset="0"/>
                <a:ea typeface="宋体" charset="0"/>
              </a:rPr>
              <a:t>(</a:t>
            </a:r>
            <a:r>
              <a:rPr lang="zh-CN" altLang="en-US" dirty="0">
                <a:solidFill>
                  <a:srgbClr val="0000CC"/>
                </a:solidFill>
                <a:latin typeface="Arial" charset="0"/>
                <a:ea typeface="宋体" charset="0"/>
              </a:rPr>
              <a:t>二级指针</a:t>
            </a:r>
            <a:r>
              <a:rPr lang="en-US" altLang="zh-CN" dirty="0">
                <a:latin typeface="Arial" charset="0"/>
                <a:ea typeface="宋体" charset="0"/>
              </a:rPr>
              <a:t>)</a:t>
            </a:r>
            <a:r>
              <a:rPr lang="zh-CN" altLang="en-US" dirty="0">
                <a:latin typeface="Arial" charset="0"/>
                <a:ea typeface="宋体" charset="0"/>
              </a:rPr>
              <a:t>一般定义为：</a:t>
            </a:r>
          </a:p>
          <a:p>
            <a:pPr eaLnBrk="1" hangingPunct="1">
              <a:buFont typeface="Wingdings" charset="0"/>
              <a:buNone/>
            </a:pPr>
            <a:r>
              <a:rPr lang="zh-CN" altLang="en-US" dirty="0">
                <a:latin typeface="Arial" charset="0"/>
                <a:ea typeface="宋体" charset="0"/>
              </a:rPr>
              <a:t>     </a:t>
            </a:r>
            <a:r>
              <a:rPr lang="zh-CN" altLang="en-US" dirty="0">
                <a:solidFill>
                  <a:srgbClr val="CC0066"/>
                </a:solidFill>
                <a:latin typeface="Arial" charset="0"/>
                <a:ea typeface="宋体" charset="0"/>
              </a:rPr>
              <a:t>类型名  **变量名</a:t>
            </a:r>
          </a:p>
          <a:p>
            <a:pPr eaLnBrk="1" hangingPunct="1">
              <a:buFont typeface="Wingdings" charset="0"/>
              <a:buNone/>
            </a:pPr>
            <a:r>
              <a:rPr lang="en-US" altLang="zh-CN" sz="2400" dirty="0">
                <a:latin typeface="Arial" charset="0"/>
                <a:ea typeface="宋体" charset="0"/>
              </a:rPr>
              <a:t>       </a:t>
            </a:r>
            <a:r>
              <a:rPr lang="en-US" altLang="zh-CN" sz="2800" dirty="0" err="1">
                <a:latin typeface="Arial" charset="0"/>
                <a:ea typeface="宋体" charset="0"/>
              </a:rPr>
              <a:t>int</a:t>
            </a:r>
            <a:r>
              <a:rPr lang="en-US" altLang="zh-CN" sz="2800" dirty="0">
                <a:latin typeface="Arial" charset="0"/>
                <a:ea typeface="宋体" charset="0"/>
              </a:rPr>
              <a:t> a = 10;</a:t>
            </a:r>
          </a:p>
          <a:p>
            <a:pPr lvl="1" eaLnBrk="1" hangingPunct="1">
              <a:buFont typeface="Wingdings" charset="0"/>
              <a:buNone/>
            </a:pPr>
            <a:r>
              <a:rPr lang="en-US" altLang="zh-CN" sz="2400" dirty="0">
                <a:latin typeface="Arial" charset="0"/>
                <a:ea typeface="宋体" charset="0"/>
              </a:rPr>
              <a:t>       </a:t>
            </a:r>
            <a:r>
              <a:rPr lang="en-US" altLang="zh-CN" dirty="0" err="1">
                <a:latin typeface="Arial" charset="0"/>
                <a:ea typeface="宋体" charset="0"/>
              </a:rPr>
              <a:t>int</a:t>
            </a:r>
            <a:r>
              <a:rPr lang="en-US" altLang="zh-CN" dirty="0">
                <a:latin typeface="Arial" charset="0"/>
                <a:ea typeface="宋体" charset="0"/>
              </a:rPr>
              <a:t> *p = &amp;a;</a:t>
            </a:r>
          </a:p>
          <a:p>
            <a:pPr lvl="1" eaLnBrk="1" hangingPunct="1">
              <a:buFont typeface="Wingdings" charset="0"/>
              <a:buNone/>
            </a:pPr>
            <a:r>
              <a:rPr lang="en-US" altLang="zh-CN" dirty="0">
                <a:latin typeface="Arial" charset="0"/>
                <a:ea typeface="宋体" charset="0"/>
              </a:rPr>
              <a:t>      </a:t>
            </a:r>
            <a:r>
              <a:rPr lang="en-US" altLang="zh-CN" dirty="0" err="1">
                <a:latin typeface="Arial" charset="0"/>
                <a:ea typeface="宋体" charset="0"/>
              </a:rPr>
              <a:t>int</a:t>
            </a:r>
            <a:r>
              <a:rPr lang="en-US" altLang="zh-CN" dirty="0">
                <a:latin typeface="Arial" charset="0"/>
                <a:ea typeface="宋体" charset="0"/>
              </a:rPr>
              <a:t> **</a:t>
            </a:r>
            <a:r>
              <a:rPr lang="en-US" altLang="zh-CN" dirty="0" err="1">
                <a:latin typeface="Arial" charset="0"/>
                <a:ea typeface="宋体" charset="0"/>
              </a:rPr>
              <a:t>pp</a:t>
            </a:r>
            <a:r>
              <a:rPr lang="en-US" altLang="zh-CN" dirty="0">
                <a:latin typeface="Arial" charset="0"/>
                <a:ea typeface="宋体" charset="0"/>
              </a:rPr>
              <a:t> = &amp;p; </a:t>
            </a:r>
            <a:endParaRPr lang="zh-CN" altLang="en-US" dirty="0">
              <a:latin typeface="Arial" charset="0"/>
              <a:ea typeface="宋体" charset="0"/>
            </a:endParaRPr>
          </a:p>
          <a:p>
            <a:pPr eaLnBrk="1" hangingPunct="1">
              <a:buFont typeface="Wingdings" charset="0"/>
              <a:buNone/>
            </a:pPr>
            <a:endParaRPr lang="zh-CN" altLang="en-US" sz="2800" dirty="0">
              <a:latin typeface="Arial" charset="0"/>
              <a:ea typeface="宋体" charset="0"/>
            </a:endParaRPr>
          </a:p>
        </p:txBody>
      </p:sp>
      <p:grpSp>
        <p:nvGrpSpPr>
          <p:cNvPr id="2" name="Group 20"/>
          <p:cNvGrpSpPr>
            <a:grpSpLocks/>
          </p:cNvGrpSpPr>
          <p:nvPr/>
        </p:nvGrpSpPr>
        <p:grpSpPr bwMode="auto">
          <a:xfrm>
            <a:off x="2859088" y="4797425"/>
            <a:ext cx="5961062" cy="1584325"/>
            <a:chOff x="1746" y="2659"/>
            <a:chExt cx="3755" cy="998"/>
          </a:xfrm>
        </p:grpSpPr>
        <p:grpSp>
          <p:nvGrpSpPr>
            <p:cNvPr id="27652" name="Group 8"/>
            <p:cNvGrpSpPr>
              <a:grpSpLocks/>
            </p:cNvGrpSpPr>
            <p:nvPr/>
          </p:nvGrpSpPr>
          <p:grpSpPr bwMode="auto">
            <a:xfrm>
              <a:off x="1746" y="2659"/>
              <a:ext cx="3755" cy="986"/>
              <a:chOff x="912" y="2804"/>
              <a:chExt cx="3800" cy="1032"/>
            </a:xfrm>
          </p:grpSpPr>
          <p:sp>
            <p:nvSpPr>
              <p:cNvPr id="27654" name="Rectangle 9"/>
              <p:cNvSpPr>
                <a:spLocks noChangeArrowheads="1"/>
              </p:cNvSpPr>
              <p:nvPr/>
            </p:nvSpPr>
            <p:spPr bwMode="auto">
              <a:xfrm>
                <a:off x="2208" y="3168"/>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a</a:t>
                </a:r>
                <a:endParaRPr kumimoji="1" lang="en-US" altLang="zh-CN" sz="2800" b="1"/>
              </a:p>
            </p:txBody>
          </p:sp>
          <p:sp>
            <p:nvSpPr>
              <p:cNvPr id="27655" name="Rectangle 10"/>
              <p:cNvSpPr>
                <a:spLocks noChangeArrowheads="1"/>
              </p:cNvSpPr>
              <p:nvPr/>
            </p:nvSpPr>
            <p:spPr bwMode="auto">
              <a:xfrm>
                <a:off x="2478" y="2804"/>
                <a:ext cx="243" cy="3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a:t>
                </a:r>
                <a:endParaRPr lang="en-US" altLang="zh-CN" sz="2800" b="1"/>
              </a:p>
            </p:txBody>
          </p:sp>
          <p:sp>
            <p:nvSpPr>
              <p:cNvPr id="27656" name="Rectangle 11"/>
              <p:cNvSpPr>
                <a:spLocks noChangeArrowheads="1"/>
              </p:cNvSpPr>
              <p:nvPr/>
            </p:nvSpPr>
            <p:spPr bwMode="auto">
              <a:xfrm>
                <a:off x="3788" y="2822"/>
                <a:ext cx="244" cy="3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a</a:t>
                </a:r>
                <a:endParaRPr lang="en-US" altLang="zh-CN" sz="2800" b="1"/>
              </a:p>
            </p:txBody>
          </p:sp>
          <p:sp>
            <p:nvSpPr>
              <p:cNvPr id="27657" name="Rectangle 12"/>
              <p:cNvSpPr>
                <a:spLocks noChangeArrowheads="1"/>
              </p:cNvSpPr>
              <p:nvPr/>
            </p:nvSpPr>
            <p:spPr bwMode="auto">
              <a:xfrm>
                <a:off x="3504" y="3168"/>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10</a:t>
                </a:r>
                <a:endParaRPr lang="zh-CN" altLang="en-US" sz="3200" b="1"/>
              </a:p>
            </p:txBody>
          </p:sp>
          <p:sp>
            <p:nvSpPr>
              <p:cNvPr id="27658" name="Line 13"/>
              <p:cNvSpPr>
                <a:spLocks noChangeShapeType="1"/>
              </p:cNvSpPr>
              <p:nvPr/>
            </p:nvSpPr>
            <p:spPr bwMode="auto">
              <a:xfrm flipV="1">
                <a:off x="1680" y="331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7659" name="Rectangle 14"/>
              <p:cNvSpPr>
                <a:spLocks noChangeArrowheads="1"/>
              </p:cNvSpPr>
              <p:nvPr/>
            </p:nvSpPr>
            <p:spPr bwMode="auto">
              <a:xfrm>
                <a:off x="912" y="3168"/>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p</a:t>
                </a:r>
                <a:endParaRPr kumimoji="1" lang="en-US" altLang="zh-CN" sz="2800"/>
              </a:p>
            </p:txBody>
          </p:sp>
          <p:sp>
            <p:nvSpPr>
              <p:cNvPr id="27660" name="Rectangle 15"/>
              <p:cNvSpPr>
                <a:spLocks noChangeArrowheads="1"/>
              </p:cNvSpPr>
              <p:nvPr/>
            </p:nvSpPr>
            <p:spPr bwMode="auto">
              <a:xfrm>
                <a:off x="1088" y="2804"/>
                <a:ext cx="370" cy="3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a:t>
                </a:r>
                <a:endParaRPr lang="en-US" altLang="zh-CN" sz="2800" b="1"/>
              </a:p>
            </p:txBody>
          </p:sp>
          <p:sp>
            <p:nvSpPr>
              <p:cNvPr id="27661" name="Line 16"/>
              <p:cNvSpPr>
                <a:spLocks noChangeShapeType="1"/>
              </p:cNvSpPr>
              <p:nvPr/>
            </p:nvSpPr>
            <p:spPr bwMode="auto">
              <a:xfrm flipV="1">
                <a:off x="2976" y="3312"/>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7662" name="Rectangle 17"/>
              <p:cNvSpPr>
                <a:spLocks noChangeArrowheads="1"/>
              </p:cNvSpPr>
              <p:nvPr/>
            </p:nvSpPr>
            <p:spPr bwMode="auto">
              <a:xfrm>
                <a:off x="4380" y="3110"/>
                <a:ext cx="332" cy="3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zh-CN" altLang="en-US" sz="2800"/>
                  <a:t>*</a:t>
                </a:r>
                <a:r>
                  <a:rPr lang="en-US" altLang="zh-CN" sz="2800"/>
                  <a:t>p</a:t>
                </a:r>
                <a:endParaRPr lang="en-US" altLang="zh-CN" sz="2800" b="1"/>
              </a:p>
            </p:txBody>
          </p:sp>
          <p:sp>
            <p:nvSpPr>
              <p:cNvPr id="27663" name="Rectangle 18"/>
              <p:cNvSpPr>
                <a:spLocks noChangeArrowheads="1"/>
              </p:cNvSpPr>
              <p:nvPr/>
            </p:nvSpPr>
            <p:spPr bwMode="auto">
              <a:xfrm>
                <a:off x="2352" y="3494"/>
                <a:ext cx="459" cy="3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zh-CN" altLang="en-US" sz="2800"/>
                  <a:t>*</a:t>
                </a:r>
                <a:r>
                  <a:rPr lang="en-US" altLang="zh-CN" sz="2800"/>
                  <a:t>pp</a:t>
                </a:r>
                <a:endParaRPr lang="en-US" altLang="zh-CN" sz="2800" b="1"/>
              </a:p>
            </p:txBody>
          </p:sp>
        </p:grpSp>
        <p:sp>
          <p:nvSpPr>
            <p:cNvPr id="27653" name="Text Box 19"/>
            <p:cNvSpPr txBox="1">
              <a:spLocks noChangeArrowheads="1"/>
            </p:cNvSpPr>
            <p:nvPr/>
          </p:nvSpPr>
          <p:spPr bwMode="auto">
            <a:xfrm>
              <a:off x="4381" y="3330"/>
              <a:ext cx="540"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2800"/>
                <a:t>**</a:t>
              </a:r>
              <a:r>
                <a:rPr kumimoji="0" lang="en-US" altLang="zh-CN" sz="2800"/>
                <a:t>pp</a:t>
              </a: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5443">
                                            <p:txEl>
                                              <p:pRg st="2" end="2"/>
                                            </p:txEl>
                                          </p:spTgt>
                                        </p:tgtEl>
                                        <p:attrNameLst>
                                          <p:attrName>style.visibility</p:attrName>
                                        </p:attrNameLst>
                                      </p:cBhvr>
                                      <p:to>
                                        <p:strVal val="visible"/>
                                      </p:to>
                                    </p:set>
                                    <p:anim calcmode="lin" valueType="num">
                                      <p:cBhvr additive="base">
                                        <p:cTn id="7" dur="500" fill="hold"/>
                                        <p:tgtEl>
                                          <p:spTgt spid="44544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544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5443">
                                            <p:txEl>
                                              <p:pRg st="3" end="3"/>
                                            </p:txEl>
                                          </p:spTgt>
                                        </p:tgtEl>
                                        <p:attrNameLst>
                                          <p:attrName>style.visibility</p:attrName>
                                        </p:attrNameLst>
                                      </p:cBhvr>
                                      <p:to>
                                        <p:strVal val="visible"/>
                                      </p:to>
                                    </p:set>
                                    <p:anim calcmode="lin" valueType="num">
                                      <p:cBhvr additive="base">
                                        <p:cTn id="11" dur="500" fill="hold"/>
                                        <p:tgtEl>
                                          <p:spTgt spid="44544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544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45443">
                                            <p:txEl>
                                              <p:pRg st="4" end="4"/>
                                            </p:txEl>
                                          </p:spTgt>
                                        </p:tgtEl>
                                        <p:attrNameLst>
                                          <p:attrName>style.visibility</p:attrName>
                                        </p:attrNameLst>
                                      </p:cBhvr>
                                      <p:to>
                                        <p:strVal val="visible"/>
                                      </p:to>
                                    </p:set>
                                    <p:anim calcmode="lin" valueType="num">
                                      <p:cBhvr additive="base">
                                        <p:cTn id="15" dur="500" fill="hold"/>
                                        <p:tgtEl>
                                          <p:spTgt spid="44544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454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checkerboard(across)">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2"/>
          <p:cNvGrpSpPr>
            <a:grpSpLocks/>
          </p:cNvGrpSpPr>
          <p:nvPr/>
        </p:nvGrpSpPr>
        <p:grpSpPr bwMode="auto">
          <a:xfrm>
            <a:off x="468313" y="1916113"/>
            <a:ext cx="6694487" cy="2362200"/>
            <a:chOff x="295" y="1200"/>
            <a:chExt cx="4217" cy="1488"/>
          </a:xfrm>
        </p:grpSpPr>
        <p:sp>
          <p:nvSpPr>
            <p:cNvPr id="28737" name="Rectangle 43"/>
            <p:cNvSpPr>
              <a:spLocks noChangeArrowheads="1"/>
            </p:cNvSpPr>
            <p:nvPr/>
          </p:nvSpPr>
          <p:spPr bwMode="auto">
            <a:xfrm>
              <a:off x="1591" y="156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a</a:t>
              </a:r>
              <a:endParaRPr kumimoji="1" lang="en-US" altLang="zh-CN" sz="2800" b="1"/>
            </a:p>
          </p:txBody>
        </p:sp>
        <p:sp>
          <p:nvSpPr>
            <p:cNvPr id="28738" name="Rectangle 44"/>
            <p:cNvSpPr>
              <a:spLocks noChangeArrowheads="1"/>
            </p:cNvSpPr>
            <p:nvPr/>
          </p:nvSpPr>
          <p:spPr bwMode="auto">
            <a:xfrm>
              <a:off x="1794" y="1200"/>
              <a:ext cx="36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pa</a:t>
              </a:r>
              <a:endParaRPr lang="en-US" altLang="zh-CN" sz="2800" b="1"/>
            </a:p>
          </p:txBody>
        </p:sp>
        <p:sp>
          <p:nvSpPr>
            <p:cNvPr id="28739" name="Rectangle 45"/>
            <p:cNvSpPr>
              <a:spLocks noChangeArrowheads="1"/>
            </p:cNvSpPr>
            <p:nvPr/>
          </p:nvSpPr>
          <p:spPr bwMode="auto">
            <a:xfrm>
              <a:off x="3171" y="1218"/>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a</a:t>
              </a:r>
              <a:endParaRPr lang="en-US" altLang="zh-CN" sz="2800" b="1"/>
            </a:p>
          </p:txBody>
        </p:sp>
        <p:sp>
          <p:nvSpPr>
            <p:cNvPr id="28740" name="Rectangle 46"/>
            <p:cNvSpPr>
              <a:spLocks noChangeArrowheads="1"/>
            </p:cNvSpPr>
            <p:nvPr/>
          </p:nvSpPr>
          <p:spPr bwMode="auto">
            <a:xfrm>
              <a:off x="2887" y="156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10</a:t>
              </a:r>
              <a:endParaRPr lang="zh-CN" altLang="en-US" sz="3200" b="1"/>
            </a:p>
          </p:txBody>
        </p:sp>
        <p:sp>
          <p:nvSpPr>
            <p:cNvPr id="28741" name="Line 47"/>
            <p:cNvSpPr>
              <a:spLocks noChangeShapeType="1"/>
            </p:cNvSpPr>
            <p:nvPr/>
          </p:nvSpPr>
          <p:spPr bwMode="auto">
            <a:xfrm flipV="1">
              <a:off x="1063" y="1708"/>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42" name="Rectangle 48"/>
            <p:cNvSpPr>
              <a:spLocks noChangeArrowheads="1"/>
            </p:cNvSpPr>
            <p:nvPr/>
          </p:nvSpPr>
          <p:spPr bwMode="auto">
            <a:xfrm>
              <a:off x="295" y="156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pa</a:t>
              </a:r>
              <a:endParaRPr kumimoji="1" lang="en-US" altLang="zh-CN" sz="2800"/>
            </a:p>
          </p:txBody>
        </p:sp>
        <p:sp>
          <p:nvSpPr>
            <p:cNvPr id="28743" name="Rectangle 49"/>
            <p:cNvSpPr>
              <a:spLocks noChangeArrowheads="1"/>
            </p:cNvSpPr>
            <p:nvPr/>
          </p:nvSpPr>
          <p:spPr bwMode="auto">
            <a:xfrm>
              <a:off x="432" y="1200"/>
              <a:ext cx="49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ppa</a:t>
              </a:r>
              <a:endParaRPr lang="en-US" altLang="zh-CN" sz="2800" b="1"/>
            </a:p>
          </p:txBody>
        </p:sp>
        <p:sp>
          <p:nvSpPr>
            <p:cNvPr id="28744" name="Line 50"/>
            <p:cNvSpPr>
              <a:spLocks noChangeShapeType="1"/>
            </p:cNvSpPr>
            <p:nvPr/>
          </p:nvSpPr>
          <p:spPr bwMode="auto">
            <a:xfrm flipV="1">
              <a:off x="2359" y="1708"/>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45" name="Rectangle 51"/>
            <p:cNvSpPr>
              <a:spLocks noChangeArrowheads="1"/>
            </p:cNvSpPr>
            <p:nvPr/>
          </p:nvSpPr>
          <p:spPr bwMode="auto">
            <a:xfrm>
              <a:off x="3847" y="1372"/>
              <a:ext cx="665" cy="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**ppa</a:t>
              </a:r>
            </a:p>
            <a:p>
              <a:r>
                <a:rPr lang="zh-CN" altLang="en-US" sz="2800"/>
                <a:t>*</a:t>
              </a:r>
              <a:r>
                <a:rPr lang="en-US" altLang="zh-CN" sz="2800"/>
                <a:t>pa</a:t>
              </a:r>
              <a:endParaRPr lang="en-US" altLang="zh-CN" sz="2800" b="1"/>
            </a:p>
          </p:txBody>
        </p:sp>
        <p:sp>
          <p:nvSpPr>
            <p:cNvPr id="28746" name="Rectangle 52"/>
            <p:cNvSpPr>
              <a:spLocks noChangeArrowheads="1"/>
            </p:cNvSpPr>
            <p:nvPr/>
          </p:nvSpPr>
          <p:spPr bwMode="auto">
            <a:xfrm>
              <a:off x="1591" y="228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b</a:t>
              </a:r>
              <a:endParaRPr kumimoji="1" lang="en-US" altLang="zh-CN" sz="2800" b="1"/>
            </a:p>
          </p:txBody>
        </p:sp>
        <p:sp>
          <p:nvSpPr>
            <p:cNvPr id="28747" name="Rectangle 53"/>
            <p:cNvSpPr>
              <a:spLocks noChangeArrowheads="1"/>
            </p:cNvSpPr>
            <p:nvPr/>
          </p:nvSpPr>
          <p:spPr bwMode="auto">
            <a:xfrm>
              <a:off x="1794" y="1920"/>
              <a:ext cx="36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pb</a:t>
              </a:r>
              <a:endParaRPr lang="en-US" altLang="zh-CN" sz="2800" b="1"/>
            </a:p>
          </p:txBody>
        </p:sp>
        <p:sp>
          <p:nvSpPr>
            <p:cNvPr id="28748" name="Rectangle 54"/>
            <p:cNvSpPr>
              <a:spLocks noChangeArrowheads="1"/>
            </p:cNvSpPr>
            <p:nvPr/>
          </p:nvSpPr>
          <p:spPr bwMode="auto">
            <a:xfrm>
              <a:off x="3171" y="1938"/>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b</a:t>
              </a:r>
              <a:endParaRPr lang="en-US" altLang="zh-CN" sz="2800" b="1"/>
            </a:p>
          </p:txBody>
        </p:sp>
        <p:sp>
          <p:nvSpPr>
            <p:cNvPr id="28749" name="Rectangle 55"/>
            <p:cNvSpPr>
              <a:spLocks noChangeArrowheads="1"/>
            </p:cNvSpPr>
            <p:nvPr/>
          </p:nvSpPr>
          <p:spPr bwMode="auto">
            <a:xfrm>
              <a:off x="2887" y="228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20</a:t>
              </a:r>
              <a:endParaRPr lang="zh-CN" altLang="en-US" sz="3200" b="1"/>
            </a:p>
          </p:txBody>
        </p:sp>
        <p:sp>
          <p:nvSpPr>
            <p:cNvPr id="28750" name="Line 56"/>
            <p:cNvSpPr>
              <a:spLocks noChangeShapeType="1"/>
            </p:cNvSpPr>
            <p:nvPr/>
          </p:nvSpPr>
          <p:spPr bwMode="auto">
            <a:xfrm flipV="1">
              <a:off x="1063" y="2428"/>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51" name="Rectangle 57"/>
            <p:cNvSpPr>
              <a:spLocks noChangeArrowheads="1"/>
            </p:cNvSpPr>
            <p:nvPr/>
          </p:nvSpPr>
          <p:spPr bwMode="auto">
            <a:xfrm>
              <a:off x="295" y="228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pb</a:t>
              </a:r>
              <a:endParaRPr kumimoji="1" lang="en-US" altLang="zh-CN" sz="2800"/>
            </a:p>
          </p:txBody>
        </p:sp>
        <p:sp>
          <p:nvSpPr>
            <p:cNvPr id="28752" name="Rectangle 58"/>
            <p:cNvSpPr>
              <a:spLocks noChangeArrowheads="1"/>
            </p:cNvSpPr>
            <p:nvPr/>
          </p:nvSpPr>
          <p:spPr bwMode="auto">
            <a:xfrm>
              <a:off x="432" y="1920"/>
              <a:ext cx="49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ppb</a:t>
              </a:r>
              <a:endParaRPr lang="en-US" altLang="zh-CN" sz="2800" b="1"/>
            </a:p>
          </p:txBody>
        </p:sp>
        <p:sp>
          <p:nvSpPr>
            <p:cNvPr id="28753" name="Line 59"/>
            <p:cNvSpPr>
              <a:spLocks noChangeShapeType="1"/>
            </p:cNvSpPr>
            <p:nvPr/>
          </p:nvSpPr>
          <p:spPr bwMode="auto">
            <a:xfrm flipV="1">
              <a:off x="2359" y="2428"/>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54" name="Rectangle 60"/>
            <p:cNvSpPr>
              <a:spLocks noChangeArrowheads="1"/>
            </p:cNvSpPr>
            <p:nvPr/>
          </p:nvSpPr>
          <p:spPr bwMode="auto">
            <a:xfrm>
              <a:off x="3847" y="2092"/>
              <a:ext cx="665" cy="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**ppb</a:t>
              </a:r>
            </a:p>
            <a:p>
              <a:r>
                <a:rPr lang="zh-CN" altLang="en-US" sz="2800"/>
                <a:t>*</a:t>
              </a:r>
              <a:r>
                <a:rPr lang="en-US" altLang="zh-CN" sz="2800"/>
                <a:t>pb</a:t>
              </a:r>
              <a:endParaRPr lang="en-US" altLang="zh-CN" sz="2800" b="1"/>
            </a:p>
          </p:txBody>
        </p:sp>
      </p:grpSp>
      <p:grpSp>
        <p:nvGrpSpPr>
          <p:cNvPr id="3" name="Group 64"/>
          <p:cNvGrpSpPr>
            <a:grpSpLocks/>
          </p:cNvGrpSpPr>
          <p:nvPr/>
        </p:nvGrpSpPr>
        <p:grpSpPr bwMode="auto">
          <a:xfrm>
            <a:off x="468313" y="1916113"/>
            <a:ext cx="6694487" cy="2362200"/>
            <a:chOff x="295" y="48"/>
            <a:chExt cx="4217" cy="1488"/>
          </a:xfrm>
        </p:grpSpPr>
        <p:sp>
          <p:nvSpPr>
            <p:cNvPr id="28718" name="Rectangle 65"/>
            <p:cNvSpPr>
              <a:spLocks noChangeArrowheads="1"/>
            </p:cNvSpPr>
            <p:nvPr/>
          </p:nvSpPr>
          <p:spPr bwMode="auto">
            <a:xfrm>
              <a:off x="1794" y="48"/>
              <a:ext cx="36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pa</a:t>
              </a:r>
              <a:endParaRPr lang="en-US" altLang="zh-CN" sz="2800" b="1"/>
            </a:p>
          </p:txBody>
        </p:sp>
        <p:sp>
          <p:nvSpPr>
            <p:cNvPr id="28719" name="Rectangle 66"/>
            <p:cNvSpPr>
              <a:spLocks noChangeArrowheads="1"/>
            </p:cNvSpPr>
            <p:nvPr/>
          </p:nvSpPr>
          <p:spPr bwMode="auto">
            <a:xfrm>
              <a:off x="3171" y="66"/>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a</a:t>
              </a:r>
              <a:endParaRPr lang="en-US" altLang="zh-CN" sz="2800" b="1"/>
            </a:p>
          </p:txBody>
        </p:sp>
        <p:sp>
          <p:nvSpPr>
            <p:cNvPr id="28720" name="Rectangle 67"/>
            <p:cNvSpPr>
              <a:spLocks noChangeArrowheads="1"/>
            </p:cNvSpPr>
            <p:nvPr/>
          </p:nvSpPr>
          <p:spPr bwMode="auto">
            <a:xfrm>
              <a:off x="432" y="48"/>
              <a:ext cx="49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ppa</a:t>
              </a:r>
              <a:endParaRPr lang="en-US" altLang="zh-CN" sz="2800" b="1"/>
            </a:p>
          </p:txBody>
        </p:sp>
        <p:grpSp>
          <p:nvGrpSpPr>
            <p:cNvPr id="28721" name="Group 68"/>
            <p:cNvGrpSpPr>
              <a:grpSpLocks/>
            </p:cNvGrpSpPr>
            <p:nvPr/>
          </p:nvGrpSpPr>
          <p:grpSpPr bwMode="auto">
            <a:xfrm>
              <a:off x="295" y="220"/>
              <a:ext cx="4217" cy="1316"/>
              <a:chOff x="295" y="220"/>
              <a:chExt cx="4217" cy="1316"/>
            </a:xfrm>
          </p:grpSpPr>
          <p:sp>
            <p:nvSpPr>
              <p:cNvPr id="28722" name="Rectangle 69"/>
              <p:cNvSpPr>
                <a:spLocks noChangeArrowheads="1"/>
              </p:cNvSpPr>
              <p:nvPr/>
            </p:nvSpPr>
            <p:spPr bwMode="auto">
              <a:xfrm>
                <a:off x="1591" y="412"/>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a</a:t>
                </a:r>
                <a:endParaRPr kumimoji="1" lang="en-US" altLang="zh-CN" sz="2800" b="1"/>
              </a:p>
            </p:txBody>
          </p:sp>
          <p:sp>
            <p:nvSpPr>
              <p:cNvPr id="28723" name="Rectangle 70"/>
              <p:cNvSpPr>
                <a:spLocks noChangeArrowheads="1"/>
              </p:cNvSpPr>
              <p:nvPr/>
            </p:nvSpPr>
            <p:spPr bwMode="auto">
              <a:xfrm>
                <a:off x="2887" y="412"/>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10</a:t>
                </a:r>
                <a:endParaRPr lang="zh-CN" altLang="en-US" sz="3200" b="1"/>
              </a:p>
            </p:txBody>
          </p:sp>
          <p:sp>
            <p:nvSpPr>
              <p:cNvPr id="28724" name="Line 71"/>
              <p:cNvSpPr>
                <a:spLocks noChangeShapeType="1"/>
              </p:cNvSpPr>
              <p:nvPr/>
            </p:nvSpPr>
            <p:spPr bwMode="auto">
              <a:xfrm>
                <a:off x="1063" y="556"/>
                <a:ext cx="521" cy="69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25" name="Rectangle 72"/>
              <p:cNvSpPr>
                <a:spLocks noChangeArrowheads="1"/>
              </p:cNvSpPr>
              <p:nvPr/>
            </p:nvSpPr>
            <p:spPr bwMode="auto">
              <a:xfrm>
                <a:off x="295" y="412"/>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solidFill>
                      <a:srgbClr val="FF3399"/>
                    </a:solidFill>
                  </a:rPr>
                  <a:t>&amp;</a:t>
                </a:r>
                <a:r>
                  <a:rPr lang="en-US" altLang="zh-CN" sz="2800">
                    <a:solidFill>
                      <a:srgbClr val="FF3399"/>
                    </a:solidFill>
                  </a:rPr>
                  <a:t>pb</a:t>
                </a:r>
                <a:endParaRPr kumimoji="1" lang="en-US" altLang="zh-CN" sz="2800">
                  <a:solidFill>
                    <a:srgbClr val="FF3399"/>
                  </a:solidFill>
                </a:endParaRPr>
              </a:p>
            </p:txBody>
          </p:sp>
          <p:sp>
            <p:nvSpPr>
              <p:cNvPr id="28726" name="Line 73"/>
              <p:cNvSpPr>
                <a:spLocks noChangeShapeType="1"/>
              </p:cNvSpPr>
              <p:nvPr/>
            </p:nvSpPr>
            <p:spPr bwMode="auto">
              <a:xfrm flipV="1">
                <a:off x="2359" y="556"/>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27" name="Rectangle 74"/>
              <p:cNvSpPr>
                <a:spLocks noChangeArrowheads="1"/>
              </p:cNvSpPr>
              <p:nvPr/>
            </p:nvSpPr>
            <p:spPr bwMode="auto">
              <a:xfrm>
                <a:off x="3847" y="220"/>
                <a:ext cx="665" cy="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solidFill>
                      <a:srgbClr val="FF3399"/>
                    </a:solidFill>
                  </a:rPr>
                  <a:t>**ppb</a:t>
                </a:r>
              </a:p>
              <a:p>
                <a:r>
                  <a:rPr lang="zh-CN" altLang="en-US" sz="2800">
                    <a:solidFill>
                      <a:srgbClr val="FF3399"/>
                    </a:solidFill>
                  </a:rPr>
                  <a:t>*</a:t>
                </a:r>
                <a:r>
                  <a:rPr lang="en-US" altLang="zh-CN" sz="2800">
                    <a:solidFill>
                      <a:srgbClr val="FF3399"/>
                    </a:solidFill>
                  </a:rPr>
                  <a:t>pa</a:t>
                </a:r>
                <a:endParaRPr lang="en-US" altLang="zh-CN" sz="2800" b="1">
                  <a:solidFill>
                    <a:srgbClr val="FF3399"/>
                  </a:solidFill>
                </a:endParaRPr>
              </a:p>
            </p:txBody>
          </p:sp>
          <p:sp>
            <p:nvSpPr>
              <p:cNvPr id="28728" name="Rectangle 75"/>
              <p:cNvSpPr>
                <a:spLocks noChangeArrowheads="1"/>
              </p:cNvSpPr>
              <p:nvPr/>
            </p:nvSpPr>
            <p:spPr bwMode="auto">
              <a:xfrm>
                <a:off x="1591" y="1132"/>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b</a:t>
                </a:r>
                <a:endParaRPr kumimoji="1" lang="en-US" altLang="zh-CN" sz="2800" b="1"/>
              </a:p>
            </p:txBody>
          </p:sp>
          <p:sp>
            <p:nvSpPr>
              <p:cNvPr id="28729" name="Rectangle 76"/>
              <p:cNvSpPr>
                <a:spLocks noChangeArrowheads="1"/>
              </p:cNvSpPr>
              <p:nvPr/>
            </p:nvSpPr>
            <p:spPr bwMode="auto">
              <a:xfrm>
                <a:off x="1794" y="768"/>
                <a:ext cx="36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pb</a:t>
                </a:r>
                <a:endParaRPr lang="en-US" altLang="zh-CN" sz="2800" b="1"/>
              </a:p>
            </p:txBody>
          </p:sp>
          <p:sp>
            <p:nvSpPr>
              <p:cNvPr id="28730" name="Rectangle 77"/>
              <p:cNvSpPr>
                <a:spLocks noChangeArrowheads="1"/>
              </p:cNvSpPr>
              <p:nvPr/>
            </p:nvSpPr>
            <p:spPr bwMode="auto">
              <a:xfrm>
                <a:off x="3171" y="786"/>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b</a:t>
                </a:r>
                <a:endParaRPr lang="en-US" altLang="zh-CN" sz="2800" b="1"/>
              </a:p>
            </p:txBody>
          </p:sp>
          <p:sp>
            <p:nvSpPr>
              <p:cNvPr id="28731" name="Rectangle 78"/>
              <p:cNvSpPr>
                <a:spLocks noChangeArrowheads="1"/>
              </p:cNvSpPr>
              <p:nvPr/>
            </p:nvSpPr>
            <p:spPr bwMode="auto">
              <a:xfrm>
                <a:off x="2887" y="1132"/>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20</a:t>
                </a:r>
                <a:endParaRPr lang="zh-CN" altLang="en-US" sz="3200" b="1"/>
              </a:p>
            </p:txBody>
          </p:sp>
          <p:sp>
            <p:nvSpPr>
              <p:cNvPr id="28732" name="Line 79"/>
              <p:cNvSpPr>
                <a:spLocks noChangeShapeType="1"/>
              </p:cNvSpPr>
              <p:nvPr/>
            </p:nvSpPr>
            <p:spPr bwMode="auto">
              <a:xfrm flipV="1">
                <a:off x="1063" y="528"/>
                <a:ext cx="521" cy="748"/>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33" name="Rectangle 80"/>
              <p:cNvSpPr>
                <a:spLocks noChangeArrowheads="1"/>
              </p:cNvSpPr>
              <p:nvPr/>
            </p:nvSpPr>
            <p:spPr bwMode="auto">
              <a:xfrm>
                <a:off x="295" y="1132"/>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solidFill>
                      <a:srgbClr val="FF3399"/>
                    </a:solidFill>
                  </a:rPr>
                  <a:t>&amp;</a:t>
                </a:r>
                <a:r>
                  <a:rPr lang="en-US" altLang="zh-CN" sz="2800">
                    <a:solidFill>
                      <a:srgbClr val="FF3399"/>
                    </a:solidFill>
                  </a:rPr>
                  <a:t>pa</a:t>
                </a:r>
                <a:endParaRPr kumimoji="1" lang="en-US" altLang="zh-CN" sz="2800">
                  <a:solidFill>
                    <a:srgbClr val="FF3399"/>
                  </a:solidFill>
                </a:endParaRPr>
              </a:p>
            </p:txBody>
          </p:sp>
          <p:sp>
            <p:nvSpPr>
              <p:cNvPr id="28734" name="Rectangle 81"/>
              <p:cNvSpPr>
                <a:spLocks noChangeArrowheads="1"/>
              </p:cNvSpPr>
              <p:nvPr/>
            </p:nvSpPr>
            <p:spPr bwMode="auto">
              <a:xfrm>
                <a:off x="432" y="768"/>
                <a:ext cx="49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ppb</a:t>
                </a:r>
                <a:endParaRPr lang="en-US" altLang="zh-CN" sz="2800" b="1"/>
              </a:p>
            </p:txBody>
          </p:sp>
          <p:sp>
            <p:nvSpPr>
              <p:cNvPr id="28735" name="Line 82"/>
              <p:cNvSpPr>
                <a:spLocks noChangeShapeType="1"/>
              </p:cNvSpPr>
              <p:nvPr/>
            </p:nvSpPr>
            <p:spPr bwMode="auto">
              <a:xfrm flipV="1">
                <a:off x="2359" y="1276"/>
                <a:ext cx="528"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36" name="Rectangle 83"/>
              <p:cNvSpPr>
                <a:spLocks noChangeArrowheads="1"/>
              </p:cNvSpPr>
              <p:nvPr/>
            </p:nvSpPr>
            <p:spPr bwMode="auto">
              <a:xfrm>
                <a:off x="3847" y="940"/>
                <a:ext cx="665" cy="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solidFill>
                      <a:srgbClr val="FF3399"/>
                    </a:solidFill>
                  </a:rPr>
                  <a:t>**ppa</a:t>
                </a:r>
              </a:p>
              <a:p>
                <a:r>
                  <a:rPr lang="zh-CN" altLang="en-US" sz="2800">
                    <a:solidFill>
                      <a:srgbClr val="FF3399"/>
                    </a:solidFill>
                  </a:rPr>
                  <a:t>*</a:t>
                </a:r>
                <a:r>
                  <a:rPr lang="en-US" altLang="zh-CN" sz="2800">
                    <a:solidFill>
                      <a:srgbClr val="FF3399"/>
                    </a:solidFill>
                  </a:rPr>
                  <a:t>pb</a:t>
                </a:r>
                <a:endParaRPr lang="en-US" altLang="zh-CN" sz="2800" b="1">
                  <a:solidFill>
                    <a:srgbClr val="FF3399"/>
                  </a:solidFill>
                </a:endParaRPr>
              </a:p>
            </p:txBody>
          </p:sp>
        </p:grpSp>
      </p:grpSp>
      <p:grpSp>
        <p:nvGrpSpPr>
          <p:cNvPr id="5" name="Group 2"/>
          <p:cNvGrpSpPr>
            <a:grpSpLocks/>
          </p:cNvGrpSpPr>
          <p:nvPr/>
        </p:nvGrpSpPr>
        <p:grpSpPr bwMode="auto">
          <a:xfrm>
            <a:off x="468313" y="1905000"/>
            <a:ext cx="6694487" cy="2362200"/>
            <a:chOff x="199" y="1440"/>
            <a:chExt cx="4217" cy="1488"/>
          </a:xfrm>
        </p:grpSpPr>
        <p:sp>
          <p:nvSpPr>
            <p:cNvPr id="28700" name="Rectangle 3"/>
            <p:cNvSpPr>
              <a:spLocks noChangeArrowheads="1"/>
            </p:cNvSpPr>
            <p:nvPr/>
          </p:nvSpPr>
          <p:spPr bwMode="auto">
            <a:xfrm>
              <a:off x="1698" y="1440"/>
              <a:ext cx="36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pa</a:t>
              </a:r>
              <a:endParaRPr lang="en-US" altLang="zh-CN" sz="2800" b="1"/>
            </a:p>
          </p:txBody>
        </p:sp>
        <p:sp>
          <p:nvSpPr>
            <p:cNvPr id="28701" name="Rectangle 4"/>
            <p:cNvSpPr>
              <a:spLocks noChangeArrowheads="1"/>
            </p:cNvSpPr>
            <p:nvPr/>
          </p:nvSpPr>
          <p:spPr bwMode="auto">
            <a:xfrm>
              <a:off x="3075" y="1458"/>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a</a:t>
              </a:r>
              <a:endParaRPr lang="en-US" altLang="zh-CN" sz="2800" b="1"/>
            </a:p>
          </p:txBody>
        </p:sp>
        <p:sp>
          <p:nvSpPr>
            <p:cNvPr id="28702" name="Rectangle 5"/>
            <p:cNvSpPr>
              <a:spLocks noChangeArrowheads="1"/>
            </p:cNvSpPr>
            <p:nvPr/>
          </p:nvSpPr>
          <p:spPr bwMode="auto">
            <a:xfrm>
              <a:off x="336" y="1440"/>
              <a:ext cx="49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ppa</a:t>
              </a:r>
              <a:endParaRPr lang="en-US" altLang="zh-CN" sz="2800" b="1"/>
            </a:p>
          </p:txBody>
        </p:sp>
        <p:sp>
          <p:nvSpPr>
            <p:cNvPr id="28703" name="Rectangle 6"/>
            <p:cNvSpPr>
              <a:spLocks noChangeArrowheads="1"/>
            </p:cNvSpPr>
            <p:nvPr/>
          </p:nvSpPr>
          <p:spPr bwMode="auto">
            <a:xfrm>
              <a:off x="1495" y="180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solidFill>
                    <a:srgbClr val="0000CC"/>
                  </a:solidFill>
                </a:rPr>
                <a:t>&amp;</a:t>
              </a:r>
              <a:r>
                <a:rPr lang="en-US" altLang="zh-CN" sz="2800">
                  <a:solidFill>
                    <a:srgbClr val="0000CC"/>
                  </a:solidFill>
                </a:rPr>
                <a:t>b</a:t>
              </a:r>
              <a:endParaRPr kumimoji="1" lang="en-US" altLang="zh-CN" sz="2800">
                <a:solidFill>
                  <a:srgbClr val="0000CC"/>
                </a:solidFill>
              </a:endParaRPr>
            </a:p>
          </p:txBody>
        </p:sp>
        <p:sp>
          <p:nvSpPr>
            <p:cNvPr id="28704" name="Rectangle 7"/>
            <p:cNvSpPr>
              <a:spLocks noChangeArrowheads="1"/>
            </p:cNvSpPr>
            <p:nvPr/>
          </p:nvSpPr>
          <p:spPr bwMode="auto">
            <a:xfrm>
              <a:off x="2791" y="180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10</a:t>
              </a:r>
              <a:endParaRPr lang="zh-CN" altLang="en-US" sz="3200" b="1"/>
            </a:p>
          </p:txBody>
        </p:sp>
        <p:sp>
          <p:nvSpPr>
            <p:cNvPr id="28705" name="Line 8"/>
            <p:cNvSpPr>
              <a:spLocks noChangeShapeType="1"/>
            </p:cNvSpPr>
            <p:nvPr/>
          </p:nvSpPr>
          <p:spPr bwMode="auto">
            <a:xfrm>
              <a:off x="967" y="1948"/>
              <a:ext cx="521" cy="69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06" name="Rectangle 9"/>
            <p:cNvSpPr>
              <a:spLocks noChangeArrowheads="1"/>
            </p:cNvSpPr>
            <p:nvPr/>
          </p:nvSpPr>
          <p:spPr bwMode="auto">
            <a:xfrm>
              <a:off x="199" y="180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solidFill>
                    <a:srgbClr val="0000CC"/>
                  </a:solidFill>
                </a:rPr>
                <a:t>&amp;</a:t>
              </a:r>
              <a:r>
                <a:rPr lang="en-US" altLang="zh-CN" sz="2800">
                  <a:solidFill>
                    <a:srgbClr val="0000CC"/>
                  </a:solidFill>
                </a:rPr>
                <a:t>pb</a:t>
              </a:r>
              <a:endParaRPr kumimoji="1" lang="en-US" altLang="zh-CN" sz="2800">
                <a:solidFill>
                  <a:srgbClr val="0000CC"/>
                </a:solidFill>
              </a:endParaRPr>
            </a:p>
          </p:txBody>
        </p:sp>
        <p:sp>
          <p:nvSpPr>
            <p:cNvPr id="28707" name="Line 10"/>
            <p:cNvSpPr>
              <a:spLocks noChangeShapeType="1"/>
            </p:cNvSpPr>
            <p:nvPr/>
          </p:nvSpPr>
          <p:spPr bwMode="auto">
            <a:xfrm>
              <a:off x="2263" y="1948"/>
              <a:ext cx="521" cy="69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08" name="Rectangle 11"/>
            <p:cNvSpPr>
              <a:spLocks noChangeArrowheads="1"/>
            </p:cNvSpPr>
            <p:nvPr/>
          </p:nvSpPr>
          <p:spPr bwMode="auto">
            <a:xfrm>
              <a:off x="3751" y="1612"/>
              <a:ext cx="665" cy="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solidFill>
                    <a:srgbClr val="0000CC"/>
                  </a:solidFill>
                </a:rPr>
                <a:t>**ppa</a:t>
              </a:r>
            </a:p>
            <a:p>
              <a:r>
                <a:rPr lang="zh-CN" altLang="en-US" sz="2800">
                  <a:solidFill>
                    <a:srgbClr val="0000CC"/>
                  </a:solidFill>
                </a:rPr>
                <a:t>*</a:t>
              </a:r>
              <a:r>
                <a:rPr lang="en-US" altLang="zh-CN" sz="2800">
                  <a:solidFill>
                    <a:srgbClr val="0000CC"/>
                  </a:solidFill>
                </a:rPr>
                <a:t>pb</a:t>
              </a:r>
              <a:endParaRPr lang="en-US" altLang="zh-CN" sz="2800" b="1">
                <a:solidFill>
                  <a:srgbClr val="0000CC"/>
                </a:solidFill>
              </a:endParaRPr>
            </a:p>
          </p:txBody>
        </p:sp>
        <p:sp>
          <p:nvSpPr>
            <p:cNvPr id="28709" name="Rectangle 12"/>
            <p:cNvSpPr>
              <a:spLocks noChangeArrowheads="1"/>
            </p:cNvSpPr>
            <p:nvPr/>
          </p:nvSpPr>
          <p:spPr bwMode="auto">
            <a:xfrm>
              <a:off x="1495" y="252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solidFill>
                    <a:srgbClr val="0000CC"/>
                  </a:solidFill>
                </a:rPr>
                <a:t>&amp;</a:t>
              </a:r>
              <a:r>
                <a:rPr lang="en-US" altLang="zh-CN" sz="2800">
                  <a:solidFill>
                    <a:srgbClr val="0000CC"/>
                  </a:solidFill>
                </a:rPr>
                <a:t>a</a:t>
              </a:r>
              <a:endParaRPr kumimoji="1" lang="en-US" altLang="zh-CN" sz="2800">
                <a:solidFill>
                  <a:srgbClr val="0000CC"/>
                </a:solidFill>
              </a:endParaRPr>
            </a:p>
          </p:txBody>
        </p:sp>
        <p:sp>
          <p:nvSpPr>
            <p:cNvPr id="28710" name="Rectangle 13"/>
            <p:cNvSpPr>
              <a:spLocks noChangeArrowheads="1"/>
            </p:cNvSpPr>
            <p:nvPr/>
          </p:nvSpPr>
          <p:spPr bwMode="auto">
            <a:xfrm>
              <a:off x="1698" y="2160"/>
              <a:ext cx="36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pb</a:t>
              </a:r>
              <a:endParaRPr lang="en-US" altLang="zh-CN" sz="2800" b="1"/>
            </a:p>
          </p:txBody>
        </p:sp>
        <p:sp>
          <p:nvSpPr>
            <p:cNvPr id="28711" name="Rectangle 14"/>
            <p:cNvSpPr>
              <a:spLocks noChangeArrowheads="1"/>
            </p:cNvSpPr>
            <p:nvPr/>
          </p:nvSpPr>
          <p:spPr bwMode="auto">
            <a:xfrm>
              <a:off x="3075" y="2178"/>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b</a:t>
              </a:r>
              <a:endParaRPr lang="en-US" altLang="zh-CN" sz="2800" b="1"/>
            </a:p>
          </p:txBody>
        </p:sp>
        <p:sp>
          <p:nvSpPr>
            <p:cNvPr id="28712" name="Rectangle 15"/>
            <p:cNvSpPr>
              <a:spLocks noChangeArrowheads="1"/>
            </p:cNvSpPr>
            <p:nvPr/>
          </p:nvSpPr>
          <p:spPr bwMode="auto">
            <a:xfrm>
              <a:off x="2791" y="252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20</a:t>
              </a:r>
              <a:endParaRPr lang="zh-CN" altLang="en-US" sz="3200" b="1"/>
            </a:p>
          </p:txBody>
        </p:sp>
        <p:sp>
          <p:nvSpPr>
            <p:cNvPr id="28713" name="Line 16"/>
            <p:cNvSpPr>
              <a:spLocks noChangeShapeType="1"/>
            </p:cNvSpPr>
            <p:nvPr/>
          </p:nvSpPr>
          <p:spPr bwMode="auto">
            <a:xfrm flipV="1">
              <a:off x="967" y="1920"/>
              <a:ext cx="521" cy="748"/>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14" name="Rectangle 17"/>
            <p:cNvSpPr>
              <a:spLocks noChangeArrowheads="1"/>
            </p:cNvSpPr>
            <p:nvPr/>
          </p:nvSpPr>
          <p:spPr bwMode="auto">
            <a:xfrm>
              <a:off x="199" y="252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solidFill>
                    <a:srgbClr val="0000CC"/>
                  </a:solidFill>
                </a:rPr>
                <a:t>&amp;</a:t>
              </a:r>
              <a:r>
                <a:rPr lang="en-US" altLang="zh-CN" sz="2800">
                  <a:solidFill>
                    <a:srgbClr val="0000CC"/>
                  </a:solidFill>
                </a:rPr>
                <a:t>pa</a:t>
              </a:r>
              <a:endParaRPr kumimoji="1" lang="en-US" altLang="zh-CN" sz="2800">
                <a:solidFill>
                  <a:srgbClr val="0000CC"/>
                </a:solidFill>
              </a:endParaRPr>
            </a:p>
          </p:txBody>
        </p:sp>
        <p:sp>
          <p:nvSpPr>
            <p:cNvPr id="28715" name="Rectangle 18"/>
            <p:cNvSpPr>
              <a:spLocks noChangeArrowheads="1"/>
            </p:cNvSpPr>
            <p:nvPr/>
          </p:nvSpPr>
          <p:spPr bwMode="auto">
            <a:xfrm>
              <a:off x="336" y="2160"/>
              <a:ext cx="49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ppb</a:t>
              </a:r>
              <a:endParaRPr lang="en-US" altLang="zh-CN" sz="2800" b="1"/>
            </a:p>
          </p:txBody>
        </p:sp>
        <p:sp>
          <p:nvSpPr>
            <p:cNvPr id="28716" name="Line 19"/>
            <p:cNvSpPr>
              <a:spLocks noChangeShapeType="1"/>
            </p:cNvSpPr>
            <p:nvPr/>
          </p:nvSpPr>
          <p:spPr bwMode="auto">
            <a:xfrm flipV="1">
              <a:off x="2263" y="1968"/>
              <a:ext cx="521" cy="7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717" name="Rectangle 20"/>
            <p:cNvSpPr>
              <a:spLocks noChangeArrowheads="1"/>
            </p:cNvSpPr>
            <p:nvPr/>
          </p:nvSpPr>
          <p:spPr bwMode="auto">
            <a:xfrm>
              <a:off x="3751" y="2332"/>
              <a:ext cx="665" cy="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solidFill>
                    <a:srgbClr val="0000CC"/>
                  </a:solidFill>
                </a:rPr>
                <a:t>**ppb</a:t>
              </a:r>
            </a:p>
            <a:p>
              <a:r>
                <a:rPr lang="zh-CN" altLang="en-US" sz="2800">
                  <a:solidFill>
                    <a:srgbClr val="0000CC"/>
                  </a:solidFill>
                </a:rPr>
                <a:t>*</a:t>
              </a:r>
              <a:r>
                <a:rPr lang="en-US" altLang="zh-CN" sz="2800">
                  <a:solidFill>
                    <a:srgbClr val="0000CC"/>
                  </a:solidFill>
                </a:rPr>
                <a:t>pa</a:t>
              </a:r>
              <a:endParaRPr lang="en-US" altLang="zh-CN" sz="2800" b="1">
                <a:solidFill>
                  <a:srgbClr val="0000CC"/>
                </a:solidFill>
              </a:endParaRPr>
            </a:p>
          </p:txBody>
        </p:sp>
      </p:grpSp>
      <p:grpSp>
        <p:nvGrpSpPr>
          <p:cNvPr id="6" name="Group 21"/>
          <p:cNvGrpSpPr>
            <a:grpSpLocks/>
          </p:cNvGrpSpPr>
          <p:nvPr/>
        </p:nvGrpSpPr>
        <p:grpSpPr bwMode="auto">
          <a:xfrm>
            <a:off x="468313" y="1916113"/>
            <a:ext cx="6694487" cy="2362200"/>
            <a:chOff x="199" y="1440"/>
            <a:chExt cx="4217" cy="1488"/>
          </a:xfrm>
        </p:grpSpPr>
        <p:sp>
          <p:nvSpPr>
            <p:cNvPr id="28682" name="Rectangle 22"/>
            <p:cNvSpPr>
              <a:spLocks noChangeArrowheads="1"/>
            </p:cNvSpPr>
            <p:nvPr/>
          </p:nvSpPr>
          <p:spPr bwMode="auto">
            <a:xfrm>
              <a:off x="1698" y="1440"/>
              <a:ext cx="36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pa</a:t>
              </a:r>
              <a:endParaRPr lang="en-US" altLang="zh-CN" sz="2800" b="1"/>
            </a:p>
          </p:txBody>
        </p:sp>
        <p:sp>
          <p:nvSpPr>
            <p:cNvPr id="28683" name="Rectangle 23"/>
            <p:cNvSpPr>
              <a:spLocks noChangeArrowheads="1"/>
            </p:cNvSpPr>
            <p:nvPr/>
          </p:nvSpPr>
          <p:spPr bwMode="auto">
            <a:xfrm>
              <a:off x="3075" y="1458"/>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a</a:t>
              </a:r>
              <a:endParaRPr lang="en-US" altLang="zh-CN" sz="2800" b="1"/>
            </a:p>
          </p:txBody>
        </p:sp>
        <p:sp>
          <p:nvSpPr>
            <p:cNvPr id="28684" name="Rectangle 24"/>
            <p:cNvSpPr>
              <a:spLocks noChangeArrowheads="1"/>
            </p:cNvSpPr>
            <p:nvPr/>
          </p:nvSpPr>
          <p:spPr bwMode="auto">
            <a:xfrm>
              <a:off x="336" y="1440"/>
              <a:ext cx="49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ppa</a:t>
              </a:r>
              <a:endParaRPr lang="en-US" altLang="zh-CN" sz="2800" b="1"/>
            </a:p>
          </p:txBody>
        </p:sp>
        <p:sp>
          <p:nvSpPr>
            <p:cNvPr id="28685" name="Rectangle 25"/>
            <p:cNvSpPr>
              <a:spLocks noChangeArrowheads="1"/>
            </p:cNvSpPr>
            <p:nvPr/>
          </p:nvSpPr>
          <p:spPr bwMode="auto">
            <a:xfrm>
              <a:off x="1495" y="180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b</a:t>
              </a:r>
              <a:endParaRPr kumimoji="1" lang="en-US" altLang="zh-CN" sz="2800" b="1"/>
            </a:p>
          </p:txBody>
        </p:sp>
        <p:sp>
          <p:nvSpPr>
            <p:cNvPr id="28686" name="Rectangle 26"/>
            <p:cNvSpPr>
              <a:spLocks noChangeArrowheads="1"/>
            </p:cNvSpPr>
            <p:nvPr/>
          </p:nvSpPr>
          <p:spPr bwMode="auto">
            <a:xfrm>
              <a:off x="2791" y="180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solidFill>
                    <a:srgbClr val="FF3300"/>
                  </a:solidFill>
                </a:rPr>
                <a:t>20</a:t>
              </a:r>
            </a:p>
          </p:txBody>
        </p:sp>
        <p:sp>
          <p:nvSpPr>
            <p:cNvPr id="28687" name="Line 27"/>
            <p:cNvSpPr>
              <a:spLocks noChangeShapeType="1"/>
            </p:cNvSpPr>
            <p:nvPr/>
          </p:nvSpPr>
          <p:spPr bwMode="auto">
            <a:xfrm>
              <a:off x="967" y="1948"/>
              <a:ext cx="521" cy="69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688" name="Rectangle 28"/>
            <p:cNvSpPr>
              <a:spLocks noChangeArrowheads="1"/>
            </p:cNvSpPr>
            <p:nvPr/>
          </p:nvSpPr>
          <p:spPr bwMode="auto">
            <a:xfrm>
              <a:off x="199" y="180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pb</a:t>
              </a:r>
              <a:endParaRPr kumimoji="1" lang="en-US" altLang="zh-CN" sz="2800"/>
            </a:p>
          </p:txBody>
        </p:sp>
        <p:sp>
          <p:nvSpPr>
            <p:cNvPr id="28689" name="Line 29"/>
            <p:cNvSpPr>
              <a:spLocks noChangeShapeType="1"/>
            </p:cNvSpPr>
            <p:nvPr/>
          </p:nvSpPr>
          <p:spPr bwMode="auto">
            <a:xfrm>
              <a:off x="2263" y="1948"/>
              <a:ext cx="521" cy="69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690" name="Rectangle 30"/>
            <p:cNvSpPr>
              <a:spLocks noChangeArrowheads="1"/>
            </p:cNvSpPr>
            <p:nvPr/>
          </p:nvSpPr>
          <p:spPr bwMode="auto">
            <a:xfrm>
              <a:off x="3751" y="1612"/>
              <a:ext cx="665" cy="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**ppa</a:t>
              </a:r>
            </a:p>
            <a:p>
              <a:r>
                <a:rPr lang="zh-CN" altLang="en-US" sz="2800"/>
                <a:t>*</a:t>
              </a:r>
              <a:r>
                <a:rPr lang="en-US" altLang="zh-CN" sz="2800"/>
                <a:t>pb</a:t>
              </a:r>
              <a:endParaRPr lang="en-US" altLang="zh-CN" sz="2800" b="1"/>
            </a:p>
          </p:txBody>
        </p:sp>
        <p:sp>
          <p:nvSpPr>
            <p:cNvPr id="28691" name="Rectangle 31"/>
            <p:cNvSpPr>
              <a:spLocks noChangeArrowheads="1"/>
            </p:cNvSpPr>
            <p:nvPr/>
          </p:nvSpPr>
          <p:spPr bwMode="auto">
            <a:xfrm>
              <a:off x="1495" y="252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a</a:t>
              </a:r>
              <a:endParaRPr kumimoji="1" lang="en-US" altLang="zh-CN" sz="2800" b="1"/>
            </a:p>
          </p:txBody>
        </p:sp>
        <p:sp>
          <p:nvSpPr>
            <p:cNvPr id="28692" name="Rectangle 32"/>
            <p:cNvSpPr>
              <a:spLocks noChangeArrowheads="1"/>
            </p:cNvSpPr>
            <p:nvPr/>
          </p:nvSpPr>
          <p:spPr bwMode="auto">
            <a:xfrm>
              <a:off x="1698" y="2160"/>
              <a:ext cx="366"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pb</a:t>
              </a:r>
              <a:endParaRPr lang="en-US" altLang="zh-CN" sz="2800" b="1"/>
            </a:p>
          </p:txBody>
        </p:sp>
        <p:sp>
          <p:nvSpPr>
            <p:cNvPr id="28693" name="Rectangle 33"/>
            <p:cNvSpPr>
              <a:spLocks noChangeArrowheads="1"/>
            </p:cNvSpPr>
            <p:nvPr/>
          </p:nvSpPr>
          <p:spPr bwMode="auto">
            <a:xfrm>
              <a:off x="3075" y="2178"/>
              <a:ext cx="24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b</a:t>
              </a:r>
              <a:endParaRPr lang="en-US" altLang="zh-CN" sz="2800" b="1"/>
            </a:p>
          </p:txBody>
        </p:sp>
        <p:sp>
          <p:nvSpPr>
            <p:cNvPr id="28694" name="Rectangle 34"/>
            <p:cNvSpPr>
              <a:spLocks noChangeArrowheads="1"/>
            </p:cNvSpPr>
            <p:nvPr/>
          </p:nvSpPr>
          <p:spPr bwMode="auto">
            <a:xfrm>
              <a:off x="2791" y="252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solidFill>
                    <a:srgbClr val="FF3300"/>
                  </a:solidFill>
                </a:rPr>
                <a:t>10</a:t>
              </a:r>
            </a:p>
          </p:txBody>
        </p:sp>
        <p:sp>
          <p:nvSpPr>
            <p:cNvPr id="28695" name="Line 35"/>
            <p:cNvSpPr>
              <a:spLocks noChangeShapeType="1"/>
            </p:cNvSpPr>
            <p:nvPr/>
          </p:nvSpPr>
          <p:spPr bwMode="auto">
            <a:xfrm flipV="1">
              <a:off x="967" y="1920"/>
              <a:ext cx="521" cy="748"/>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696" name="Rectangle 36"/>
            <p:cNvSpPr>
              <a:spLocks noChangeArrowheads="1"/>
            </p:cNvSpPr>
            <p:nvPr/>
          </p:nvSpPr>
          <p:spPr bwMode="auto">
            <a:xfrm>
              <a:off x="199" y="2524"/>
              <a:ext cx="768" cy="288"/>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a:t>&amp;</a:t>
              </a:r>
              <a:r>
                <a:rPr lang="en-US" altLang="zh-CN" sz="2800"/>
                <a:t>pa</a:t>
              </a:r>
              <a:endParaRPr kumimoji="1" lang="en-US" altLang="zh-CN" sz="2800"/>
            </a:p>
          </p:txBody>
        </p:sp>
        <p:sp>
          <p:nvSpPr>
            <p:cNvPr id="28697" name="Rectangle 37"/>
            <p:cNvSpPr>
              <a:spLocks noChangeArrowheads="1"/>
            </p:cNvSpPr>
            <p:nvPr/>
          </p:nvSpPr>
          <p:spPr bwMode="auto">
            <a:xfrm>
              <a:off x="336" y="2160"/>
              <a:ext cx="491"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ppb</a:t>
              </a:r>
              <a:endParaRPr lang="en-US" altLang="zh-CN" sz="2800" b="1"/>
            </a:p>
          </p:txBody>
        </p:sp>
        <p:sp>
          <p:nvSpPr>
            <p:cNvPr id="28698" name="Line 38"/>
            <p:cNvSpPr>
              <a:spLocks noChangeShapeType="1"/>
            </p:cNvSpPr>
            <p:nvPr/>
          </p:nvSpPr>
          <p:spPr bwMode="auto">
            <a:xfrm flipV="1">
              <a:off x="2263" y="1968"/>
              <a:ext cx="521" cy="7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000" tIns="46800" rIns="90000" bIns="46800" anchor="ctr"/>
            <a:lstStyle/>
            <a:p>
              <a:endParaRPr lang="zh-CN" altLang="en-US"/>
            </a:p>
          </p:txBody>
        </p:sp>
        <p:sp>
          <p:nvSpPr>
            <p:cNvPr id="28699" name="Rectangle 39"/>
            <p:cNvSpPr>
              <a:spLocks noChangeArrowheads="1"/>
            </p:cNvSpPr>
            <p:nvPr/>
          </p:nvSpPr>
          <p:spPr bwMode="auto">
            <a:xfrm>
              <a:off x="3751" y="2332"/>
              <a:ext cx="665" cy="5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spAutoFit/>
            </a:bodyPr>
            <a:lstStyle/>
            <a:p>
              <a:r>
                <a:rPr lang="en-US" altLang="zh-CN" sz="2800"/>
                <a:t>**ppb</a:t>
              </a:r>
            </a:p>
            <a:p>
              <a:r>
                <a:rPr lang="zh-CN" altLang="en-US" sz="2800"/>
                <a:t>*</a:t>
              </a:r>
              <a:r>
                <a:rPr lang="en-US" altLang="zh-CN" sz="2800"/>
                <a:t>pa</a:t>
              </a:r>
              <a:endParaRPr lang="en-US" altLang="zh-CN" sz="2800" b="1"/>
            </a:p>
          </p:txBody>
        </p:sp>
      </p:grpSp>
      <p:sp>
        <p:nvSpPr>
          <p:cNvPr id="28677" name="Rectangle 40"/>
          <p:cNvSpPr>
            <a:spLocks noGrp="1" noChangeArrowheads="1"/>
          </p:cNvSpPr>
          <p:nvPr>
            <p:ph type="body" idx="1"/>
          </p:nvPr>
        </p:nvSpPr>
        <p:spPr>
          <a:xfrm>
            <a:off x="468313" y="452438"/>
            <a:ext cx="6324600" cy="1752600"/>
          </a:xfrm>
          <a:noFill/>
        </p:spPr>
        <p:txBody>
          <a:bodyPr lIns="90488" tIns="44450" rIns="90488" bIns="44450"/>
          <a:lstStyle/>
          <a:p>
            <a:pPr eaLnBrk="1" hangingPunct="1">
              <a:buFont typeface="Wingdings" charset="0"/>
              <a:buNone/>
            </a:pPr>
            <a:r>
              <a:rPr lang="en-US" altLang="zh-CN" sz="2800" b="0">
                <a:latin typeface="Arial" charset="0"/>
                <a:ea typeface="宋体" charset="0"/>
                <a:cs typeface="Arial" charset="0"/>
              </a:rPr>
              <a:t>int a = 10, b = 20, t;</a:t>
            </a:r>
          </a:p>
          <a:p>
            <a:pPr eaLnBrk="1" hangingPunct="1">
              <a:buFont typeface="Wingdings" charset="0"/>
              <a:buNone/>
            </a:pPr>
            <a:r>
              <a:rPr lang="en-US" altLang="zh-CN" sz="2800" b="0">
                <a:latin typeface="Arial" charset="0"/>
                <a:ea typeface="宋体" charset="0"/>
                <a:cs typeface="Arial" charset="0"/>
              </a:rPr>
              <a:t>int *pa = &amp;a, *pb = &amp;b, *pt;</a:t>
            </a:r>
          </a:p>
          <a:p>
            <a:pPr eaLnBrk="1" hangingPunct="1">
              <a:buFont typeface="Wingdings" charset="0"/>
              <a:buNone/>
            </a:pPr>
            <a:r>
              <a:rPr lang="en-US" altLang="zh-CN" sz="2800" b="0">
                <a:latin typeface="Arial" charset="0"/>
                <a:ea typeface="宋体" charset="0"/>
                <a:cs typeface="Arial" charset="0"/>
              </a:rPr>
              <a:t>int **ppa = &amp;pa, **ppb = &amp;pb, **ppt;</a:t>
            </a:r>
          </a:p>
        </p:txBody>
      </p:sp>
      <p:sp>
        <p:nvSpPr>
          <p:cNvPr id="28678" name="Rectangle 41"/>
          <p:cNvSpPr>
            <a:spLocks noGrp="1" noChangeArrowheads="1"/>
          </p:cNvSpPr>
          <p:nvPr>
            <p:ph type="title"/>
          </p:nvPr>
        </p:nvSpPr>
        <p:spPr>
          <a:xfrm>
            <a:off x="6443663" y="404813"/>
            <a:ext cx="2449512" cy="585787"/>
          </a:xfrm>
        </p:spPr>
        <p:txBody>
          <a:bodyPr/>
          <a:lstStyle/>
          <a:p>
            <a:pPr eaLnBrk="1" hangingPunct="1"/>
            <a:r>
              <a:rPr lang="en-US" altLang="zh-CN" sz="3200">
                <a:latin typeface="Arial" charset="0"/>
                <a:ea typeface="宋体" charset="0"/>
              </a:rPr>
              <a:t>【</a:t>
            </a:r>
            <a:r>
              <a:rPr lang="zh-CN" altLang="en-US" sz="3200">
                <a:latin typeface="Arial" charset="0"/>
                <a:ea typeface="宋体" charset="0"/>
              </a:rPr>
              <a:t>例</a:t>
            </a:r>
            <a:r>
              <a:rPr lang="en-US" altLang="zh-CN" sz="3200">
                <a:latin typeface="Arial" charset="0"/>
                <a:ea typeface="宋体" charset="0"/>
              </a:rPr>
              <a:t>11-2】</a:t>
            </a:r>
            <a:endParaRPr lang="zh-CN" altLang="en-US" sz="3200">
              <a:latin typeface="Arial" charset="0"/>
              <a:ea typeface="宋体" charset="0"/>
            </a:endParaRPr>
          </a:p>
        </p:txBody>
      </p:sp>
      <p:sp>
        <p:nvSpPr>
          <p:cNvPr id="447549" name="Rectangle 61"/>
          <p:cNvSpPr>
            <a:spLocks noChangeArrowheads="1"/>
          </p:cNvSpPr>
          <p:nvPr/>
        </p:nvSpPr>
        <p:spPr bwMode="auto">
          <a:xfrm>
            <a:off x="428625" y="4581525"/>
            <a:ext cx="7239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just">
              <a:spcBef>
                <a:spcPct val="50000"/>
              </a:spcBef>
              <a:buClr>
                <a:srgbClr val="33CCCC"/>
              </a:buClr>
              <a:buSzPct val="80000"/>
              <a:buFont typeface="Wingdings" charset="0"/>
              <a:buNone/>
            </a:pPr>
            <a:r>
              <a:rPr kumimoji="1" lang="zh-CN" altLang="en-US" sz="2800" b="1"/>
              <a:t>操作</a:t>
            </a:r>
            <a:r>
              <a:rPr kumimoji="1" lang="zh-CN" altLang="en-US" sz="2800" b="1">
                <a:cs typeface="Arial" charset="0"/>
              </a:rPr>
              <a:t>(1)</a:t>
            </a:r>
            <a:r>
              <a:rPr kumimoji="1" lang="zh-CN" altLang="en-US" sz="2800" b="1"/>
              <a:t>：</a:t>
            </a:r>
            <a:r>
              <a:rPr kumimoji="1" lang="en-US" altLang="zh-CN" sz="2800" b="1">
                <a:cs typeface="Arial" charset="0"/>
              </a:rPr>
              <a:t>ppt = ppb; ppb = ppa; ppa = ppt;  </a:t>
            </a:r>
          </a:p>
        </p:txBody>
      </p:sp>
      <p:sp>
        <p:nvSpPr>
          <p:cNvPr id="447550" name="Rectangle 62"/>
          <p:cNvSpPr>
            <a:spLocks noChangeArrowheads="1"/>
          </p:cNvSpPr>
          <p:nvPr/>
        </p:nvSpPr>
        <p:spPr bwMode="auto">
          <a:xfrm>
            <a:off x="428625" y="5205413"/>
            <a:ext cx="60960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just">
              <a:spcBef>
                <a:spcPct val="50000"/>
              </a:spcBef>
              <a:buClr>
                <a:srgbClr val="33CCCC"/>
              </a:buClr>
              <a:buSzPct val="80000"/>
              <a:buFont typeface="Wingdings" charset="0"/>
              <a:buNone/>
            </a:pPr>
            <a:r>
              <a:rPr kumimoji="1" lang="zh-CN" altLang="en-US" sz="2800" b="1"/>
              <a:t>操作</a:t>
            </a:r>
            <a:r>
              <a:rPr kumimoji="1" lang="zh-CN" altLang="en-US" sz="2800" b="1">
                <a:cs typeface="Arial" charset="0"/>
              </a:rPr>
              <a:t>(2)</a:t>
            </a:r>
            <a:r>
              <a:rPr kumimoji="1" lang="zh-CN" altLang="en-US" sz="2800" b="1"/>
              <a:t>：</a:t>
            </a:r>
            <a:r>
              <a:rPr kumimoji="1" lang="en-US" altLang="zh-CN" sz="2800" b="1">
                <a:cs typeface="Arial" charset="0"/>
              </a:rPr>
              <a:t>pt = pb; pb = pa; pa = pt; </a:t>
            </a:r>
          </a:p>
        </p:txBody>
      </p:sp>
      <p:sp>
        <p:nvSpPr>
          <p:cNvPr id="447551" name="Rectangle 63"/>
          <p:cNvSpPr>
            <a:spLocks noChangeArrowheads="1"/>
          </p:cNvSpPr>
          <p:nvPr/>
        </p:nvSpPr>
        <p:spPr bwMode="auto">
          <a:xfrm>
            <a:off x="428625" y="5815013"/>
            <a:ext cx="60960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just">
              <a:spcBef>
                <a:spcPct val="50000"/>
              </a:spcBef>
              <a:buClr>
                <a:srgbClr val="33CCCC"/>
              </a:buClr>
              <a:buSzPct val="80000"/>
              <a:buFont typeface="Wingdings" charset="0"/>
              <a:buNone/>
            </a:pPr>
            <a:r>
              <a:rPr kumimoji="1" lang="zh-CN" altLang="en-US" sz="2800" b="1"/>
              <a:t>操作</a:t>
            </a:r>
            <a:r>
              <a:rPr kumimoji="1" lang="zh-CN" altLang="en-US" sz="2800" b="1">
                <a:cs typeface="Arial" charset="0"/>
              </a:rPr>
              <a:t>(3)</a:t>
            </a:r>
            <a:r>
              <a:rPr kumimoji="1" lang="zh-CN" altLang="en-US" sz="2800" b="1"/>
              <a:t>：</a:t>
            </a:r>
            <a:r>
              <a:rPr kumimoji="1" lang="en-US" altLang="zh-CN" sz="2800" b="1">
                <a:cs typeface="Arial" charset="0"/>
              </a:rPr>
              <a:t>t = b; b = a; a = 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47549"/>
                                        </p:tgtEl>
                                        <p:attrNameLst>
                                          <p:attrName>style.visibility</p:attrName>
                                        </p:attrNameLst>
                                      </p:cBhvr>
                                      <p:to>
                                        <p:strVal val="visible"/>
                                      </p:to>
                                    </p:set>
                                    <p:animEffect transition="in" filter="wipe(up)">
                                      <p:cBhvr>
                                        <p:cTn id="12" dur="500"/>
                                        <p:tgtEl>
                                          <p:spTgt spid="4475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47550"/>
                                        </p:tgtEl>
                                        <p:attrNameLst>
                                          <p:attrName>style.visibility</p:attrName>
                                        </p:attrNameLst>
                                      </p:cBhvr>
                                      <p:to>
                                        <p:strVal val="visible"/>
                                      </p:to>
                                    </p:set>
                                    <p:animEffect transition="in" filter="wipe(up)">
                                      <p:cBhvr>
                                        <p:cTn id="22" dur="500"/>
                                        <p:tgtEl>
                                          <p:spTgt spid="4475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499"/>
                                          </p:stCondLst>
                                        </p:cTn>
                                        <p:tgtEl>
                                          <p:spTgt spid="5"/>
                                        </p:tgtEl>
                                        <p:attrNameLst>
                                          <p:attrName>style.visibility</p:attrName>
                                        </p:attrNameLst>
                                      </p:cBhvr>
                                      <p:to>
                                        <p:strVal val="visible"/>
                                      </p:to>
                                    </p:set>
                                    <p:anim to="" calcmode="lin" valueType="num">
                                      <p:cBhvr>
                                        <p:cTn id="27" dur="1" fill="hold"/>
                                        <p:tgtEl>
                                          <p:spTgt spid="5"/>
                                        </p:tgtEl>
                                        <p:attrNameLst>
                                          <p:attrName/>
                                        </p:attrNameLst>
                                      </p:cBhvr>
                                    </p:anim>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47551"/>
                                        </p:tgtEl>
                                        <p:attrNameLst>
                                          <p:attrName>style.visibility</p:attrName>
                                        </p:attrNameLst>
                                      </p:cBhvr>
                                      <p:to>
                                        <p:strVal val="visible"/>
                                      </p:to>
                                    </p:set>
                                    <p:animEffect transition="in" filter="wipe(up)">
                                      <p:cBhvr>
                                        <p:cTn id="32" dur="500"/>
                                        <p:tgtEl>
                                          <p:spTgt spid="4475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up)">
                                      <p:cBhvr>
                                        <p:cTn id="3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549" grpId="0" autoUpdateAnimBg="0"/>
      <p:bldP spid="447550" grpId="0" autoUpdateAnimBg="0"/>
      <p:bldP spid="447551"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sz="half" idx="1"/>
          </p:nvPr>
        </p:nvSpPr>
        <p:spPr>
          <a:xfrm>
            <a:off x="179388" y="981075"/>
            <a:ext cx="8497887" cy="5472113"/>
          </a:xfrm>
        </p:spPr>
        <p:txBody>
          <a:bodyPr/>
          <a:lstStyle/>
          <a:p>
            <a:pPr algn="just" eaLnBrk="1" hangingPunct="1">
              <a:lnSpc>
                <a:spcPct val="90000"/>
              </a:lnSpc>
            </a:pPr>
            <a:r>
              <a:rPr lang="zh-CN" altLang="en-US" sz="2800" dirty="0">
                <a:solidFill>
                  <a:srgbClr val="1818FF"/>
                </a:solidFill>
                <a:latin typeface="Arial" charset="0"/>
                <a:ea typeface="宋体" charset="0"/>
              </a:rPr>
              <a:t>二维数组的指针形式</a:t>
            </a:r>
            <a:endParaRPr lang="en-US" altLang="zh-CN" sz="2800" dirty="0">
              <a:solidFill>
                <a:srgbClr val="1818FF"/>
              </a:solidFill>
              <a:latin typeface="Arial" charset="0"/>
              <a:ea typeface="宋体" charset="0"/>
            </a:endParaRPr>
          </a:p>
          <a:p>
            <a:pPr algn="just" eaLnBrk="1" hangingPunct="1">
              <a:lnSpc>
                <a:spcPct val="90000"/>
              </a:lnSpc>
            </a:pPr>
            <a:r>
              <a:rPr lang="en-US" altLang="zh-CN" sz="2800" dirty="0" err="1">
                <a:latin typeface="Arial" charset="0"/>
                <a:ea typeface="宋体" charset="0"/>
              </a:rPr>
              <a:t>int</a:t>
            </a:r>
            <a:r>
              <a:rPr lang="en-US" altLang="zh-CN" sz="2800" dirty="0">
                <a:latin typeface="Arial" charset="0"/>
                <a:ea typeface="宋体" charset="0"/>
              </a:rPr>
              <a:t> a[3][4];</a:t>
            </a:r>
          </a:p>
          <a:p>
            <a:pPr lvl="1" algn="just" eaLnBrk="1" hangingPunct="1">
              <a:lnSpc>
                <a:spcPct val="90000"/>
              </a:lnSpc>
            </a:pPr>
            <a:r>
              <a:rPr lang="zh-CN" altLang="en-US" sz="2400" dirty="0">
                <a:latin typeface="Arial" charset="0"/>
                <a:ea typeface="宋体" charset="0"/>
              </a:rPr>
              <a:t>看成是由</a:t>
            </a:r>
            <a:r>
              <a:rPr lang="en-US" altLang="zh-CN" sz="2400" dirty="0">
                <a:latin typeface="Arial" charset="0"/>
                <a:ea typeface="宋体" charset="0"/>
              </a:rPr>
              <a:t>a[0]</a:t>
            </a:r>
            <a:r>
              <a:rPr lang="zh-CN" altLang="en-US" sz="2400" dirty="0">
                <a:latin typeface="Arial" charset="0"/>
                <a:ea typeface="宋体" charset="0"/>
              </a:rPr>
              <a:t>、</a:t>
            </a:r>
            <a:r>
              <a:rPr lang="en-US" altLang="zh-CN" sz="2400" dirty="0">
                <a:latin typeface="Arial" charset="0"/>
                <a:ea typeface="宋体" charset="0"/>
              </a:rPr>
              <a:t>a[1]</a:t>
            </a:r>
            <a:r>
              <a:rPr lang="zh-CN" altLang="en-US" sz="2400" dirty="0">
                <a:latin typeface="Arial" charset="0"/>
                <a:ea typeface="宋体" charset="0"/>
              </a:rPr>
              <a:t>、</a:t>
            </a:r>
            <a:r>
              <a:rPr lang="en-US" altLang="zh-CN" sz="2400" dirty="0">
                <a:latin typeface="Arial" charset="0"/>
                <a:ea typeface="宋体" charset="0"/>
              </a:rPr>
              <a:t>a[2]</a:t>
            </a:r>
            <a:r>
              <a:rPr lang="zh-CN" altLang="en-US" sz="2400" dirty="0">
                <a:latin typeface="Arial" charset="0"/>
                <a:ea typeface="宋体" charset="0"/>
              </a:rPr>
              <a:t>组成的一维数组</a:t>
            </a:r>
            <a:endParaRPr lang="en-US" altLang="zh-CN" sz="2400" dirty="0">
              <a:latin typeface="Arial" charset="0"/>
              <a:ea typeface="宋体" charset="0"/>
            </a:endParaRPr>
          </a:p>
          <a:p>
            <a:pPr lvl="1" algn="just" eaLnBrk="1" hangingPunct="1">
              <a:lnSpc>
                <a:spcPct val="90000"/>
              </a:lnSpc>
            </a:pPr>
            <a:r>
              <a:rPr lang="en-US" altLang="zh-CN" sz="2400" dirty="0">
                <a:latin typeface="Arial" charset="0"/>
                <a:ea typeface="宋体" charset="0"/>
              </a:rPr>
              <a:t>a[0]</a:t>
            </a:r>
            <a:r>
              <a:rPr lang="zh-CN" altLang="en-US" sz="2400" dirty="0">
                <a:latin typeface="Arial" charset="0"/>
                <a:ea typeface="宋体" charset="0"/>
              </a:rPr>
              <a:t>、</a:t>
            </a:r>
            <a:r>
              <a:rPr lang="en-US" altLang="zh-CN" sz="2400" dirty="0">
                <a:latin typeface="Arial" charset="0"/>
                <a:ea typeface="宋体" charset="0"/>
              </a:rPr>
              <a:t>a[1]</a:t>
            </a:r>
            <a:r>
              <a:rPr lang="zh-CN" altLang="en-US" sz="2400" dirty="0">
                <a:latin typeface="Arial" charset="0"/>
                <a:ea typeface="宋体" charset="0"/>
              </a:rPr>
              <a:t>、</a:t>
            </a:r>
            <a:r>
              <a:rPr lang="en-US" altLang="zh-CN" sz="2400" dirty="0">
                <a:latin typeface="Arial" charset="0"/>
                <a:ea typeface="宋体" charset="0"/>
              </a:rPr>
              <a:t>a[2]</a:t>
            </a:r>
            <a:r>
              <a:rPr lang="zh-CN" altLang="en-US" sz="2400" dirty="0">
                <a:latin typeface="Arial" charset="0"/>
                <a:ea typeface="宋体" charset="0"/>
              </a:rPr>
              <a:t>各自又是一个一维数组</a:t>
            </a:r>
            <a:endParaRPr lang="en-US" altLang="zh-CN" sz="2400" dirty="0">
              <a:latin typeface="Arial" charset="0"/>
              <a:ea typeface="宋体" charset="0"/>
            </a:endParaRPr>
          </a:p>
          <a:p>
            <a:pPr lvl="1" algn="just" eaLnBrk="1" hangingPunct="1">
              <a:lnSpc>
                <a:spcPct val="90000"/>
              </a:lnSpc>
            </a:pPr>
            <a:r>
              <a:rPr lang="zh-CN" altLang="en-US" sz="2400" dirty="0">
                <a:latin typeface="Arial" charset="0"/>
                <a:ea typeface="宋体" charset="0"/>
              </a:rPr>
              <a:t>二维数组是数组元素为一维数组的一维数组</a:t>
            </a:r>
            <a:endParaRPr lang="en-US" altLang="zh-CN" sz="2400" dirty="0">
              <a:latin typeface="Arial" charset="0"/>
              <a:ea typeface="宋体" charset="0"/>
            </a:endParaRPr>
          </a:p>
          <a:p>
            <a:pPr algn="just" eaLnBrk="1" hangingPunct="1">
              <a:lnSpc>
                <a:spcPct val="90000"/>
              </a:lnSpc>
            </a:pPr>
            <a:endParaRPr lang="en-US" altLang="zh-CN" sz="2800" dirty="0">
              <a:latin typeface="Arial" charset="0"/>
              <a:ea typeface="宋体" charset="0"/>
            </a:endParaRPr>
          </a:p>
          <a:p>
            <a:pPr algn="just" eaLnBrk="1" hangingPunct="1">
              <a:lnSpc>
                <a:spcPct val="90000"/>
              </a:lnSpc>
            </a:pPr>
            <a:r>
              <a:rPr lang="en-US" altLang="zh-CN" sz="2800" dirty="0">
                <a:latin typeface="Arial" charset="0"/>
                <a:ea typeface="宋体" charset="0"/>
              </a:rPr>
              <a:t>a：第0行地址（行地址）</a:t>
            </a:r>
          </a:p>
          <a:p>
            <a:pPr algn="just" eaLnBrk="1" hangingPunct="1">
              <a:lnSpc>
                <a:spcPct val="90000"/>
              </a:lnSpc>
            </a:pPr>
            <a:r>
              <a:rPr lang="en-US" altLang="zh-CN" sz="2800" dirty="0" err="1">
                <a:latin typeface="Arial" charset="0"/>
                <a:ea typeface="宋体" charset="0"/>
              </a:rPr>
              <a:t>a+i：第i行的地址</a:t>
            </a:r>
            <a:endParaRPr lang="en-US" altLang="zh-CN" sz="2800" dirty="0">
              <a:latin typeface="Arial" charset="0"/>
              <a:ea typeface="宋体" charset="0"/>
            </a:endParaRPr>
          </a:p>
          <a:p>
            <a:pPr algn="just" eaLnBrk="1" hangingPunct="1">
              <a:lnSpc>
                <a:spcPct val="90000"/>
              </a:lnSpc>
            </a:pPr>
            <a:r>
              <a:rPr lang="en-US" altLang="zh-CN" sz="2800" dirty="0">
                <a:latin typeface="Arial" charset="0"/>
                <a:ea typeface="宋体" charset="0"/>
              </a:rPr>
              <a:t>*(</a:t>
            </a:r>
            <a:r>
              <a:rPr lang="en-US" altLang="zh-CN" sz="2800" dirty="0" err="1">
                <a:latin typeface="Arial" charset="0"/>
                <a:ea typeface="宋体" charset="0"/>
              </a:rPr>
              <a:t>a+i</a:t>
            </a:r>
            <a:r>
              <a:rPr lang="en-US" altLang="zh-CN" sz="2800" dirty="0">
                <a:latin typeface="Arial" charset="0"/>
                <a:ea typeface="宋体" charset="0"/>
              </a:rPr>
              <a:t>)  / a[</a:t>
            </a:r>
            <a:r>
              <a:rPr lang="en-US" altLang="zh-CN" sz="2800" dirty="0" err="1">
                <a:latin typeface="Arial" charset="0"/>
                <a:ea typeface="宋体" charset="0"/>
              </a:rPr>
              <a:t>i</a:t>
            </a:r>
            <a:r>
              <a:rPr lang="en-US" altLang="zh-CN" sz="2800" dirty="0">
                <a:latin typeface="Arial" charset="0"/>
                <a:ea typeface="宋体" charset="0"/>
              </a:rPr>
              <a:t>]：</a:t>
            </a:r>
            <a:r>
              <a:rPr lang="zh-CN" altLang="en-US" sz="2800" dirty="0">
                <a:latin typeface="Arial" charset="0"/>
                <a:ea typeface="宋体" charset="0"/>
              </a:rPr>
              <a:t>第</a:t>
            </a:r>
            <a:r>
              <a:rPr lang="en-US" altLang="zh-CN" sz="2800" dirty="0">
                <a:latin typeface="Arial" charset="0"/>
                <a:ea typeface="宋体" charset="0"/>
              </a:rPr>
              <a:t>i</a:t>
            </a:r>
            <a:r>
              <a:rPr lang="zh-CN" altLang="en-US" sz="2800" dirty="0">
                <a:latin typeface="Arial" charset="0"/>
                <a:ea typeface="宋体" charset="0"/>
              </a:rPr>
              <a:t>行首元素的地址</a:t>
            </a:r>
            <a:endParaRPr lang="en-US" altLang="zh-CN" sz="2800" dirty="0">
              <a:latin typeface="Arial" charset="0"/>
              <a:ea typeface="宋体" charset="0"/>
            </a:endParaRPr>
          </a:p>
          <a:p>
            <a:pPr algn="just" eaLnBrk="1" hangingPunct="1">
              <a:lnSpc>
                <a:spcPct val="90000"/>
              </a:lnSpc>
            </a:pPr>
            <a:r>
              <a:rPr lang="en-US" altLang="zh-CN" sz="2800" dirty="0">
                <a:latin typeface="Arial" charset="0"/>
                <a:ea typeface="宋体" charset="0"/>
              </a:rPr>
              <a:t>*(</a:t>
            </a:r>
            <a:r>
              <a:rPr lang="en-US" altLang="zh-CN" sz="2800" dirty="0" err="1">
                <a:latin typeface="Arial" charset="0"/>
                <a:ea typeface="宋体" charset="0"/>
              </a:rPr>
              <a:t>a+i</a:t>
            </a:r>
            <a:r>
              <a:rPr lang="en-US" altLang="zh-CN" sz="2800" dirty="0">
                <a:latin typeface="Arial" charset="0"/>
                <a:ea typeface="宋体" charset="0"/>
              </a:rPr>
              <a:t>)+j  / a[</a:t>
            </a:r>
            <a:r>
              <a:rPr lang="en-US" altLang="zh-CN" sz="2800" dirty="0" err="1">
                <a:latin typeface="Arial" charset="0"/>
                <a:ea typeface="宋体" charset="0"/>
              </a:rPr>
              <a:t>i</a:t>
            </a:r>
            <a:r>
              <a:rPr lang="en-US" altLang="zh-CN" sz="2800" dirty="0">
                <a:latin typeface="Arial" charset="0"/>
                <a:ea typeface="宋体" charset="0"/>
              </a:rPr>
              <a:t>]+j：</a:t>
            </a:r>
            <a:r>
              <a:rPr lang="zh-CN" altLang="en-US" sz="2800" dirty="0">
                <a:latin typeface="Arial" charset="0"/>
                <a:ea typeface="宋体" charset="0"/>
              </a:rPr>
              <a:t>第</a:t>
            </a:r>
            <a:r>
              <a:rPr lang="en-US" altLang="zh-CN" sz="2800" dirty="0">
                <a:latin typeface="Arial" charset="0"/>
                <a:ea typeface="宋体" charset="0"/>
              </a:rPr>
              <a:t>i</a:t>
            </a:r>
            <a:r>
              <a:rPr lang="zh-CN" altLang="en-US" sz="2800" dirty="0">
                <a:latin typeface="Arial" charset="0"/>
                <a:ea typeface="宋体" charset="0"/>
              </a:rPr>
              <a:t>行第</a:t>
            </a:r>
            <a:r>
              <a:rPr lang="en-US" altLang="zh-CN" sz="2800" dirty="0" err="1">
                <a:latin typeface="Arial" charset="0"/>
                <a:ea typeface="宋体" charset="0"/>
              </a:rPr>
              <a:t>j个</a:t>
            </a:r>
            <a:r>
              <a:rPr lang="zh-CN" altLang="en-US" sz="2800" dirty="0">
                <a:latin typeface="Arial" charset="0"/>
                <a:ea typeface="宋体" charset="0"/>
              </a:rPr>
              <a:t>元素的地址</a:t>
            </a:r>
            <a:endParaRPr lang="en-US" altLang="zh-CN" sz="2800" dirty="0">
              <a:latin typeface="Arial" charset="0"/>
              <a:ea typeface="宋体" charset="0"/>
            </a:endParaRPr>
          </a:p>
          <a:p>
            <a:pPr algn="just" eaLnBrk="1" hangingPunct="1">
              <a:lnSpc>
                <a:spcPct val="90000"/>
              </a:lnSpc>
            </a:pPr>
            <a:r>
              <a:rPr lang="en-US" altLang="zh-CN" sz="2800" dirty="0">
                <a:latin typeface="Arial" charset="0"/>
                <a:ea typeface="宋体" charset="0"/>
              </a:rPr>
              <a:t>**(</a:t>
            </a:r>
            <a:r>
              <a:rPr lang="en-US" altLang="zh-CN" sz="2800" dirty="0" err="1">
                <a:latin typeface="Arial" charset="0"/>
                <a:ea typeface="宋体" charset="0"/>
              </a:rPr>
              <a:t>a+i</a:t>
            </a:r>
            <a:r>
              <a:rPr lang="en-US" altLang="zh-CN" sz="2800" dirty="0">
                <a:latin typeface="Arial" charset="0"/>
                <a:ea typeface="宋体" charset="0"/>
              </a:rPr>
              <a:t>)  / a[</a:t>
            </a:r>
            <a:r>
              <a:rPr lang="en-US" altLang="zh-CN" sz="2800" dirty="0" err="1">
                <a:latin typeface="Arial" charset="0"/>
                <a:ea typeface="宋体" charset="0"/>
              </a:rPr>
              <a:t>i</a:t>
            </a:r>
            <a:r>
              <a:rPr lang="en-US" altLang="zh-CN" sz="2800" dirty="0">
                <a:latin typeface="Arial" charset="0"/>
                <a:ea typeface="宋体" charset="0"/>
              </a:rPr>
              <a:t>][0]</a:t>
            </a:r>
            <a:r>
              <a:rPr lang="zh-CN" altLang="en-US" sz="2800" dirty="0">
                <a:latin typeface="Arial" charset="0"/>
                <a:ea typeface="宋体" charset="0"/>
              </a:rPr>
              <a:t>：第</a:t>
            </a:r>
            <a:r>
              <a:rPr lang="en-US" altLang="zh-CN" sz="2800" dirty="0">
                <a:latin typeface="Arial" charset="0"/>
                <a:ea typeface="宋体" charset="0"/>
              </a:rPr>
              <a:t>i</a:t>
            </a:r>
            <a:r>
              <a:rPr lang="zh-CN" altLang="en-US" sz="2800" dirty="0">
                <a:latin typeface="Arial" charset="0"/>
                <a:ea typeface="宋体" charset="0"/>
              </a:rPr>
              <a:t>行首元素的值</a:t>
            </a:r>
            <a:endParaRPr lang="en-US" altLang="zh-CN" sz="2800" dirty="0">
              <a:latin typeface="Arial" charset="0"/>
              <a:ea typeface="宋体" charset="0"/>
            </a:endParaRPr>
          </a:p>
          <a:p>
            <a:pPr algn="just" eaLnBrk="1" hangingPunct="1">
              <a:lnSpc>
                <a:spcPct val="90000"/>
              </a:lnSpc>
            </a:pPr>
            <a:r>
              <a:rPr lang="en-US" altLang="zh-CN" sz="2800" dirty="0">
                <a:latin typeface="Arial" charset="0"/>
                <a:ea typeface="宋体" charset="0"/>
              </a:rPr>
              <a:t>*(*(</a:t>
            </a:r>
            <a:r>
              <a:rPr lang="en-US" altLang="zh-CN" sz="2800" dirty="0" err="1">
                <a:latin typeface="Arial" charset="0"/>
                <a:ea typeface="宋体" charset="0"/>
              </a:rPr>
              <a:t>a+i</a:t>
            </a:r>
            <a:r>
              <a:rPr lang="en-US" altLang="zh-CN" sz="2800" dirty="0">
                <a:latin typeface="Arial" charset="0"/>
                <a:ea typeface="宋体" charset="0"/>
              </a:rPr>
              <a:t>)+j ) / a[</a:t>
            </a:r>
            <a:r>
              <a:rPr lang="en-US" altLang="zh-CN" sz="2800" dirty="0" err="1">
                <a:latin typeface="Arial" charset="0"/>
                <a:ea typeface="宋体" charset="0"/>
              </a:rPr>
              <a:t>i</a:t>
            </a:r>
            <a:r>
              <a:rPr lang="en-US" altLang="zh-CN" sz="2800" dirty="0">
                <a:latin typeface="Arial" charset="0"/>
                <a:ea typeface="宋体" charset="0"/>
              </a:rPr>
              <a:t>][j]</a:t>
            </a:r>
            <a:r>
              <a:rPr lang="zh-CN" altLang="en-US" sz="2800" dirty="0">
                <a:latin typeface="Arial" charset="0"/>
                <a:ea typeface="宋体" charset="0"/>
              </a:rPr>
              <a:t>：第</a:t>
            </a:r>
            <a:r>
              <a:rPr lang="en-US" altLang="zh-CN" sz="2800" dirty="0">
                <a:latin typeface="Arial" charset="0"/>
                <a:ea typeface="宋体" charset="0"/>
              </a:rPr>
              <a:t>i</a:t>
            </a:r>
            <a:r>
              <a:rPr lang="zh-CN" altLang="en-US" sz="2800" dirty="0">
                <a:latin typeface="Arial" charset="0"/>
                <a:ea typeface="宋体" charset="0"/>
              </a:rPr>
              <a:t>行第</a:t>
            </a:r>
            <a:r>
              <a:rPr lang="en-US" altLang="zh-CN" sz="2800" dirty="0" err="1">
                <a:latin typeface="Arial" charset="0"/>
                <a:ea typeface="宋体" charset="0"/>
              </a:rPr>
              <a:t>j个</a:t>
            </a:r>
            <a:r>
              <a:rPr lang="zh-CN" altLang="en-US" sz="2800" dirty="0">
                <a:latin typeface="Arial" charset="0"/>
                <a:ea typeface="宋体" charset="0"/>
              </a:rPr>
              <a:t>元素的值</a:t>
            </a:r>
            <a:endParaRPr lang="en-US" altLang="zh-CN" sz="2800" dirty="0">
              <a:latin typeface="Arial" charset="0"/>
              <a:ea typeface="宋体" charset="0"/>
            </a:endParaRPr>
          </a:p>
          <a:p>
            <a:pPr algn="just" eaLnBrk="1" hangingPunct="1">
              <a:lnSpc>
                <a:spcPct val="90000"/>
              </a:lnSpc>
            </a:pPr>
            <a:endParaRPr lang="en-US" altLang="zh-CN" sz="2800" dirty="0">
              <a:latin typeface="Arial" charset="0"/>
              <a:ea typeface="宋体" charset="0"/>
            </a:endParaRPr>
          </a:p>
        </p:txBody>
      </p:sp>
      <p:sp>
        <p:nvSpPr>
          <p:cNvPr id="30722" name="Rectangle 3"/>
          <p:cNvSpPr>
            <a:spLocks noGrp="1" noChangeArrowheads="1"/>
          </p:cNvSpPr>
          <p:nvPr>
            <p:ph type="title"/>
          </p:nvPr>
        </p:nvSpPr>
        <p:spPr>
          <a:xfrm>
            <a:off x="457200" y="260350"/>
            <a:ext cx="6491288" cy="739775"/>
          </a:xfrm>
          <a:noFill/>
        </p:spPr>
        <p:txBody>
          <a:bodyPr/>
          <a:lstStyle/>
          <a:p>
            <a:pPr eaLnBrk="1" hangingPunct="1"/>
            <a:r>
              <a:rPr lang="en-US" altLang="zh-CN" sz="4000">
                <a:latin typeface="Arial" charset="0"/>
                <a:ea typeface="宋体" charset="0"/>
              </a:rPr>
              <a:t>11.1.3  </a:t>
            </a:r>
            <a:r>
              <a:rPr lang="zh-CN" altLang="en-US" sz="4000">
                <a:latin typeface="Arial" charset="0"/>
                <a:ea typeface="宋体" charset="0"/>
              </a:rPr>
              <a:t>指向指针的指针</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4">
                                            <p:txEl>
                                              <p:pRg st="6" end="6"/>
                                            </p:txEl>
                                          </p:spTgt>
                                        </p:tgtEl>
                                        <p:attrNameLst>
                                          <p:attrName>style.visibility</p:attrName>
                                        </p:attrNameLst>
                                      </p:cBhvr>
                                      <p:to>
                                        <p:strVal val="visible"/>
                                      </p:to>
                                    </p:set>
                                    <p:anim calcmode="lin" valueType="num">
                                      <p:cBhvr additive="base">
                                        <p:cTn id="7" dur="500" fill="hold"/>
                                        <p:tgtEl>
                                          <p:spTgt spid="23554">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4">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3554">
                                            <p:txEl>
                                              <p:pRg st="7" end="7"/>
                                            </p:txEl>
                                          </p:spTgt>
                                        </p:tgtEl>
                                        <p:attrNameLst>
                                          <p:attrName>style.visibility</p:attrName>
                                        </p:attrNameLst>
                                      </p:cBhvr>
                                      <p:to>
                                        <p:strVal val="visible"/>
                                      </p:to>
                                    </p:set>
                                    <p:anim calcmode="lin" valueType="num">
                                      <p:cBhvr additive="base">
                                        <p:cTn id="11" dur="500" fill="hold"/>
                                        <p:tgtEl>
                                          <p:spTgt spid="23554">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3554">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3554">
                                            <p:txEl>
                                              <p:pRg st="8" end="8"/>
                                            </p:txEl>
                                          </p:spTgt>
                                        </p:tgtEl>
                                        <p:attrNameLst>
                                          <p:attrName>style.visibility</p:attrName>
                                        </p:attrNameLst>
                                      </p:cBhvr>
                                      <p:to>
                                        <p:strVal val="visible"/>
                                      </p:to>
                                    </p:set>
                                    <p:anim calcmode="lin" valueType="num">
                                      <p:cBhvr additive="base">
                                        <p:cTn id="15" dur="500" fill="hold"/>
                                        <p:tgtEl>
                                          <p:spTgt spid="23554">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3554">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3554">
                                            <p:txEl>
                                              <p:pRg st="9" end="9"/>
                                            </p:txEl>
                                          </p:spTgt>
                                        </p:tgtEl>
                                        <p:attrNameLst>
                                          <p:attrName>style.visibility</p:attrName>
                                        </p:attrNameLst>
                                      </p:cBhvr>
                                      <p:to>
                                        <p:strVal val="visible"/>
                                      </p:to>
                                    </p:set>
                                    <p:anim calcmode="lin" valueType="num">
                                      <p:cBhvr additive="base">
                                        <p:cTn id="19" dur="500" fill="hold"/>
                                        <p:tgtEl>
                                          <p:spTgt spid="23554">
                                            <p:txEl>
                                              <p:pRg st="9" end="9"/>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4">
                                            <p:txEl>
                                              <p:pRg st="9" end="9"/>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3554">
                                            <p:txEl>
                                              <p:pRg st="10" end="10"/>
                                            </p:txEl>
                                          </p:spTgt>
                                        </p:tgtEl>
                                        <p:attrNameLst>
                                          <p:attrName>style.visibility</p:attrName>
                                        </p:attrNameLst>
                                      </p:cBhvr>
                                      <p:to>
                                        <p:strVal val="visible"/>
                                      </p:to>
                                    </p:set>
                                    <p:anim calcmode="lin" valueType="num">
                                      <p:cBhvr additive="base">
                                        <p:cTn id="23" dur="500" fill="hold"/>
                                        <p:tgtEl>
                                          <p:spTgt spid="23554">
                                            <p:txEl>
                                              <p:pRg st="10" end="1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3554">
                                            <p:txEl>
                                              <p:pRg st="10" end="10"/>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3554">
                                            <p:txEl>
                                              <p:pRg st="11" end="11"/>
                                            </p:txEl>
                                          </p:spTgt>
                                        </p:tgtEl>
                                        <p:attrNameLst>
                                          <p:attrName>style.visibility</p:attrName>
                                        </p:attrNameLst>
                                      </p:cBhvr>
                                      <p:to>
                                        <p:strVal val="visible"/>
                                      </p:to>
                                    </p:set>
                                    <p:anim calcmode="lin" valueType="num">
                                      <p:cBhvr additive="base">
                                        <p:cTn id="27" dur="500" fill="hold"/>
                                        <p:tgtEl>
                                          <p:spTgt spid="23554">
                                            <p:txEl>
                                              <p:pRg st="11" end="1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355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body" sz="half" idx="1"/>
          </p:nvPr>
        </p:nvSpPr>
        <p:spPr>
          <a:xfrm>
            <a:off x="179388" y="981075"/>
            <a:ext cx="8497887" cy="5472113"/>
          </a:xfrm>
          <a:noFill/>
        </p:spPr>
        <p:txBody>
          <a:bodyPr/>
          <a:lstStyle/>
          <a:p>
            <a:pPr algn="just" eaLnBrk="1" hangingPunct="1">
              <a:lnSpc>
                <a:spcPct val="90000"/>
              </a:lnSpc>
            </a:pPr>
            <a:r>
              <a:rPr lang="en-US" altLang="zh-CN" sz="2400">
                <a:latin typeface="Arial" charset="0"/>
                <a:ea typeface="宋体" charset="0"/>
              </a:rPr>
              <a:t>【</a:t>
            </a:r>
            <a:r>
              <a:rPr lang="zh-CN" altLang="en-US" sz="2400">
                <a:latin typeface="Arial" charset="0"/>
                <a:ea typeface="宋体" charset="0"/>
              </a:rPr>
              <a:t>例</a:t>
            </a:r>
            <a:r>
              <a:rPr lang="en-US" altLang="zh-CN" sz="2400">
                <a:latin typeface="Arial" charset="0"/>
                <a:ea typeface="宋体" charset="0"/>
              </a:rPr>
              <a:t>11-3】</a:t>
            </a:r>
            <a:r>
              <a:rPr lang="zh-CN" altLang="en-US" sz="2400">
                <a:latin typeface="Arial" charset="0"/>
                <a:ea typeface="宋体" charset="0"/>
              </a:rPr>
              <a:t>改写例</a:t>
            </a:r>
            <a:r>
              <a:rPr lang="en-US" altLang="zh-CN" sz="2400">
                <a:latin typeface="Arial" charset="0"/>
                <a:ea typeface="宋体" charset="0"/>
              </a:rPr>
              <a:t>11-1</a:t>
            </a:r>
            <a:r>
              <a:rPr lang="zh-CN" altLang="en-US" sz="2400">
                <a:latin typeface="Arial" charset="0"/>
                <a:ea typeface="宋体" charset="0"/>
              </a:rPr>
              <a:t>，用指向指针的指针实现。</a:t>
            </a:r>
            <a:r>
              <a:rPr lang="zh-CN" altLang="en-US" sz="1800">
                <a:latin typeface="Arial" charset="0"/>
                <a:ea typeface="宋体" charset="0"/>
              </a:rPr>
              <a:t> </a:t>
            </a:r>
          </a:p>
          <a:p>
            <a:pPr lvl="1" eaLnBrk="1" hangingPunct="1">
              <a:lnSpc>
                <a:spcPct val="80000"/>
              </a:lnSpc>
              <a:buFont typeface="Wingdings" charset="0"/>
              <a:buNone/>
            </a:pPr>
            <a:r>
              <a:rPr lang="en-US" altLang="zh-CN" sz="1800">
                <a:latin typeface="Arial" charset="0"/>
                <a:ea typeface="宋体" charset="0"/>
              </a:rPr>
              <a:t>#include&lt;stdio.h&gt;</a:t>
            </a:r>
          </a:p>
          <a:p>
            <a:pPr lvl="1" eaLnBrk="1" hangingPunct="1">
              <a:lnSpc>
                <a:spcPct val="80000"/>
              </a:lnSpc>
              <a:buFont typeface="Wingdings" charset="0"/>
              <a:buNone/>
            </a:pPr>
            <a:r>
              <a:rPr lang="en-US" altLang="zh-CN" sz="1800">
                <a:latin typeface="Arial" charset="0"/>
                <a:ea typeface="宋体" charset="0"/>
              </a:rPr>
              <a:t>#include&lt;string.h&gt;</a:t>
            </a:r>
          </a:p>
          <a:p>
            <a:pPr lvl="1" eaLnBrk="1" hangingPunct="1">
              <a:lnSpc>
                <a:spcPct val="80000"/>
              </a:lnSpc>
              <a:buFont typeface="Wingdings" charset="0"/>
              <a:buNone/>
            </a:pPr>
            <a:r>
              <a:rPr lang="en-US" altLang="zh-CN" sz="1800">
                <a:latin typeface="Arial" charset="0"/>
                <a:ea typeface="宋体" charset="0"/>
              </a:rPr>
              <a:t>int main(void)</a:t>
            </a:r>
          </a:p>
          <a:p>
            <a:pPr lvl="1" eaLnBrk="1" hangingPunct="1">
              <a:lnSpc>
                <a:spcPct val="80000"/>
              </a:lnSpc>
              <a:buFont typeface="Wingdings" charset="0"/>
              <a:buNone/>
            </a:pPr>
            <a:r>
              <a:rPr lang="en-US" altLang="zh-CN" sz="1800">
                <a:latin typeface="Arial" charset="0"/>
                <a:ea typeface="宋体" charset="0"/>
              </a:rPr>
              <a:t>{   int i;</a:t>
            </a:r>
          </a:p>
          <a:p>
            <a:pPr lvl="1" eaLnBrk="1" hangingPunct="1">
              <a:lnSpc>
                <a:spcPct val="80000"/>
              </a:lnSpc>
              <a:buFont typeface="Wingdings" charset="0"/>
              <a:buNone/>
            </a:pPr>
            <a:r>
              <a:rPr lang="en-US" altLang="zh-CN" sz="1800">
                <a:latin typeface="Arial" charset="0"/>
                <a:ea typeface="宋体" charset="0"/>
              </a:rPr>
              <a:t>    char </a:t>
            </a:r>
            <a:r>
              <a:rPr lang="en-US" altLang="zh-CN" sz="1800">
                <a:solidFill>
                  <a:srgbClr val="CC0000"/>
                </a:solidFill>
                <a:latin typeface="Arial" charset="0"/>
                <a:ea typeface="宋体" charset="0"/>
              </a:rPr>
              <a:t>*color[5]</a:t>
            </a:r>
            <a:r>
              <a:rPr lang="en-US" altLang="zh-CN" sz="1800">
                <a:latin typeface="Arial" charset="0"/>
                <a:ea typeface="宋体" charset="0"/>
              </a:rPr>
              <a:t> = {“red”, ”blue”, ”yellow”, ”green”, ”black”}; /</a:t>
            </a:r>
          </a:p>
          <a:p>
            <a:pPr lvl="1" eaLnBrk="1" hangingPunct="1">
              <a:lnSpc>
                <a:spcPct val="80000"/>
              </a:lnSpc>
              <a:buFont typeface="Wingdings" charset="0"/>
              <a:buNone/>
            </a:pPr>
            <a:r>
              <a:rPr lang="en-US" altLang="zh-CN" sz="1800">
                <a:latin typeface="Arial" charset="0"/>
                <a:ea typeface="宋体" charset="0"/>
              </a:rPr>
              <a:t>    char </a:t>
            </a:r>
            <a:r>
              <a:rPr lang="en-US" altLang="zh-CN" sz="1800">
                <a:solidFill>
                  <a:srgbClr val="FF3300"/>
                </a:solidFill>
                <a:latin typeface="Arial" charset="0"/>
                <a:ea typeface="宋体" charset="0"/>
              </a:rPr>
              <a:t>**pc</a:t>
            </a:r>
            <a:r>
              <a:rPr lang="en-US" altLang="zh-CN" sz="1800">
                <a:latin typeface="Arial" charset="0"/>
                <a:ea typeface="宋体" charset="0"/>
              </a:rPr>
              <a:t>;  /* </a:t>
            </a:r>
            <a:r>
              <a:rPr lang="zh-CN" altLang="en-US" sz="1800">
                <a:latin typeface="Arial" charset="0"/>
                <a:ea typeface="宋体" charset="0"/>
              </a:rPr>
              <a:t>定义二级指针变量 *</a:t>
            </a:r>
            <a:r>
              <a:rPr lang="en-US" altLang="zh-CN" sz="1800">
                <a:latin typeface="Arial" charset="0"/>
                <a:ea typeface="宋体" charset="0"/>
              </a:rPr>
              <a:t>/</a:t>
            </a:r>
          </a:p>
          <a:p>
            <a:pPr lvl="1" eaLnBrk="1" hangingPunct="1">
              <a:lnSpc>
                <a:spcPct val="80000"/>
              </a:lnSpc>
              <a:buFont typeface="Wingdings" charset="0"/>
              <a:buNone/>
            </a:pPr>
            <a:r>
              <a:rPr lang="en-US" altLang="zh-CN" sz="1800">
                <a:latin typeface="Arial" charset="0"/>
                <a:ea typeface="宋体" charset="0"/>
              </a:rPr>
              <a:t>    char str[20];</a:t>
            </a:r>
          </a:p>
          <a:p>
            <a:pPr lvl="1" eaLnBrk="1" hangingPunct="1">
              <a:lnSpc>
                <a:spcPct val="80000"/>
              </a:lnSpc>
              <a:buFont typeface="Wingdings" charset="0"/>
              <a:buNone/>
            </a:pPr>
            <a:r>
              <a:rPr lang="en-US" altLang="zh-CN" sz="1800">
                <a:latin typeface="Arial" charset="0"/>
                <a:ea typeface="宋体" charset="0"/>
              </a:rPr>
              <a:t>    </a:t>
            </a:r>
            <a:r>
              <a:rPr lang="en-US" altLang="zh-CN" sz="1800">
                <a:solidFill>
                  <a:srgbClr val="FF3300"/>
                </a:solidFill>
                <a:latin typeface="Arial" charset="0"/>
                <a:ea typeface="宋体" charset="0"/>
              </a:rPr>
              <a:t>pc = color</a:t>
            </a:r>
            <a:r>
              <a:rPr lang="en-US" altLang="zh-CN" sz="1800">
                <a:latin typeface="Arial" charset="0"/>
                <a:ea typeface="宋体" charset="0"/>
              </a:rPr>
              <a:t>;   /* </a:t>
            </a:r>
            <a:r>
              <a:rPr lang="zh-CN" altLang="en-US" sz="1800">
                <a:latin typeface="Arial" charset="0"/>
                <a:ea typeface="宋体" charset="0"/>
              </a:rPr>
              <a:t>二级指针赋值 *</a:t>
            </a:r>
            <a:r>
              <a:rPr lang="en-US" altLang="zh-CN" sz="1800">
                <a:latin typeface="Arial" charset="0"/>
                <a:ea typeface="宋体" charset="0"/>
              </a:rPr>
              <a:t>/</a:t>
            </a:r>
          </a:p>
          <a:p>
            <a:pPr lvl="1" eaLnBrk="1" hangingPunct="1">
              <a:lnSpc>
                <a:spcPct val="80000"/>
              </a:lnSpc>
              <a:buFont typeface="Wingdings" charset="0"/>
              <a:buNone/>
            </a:pPr>
            <a:r>
              <a:rPr lang="en-US" altLang="zh-CN" sz="1800">
                <a:latin typeface="Arial" charset="0"/>
                <a:ea typeface="宋体" charset="0"/>
              </a:rPr>
              <a:t>    printf(“Input a color:”);</a:t>
            </a:r>
          </a:p>
          <a:p>
            <a:pPr lvl="1" eaLnBrk="1" hangingPunct="1">
              <a:lnSpc>
                <a:spcPct val="80000"/>
              </a:lnSpc>
              <a:buFont typeface="Wingdings" charset="0"/>
              <a:buNone/>
            </a:pPr>
            <a:r>
              <a:rPr lang="en-US" altLang="zh-CN" sz="1800">
                <a:latin typeface="Arial" charset="0"/>
                <a:ea typeface="宋体" charset="0"/>
              </a:rPr>
              <a:t>    scanf(“%s”, str);</a:t>
            </a:r>
          </a:p>
          <a:p>
            <a:pPr lvl="1" eaLnBrk="1" hangingPunct="1">
              <a:lnSpc>
                <a:spcPct val="80000"/>
              </a:lnSpc>
              <a:buFont typeface="Wingdings" charset="0"/>
              <a:buNone/>
            </a:pPr>
            <a:r>
              <a:rPr lang="en-US" altLang="zh-CN" sz="1800">
                <a:latin typeface="Arial" charset="0"/>
                <a:ea typeface="宋体" charset="0"/>
              </a:rPr>
              <a:t>    for(i = 0; i &lt; 5; i++)  </a:t>
            </a:r>
          </a:p>
          <a:p>
            <a:pPr lvl="1" eaLnBrk="1" hangingPunct="1">
              <a:lnSpc>
                <a:spcPct val="80000"/>
              </a:lnSpc>
              <a:buFont typeface="Wingdings" charset="0"/>
              <a:buNone/>
            </a:pPr>
            <a:r>
              <a:rPr lang="en-US" altLang="zh-CN" sz="1800">
                <a:latin typeface="Arial" charset="0"/>
                <a:ea typeface="宋体" charset="0"/>
              </a:rPr>
              <a:t>       if(strcmp(str, </a:t>
            </a:r>
            <a:r>
              <a:rPr lang="en-US" altLang="zh-CN" sz="1800">
                <a:solidFill>
                  <a:srgbClr val="FF3300"/>
                </a:solidFill>
                <a:latin typeface="Arial" charset="0"/>
                <a:ea typeface="宋体" charset="0"/>
              </a:rPr>
              <a:t>*(pc+i)</a:t>
            </a:r>
            <a:r>
              <a:rPr lang="en-US" altLang="zh-CN" sz="1800">
                <a:latin typeface="Arial" charset="0"/>
                <a:ea typeface="宋体" charset="0"/>
              </a:rPr>
              <a:t>) == 0)  /* </a:t>
            </a:r>
            <a:r>
              <a:rPr lang="zh-CN" altLang="en-US" sz="1800">
                <a:latin typeface="Arial" charset="0"/>
                <a:ea typeface="宋体" charset="0"/>
              </a:rPr>
              <a:t>比较颜色是否相同 *</a:t>
            </a:r>
            <a:r>
              <a:rPr lang="en-US" altLang="zh-CN" sz="1800">
                <a:latin typeface="Arial" charset="0"/>
                <a:ea typeface="宋体" charset="0"/>
              </a:rPr>
              <a:t>/</a:t>
            </a:r>
          </a:p>
          <a:p>
            <a:pPr lvl="1" eaLnBrk="1" hangingPunct="1">
              <a:lnSpc>
                <a:spcPct val="80000"/>
              </a:lnSpc>
              <a:buFont typeface="Wingdings" charset="0"/>
              <a:buNone/>
            </a:pPr>
            <a:r>
              <a:rPr lang="en-US" altLang="zh-CN" sz="1800">
                <a:latin typeface="Arial" charset="0"/>
                <a:ea typeface="宋体" charset="0"/>
              </a:rPr>
              <a:t>            break;</a:t>
            </a:r>
          </a:p>
          <a:p>
            <a:pPr lvl="1" eaLnBrk="1" hangingPunct="1">
              <a:lnSpc>
                <a:spcPct val="80000"/>
              </a:lnSpc>
              <a:buFont typeface="Wingdings" charset="0"/>
              <a:buNone/>
            </a:pPr>
            <a:r>
              <a:rPr lang="en-US" altLang="zh-CN" sz="1800">
                <a:latin typeface="Arial" charset="0"/>
                <a:ea typeface="宋体" charset="0"/>
              </a:rPr>
              <a:t>    if(i &lt; 5)</a:t>
            </a:r>
          </a:p>
          <a:p>
            <a:pPr lvl="1" eaLnBrk="1" hangingPunct="1">
              <a:lnSpc>
                <a:spcPct val="80000"/>
              </a:lnSpc>
              <a:buFont typeface="Wingdings" charset="0"/>
              <a:buNone/>
            </a:pPr>
            <a:r>
              <a:rPr lang="en-US" altLang="zh-CN" sz="1800">
                <a:latin typeface="Arial" charset="0"/>
                <a:ea typeface="宋体" charset="0"/>
              </a:rPr>
              <a:t>       printf(“position:%d\n”, i+1);</a:t>
            </a:r>
          </a:p>
          <a:p>
            <a:pPr lvl="1" eaLnBrk="1" hangingPunct="1">
              <a:lnSpc>
                <a:spcPct val="80000"/>
              </a:lnSpc>
              <a:buFont typeface="Wingdings" charset="0"/>
              <a:buNone/>
            </a:pPr>
            <a:r>
              <a:rPr lang="en-US" altLang="zh-CN" sz="1800">
                <a:latin typeface="Arial" charset="0"/>
                <a:ea typeface="宋体" charset="0"/>
              </a:rPr>
              <a:t>    else</a:t>
            </a:r>
          </a:p>
          <a:p>
            <a:pPr lvl="1" eaLnBrk="1" hangingPunct="1">
              <a:lnSpc>
                <a:spcPct val="80000"/>
              </a:lnSpc>
              <a:buFont typeface="Wingdings" charset="0"/>
              <a:buNone/>
            </a:pPr>
            <a:r>
              <a:rPr lang="en-US" altLang="zh-CN" sz="1800">
                <a:latin typeface="Arial" charset="0"/>
                <a:ea typeface="宋体" charset="0"/>
              </a:rPr>
              <a:t>       printf(“Not Found\n”);    </a:t>
            </a:r>
          </a:p>
          <a:p>
            <a:pPr lvl="1" eaLnBrk="1" hangingPunct="1">
              <a:lnSpc>
                <a:spcPct val="80000"/>
              </a:lnSpc>
              <a:buFont typeface="Wingdings" charset="0"/>
              <a:buNone/>
            </a:pPr>
            <a:r>
              <a:rPr lang="en-US" altLang="zh-CN" sz="1800">
                <a:latin typeface="Arial" charset="0"/>
                <a:ea typeface="宋体" charset="0"/>
              </a:rPr>
              <a:t>    return 0;</a:t>
            </a:r>
          </a:p>
          <a:p>
            <a:pPr lvl="1" eaLnBrk="1" hangingPunct="1">
              <a:lnSpc>
                <a:spcPct val="80000"/>
              </a:lnSpc>
              <a:buFont typeface="Wingdings" charset="0"/>
              <a:buNone/>
            </a:pPr>
            <a:r>
              <a:rPr lang="en-US" altLang="zh-CN" sz="1800">
                <a:latin typeface="Arial" charset="0"/>
                <a:ea typeface="宋体" charset="0"/>
              </a:rPr>
              <a:t>}</a:t>
            </a:r>
          </a:p>
        </p:txBody>
      </p:sp>
      <p:sp>
        <p:nvSpPr>
          <p:cNvPr id="31746" name="Rectangle 3"/>
          <p:cNvSpPr>
            <a:spLocks noGrp="1" noChangeArrowheads="1"/>
          </p:cNvSpPr>
          <p:nvPr>
            <p:ph type="title"/>
          </p:nvPr>
        </p:nvSpPr>
        <p:spPr>
          <a:xfrm>
            <a:off x="457200" y="260350"/>
            <a:ext cx="6491288" cy="739775"/>
          </a:xfrm>
          <a:noFill/>
        </p:spPr>
        <p:txBody>
          <a:bodyPr/>
          <a:lstStyle/>
          <a:p>
            <a:pPr eaLnBrk="1" hangingPunct="1"/>
            <a:r>
              <a:rPr lang="en-US" altLang="zh-CN" sz="4000">
                <a:latin typeface="Arial" charset="0"/>
                <a:ea typeface="宋体" charset="0"/>
              </a:rPr>
              <a:t>11.1.3  </a:t>
            </a:r>
            <a:r>
              <a:rPr lang="zh-CN" altLang="en-US" sz="4000">
                <a:latin typeface="Arial" charset="0"/>
                <a:ea typeface="宋体" charset="0"/>
              </a:rPr>
              <a:t>指向指针的指针</a:t>
            </a:r>
          </a:p>
        </p:txBody>
      </p:sp>
      <p:sp>
        <p:nvSpPr>
          <p:cNvPr id="499717" name="Text Box 5"/>
          <p:cNvSpPr txBox="1">
            <a:spLocks noChangeArrowheads="1"/>
          </p:cNvSpPr>
          <p:nvPr/>
        </p:nvSpPr>
        <p:spPr bwMode="auto">
          <a:xfrm>
            <a:off x="3635375" y="2852738"/>
            <a:ext cx="2317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a:solidFill>
                  <a:srgbClr val="0000CC"/>
                </a:solidFill>
              </a:rPr>
              <a:t>指向指针的指针</a:t>
            </a:r>
          </a:p>
        </p:txBody>
      </p:sp>
      <p:sp>
        <p:nvSpPr>
          <p:cNvPr id="499718" name="Line 6"/>
          <p:cNvSpPr>
            <a:spLocks noChangeShapeType="1"/>
          </p:cNvSpPr>
          <p:nvPr/>
        </p:nvSpPr>
        <p:spPr bwMode="auto">
          <a:xfrm flipH="1" flipV="1">
            <a:off x="2051050" y="2997200"/>
            <a:ext cx="1441450" cy="71438"/>
          </a:xfrm>
          <a:prstGeom prst="line">
            <a:avLst/>
          </a:prstGeom>
          <a:noFill/>
          <a:ln w="22225">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
        <p:nvSpPr>
          <p:cNvPr id="499719" name="Text Box 7"/>
          <p:cNvSpPr txBox="1">
            <a:spLocks noChangeArrowheads="1"/>
          </p:cNvSpPr>
          <p:nvPr/>
        </p:nvSpPr>
        <p:spPr bwMode="auto">
          <a:xfrm>
            <a:off x="4762500" y="4797425"/>
            <a:ext cx="3049588"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a:solidFill>
                  <a:srgbClr val="0000CC"/>
                </a:solidFill>
              </a:rPr>
              <a:t>使用指向指针的指针</a:t>
            </a:r>
          </a:p>
          <a:p>
            <a:r>
              <a:rPr kumimoji="0" lang="zh-CN" altLang="en-US" b="1">
                <a:solidFill>
                  <a:srgbClr val="0000CC"/>
                </a:solidFill>
              </a:rPr>
              <a:t>操作数据</a:t>
            </a:r>
          </a:p>
        </p:txBody>
      </p:sp>
      <p:sp>
        <p:nvSpPr>
          <p:cNvPr id="499720" name="Line 8"/>
          <p:cNvSpPr>
            <a:spLocks noChangeShapeType="1"/>
          </p:cNvSpPr>
          <p:nvPr/>
        </p:nvSpPr>
        <p:spPr bwMode="auto">
          <a:xfrm flipH="1" flipV="1">
            <a:off x="3492500" y="4724400"/>
            <a:ext cx="1223963" cy="287338"/>
          </a:xfrm>
          <a:prstGeom prst="line">
            <a:avLst/>
          </a:prstGeom>
          <a:noFill/>
          <a:ln w="22225">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
        <p:nvSpPr>
          <p:cNvPr id="499721" name="Line 9"/>
          <p:cNvSpPr>
            <a:spLocks noChangeShapeType="1"/>
          </p:cNvSpPr>
          <p:nvPr/>
        </p:nvSpPr>
        <p:spPr bwMode="auto">
          <a:xfrm flipH="1">
            <a:off x="1331913" y="3141663"/>
            <a:ext cx="2160587" cy="215900"/>
          </a:xfrm>
          <a:prstGeom prst="line">
            <a:avLst/>
          </a:prstGeom>
          <a:noFill/>
          <a:ln w="22225">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9718"/>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99721"/>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49971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499719"/>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499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7" grpId="0"/>
      <p:bldP spid="499718" grpId="0" animBg="1"/>
      <p:bldP spid="499719" grpId="0"/>
      <p:bldP spid="499720" grpId="0" animBg="1"/>
      <p:bldP spid="4997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11.1.3  </a:t>
            </a:r>
            <a:r>
              <a:rPr lang="zh-CN" altLang="en-US" sz="4000">
                <a:latin typeface="Arial" charset="0"/>
                <a:ea typeface="宋体" charset="0"/>
              </a:rPr>
              <a:t>指向指针的指针</a:t>
            </a:r>
          </a:p>
        </p:txBody>
      </p:sp>
      <p:sp>
        <p:nvSpPr>
          <p:cNvPr id="32770" name="Rectangle 3"/>
          <p:cNvSpPr>
            <a:spLocks noGrp="1" noChangeArrowheads="1"/>
          </p:cNvSpPr>
          <p:nvPr>
            <p:ph type="body" sz="half" idx="1"/>
          </p:nvPr>
        </p:nvSpPr>
        <p:spPr>
          <a:xfrm>
            <a:off x="250825" y="1196975"/>
            <a:ext cx="8569325" cy="1295400"/>
          </a:xfrm>
          <a:noFill/>
        </p:spPr>
        <p:txBody>
          <a:bodyPr/>
          <a:lstStyle/>
          <a:p>
            <a:pPr algn="just" eaLnBrk="1" hangingPunct="1">
              <a:lnSpc>
                <a:spcPct val="90000"/>
              </a:lnSpc>
            </a:pPr>
            <a:r>
              <a:rPr lang="en-US" altLang="zh-CN">
                <a:latin typeface="Arial" charset="0"/>
                <a:ea typeface="宋体" charset="0"/>
              </a:rPr>
              <a:t>【</a:t>
            </a:r>
            <a:r>
              <a:rPr lang="zh-CN" altLang="en-US">
                <a:latin typeface="Arial" charset="0"/>
                <a:ea typeface="宋体" charset="0"/>
              </a:rPr>
              <a:t>例</a:t>
            </a:r>
            <a:r>
              <a:rPr lang="en-US" altLang="zh-CN">
                <a:latin typeface="Arial" charset="0"/>
                <a:ea typeface="宋体" charset="0"/>
              </a:rPr>
              <a:t>11-3】</a:t>
            </a:r>
            <a:r>
              <a:rPr lang="zh-CN" altLang="en-US">
                <a:latin typeface="Arial" charset="0"/>
                <a:ea typeface="宋体" charset="0"/>
              </a:rPr>
              <a:t>改写例</a:t>
            </a:r>
            <a:r>
              <a:rPr lang="en-US" altLang="zh-CN">
                <a:latin typeface="Arial" charset="0"/>
                <a:ea typeface="宋体" charset="0"/>
              </a:rPr>
              <a:t>11-1</a:t>
            </a:r>
            <a:r>
              <a:rPr lang="zh-CN" altLang="en-US">
                <a:latin typeface="Arial" charset="0"/>
                <a:ea typeface="宋体" charset="0"/>
              </a:rPr>
              <a:t>，用指向指针的指针实现。</a:t>
            </a:r>
            <a:r>
              <a:rPr lang="zh-CN" altLang="en-US" sz="2800">
                <a:latin typeface="Arial" charset="0"/>
                <a:ea typeface="宋体" charset="0"/>
              </a:rPr>
              <a:t> </a:t>
            </a:r>
          </a:p>
        </p:txBody>
      </p:sp>
      <p:sp>
        <p:nvSpPr>
          <p:cNvPr id="500741" name="Rectangle 5"/>
          <p:cNvSpPr>
            <a:spLocks noChangeArrowheads="1"/>
          </p:cNvSpPr>
          <p:nvPr/>
        </p:nvSpPr>
        <p:spPr bwMode="auto">
          <a:xfrm>
            <a:off x="4932363" y="1773238"/>
            <a:ext cx="4032250" cy="2016125"/>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en-US" altLang="zh-CN" sz="2400" b="1">
                <a:solidFill>
                  <a:srgbClr val="0000CC"/>
                </a:solidFill>
              </a:rPr>
              <a:t>pc </a:t>
            </a:r>
            <a:r>
              <a:rPr lang="en-US" altLang="zh-CN" sz="2400" b="1">
                <a:solidFill>
                  <a:srgbClr val="0000CC"/>
                </a:solidFill>
                <a:sym typeface="Wingdings" charset="0"/>
              </a:rPr>
              <a:t> color &amp;color[0]</a:t>
            </a:r>
            <a:endParaRPr lang="zh-CN" altLang="en-US" sz="2400" b="1">
              <a:solidFill>
                <a:srgbClr val="0000CC"/>
              </a:solidFill>
            </a:endParaRPr>
          </a:p>
          <a:p>
            <a:r>
              <a:rPr lang="zh-CN" altLang="en-US" sz="2400" b="1">
                <a:solidFill>
                  <a:srgbClr val="0000CC"/>
                </a:solidFill>
              </a:rPr>
              <a:t>*</a:t>
            </a:r>
            <a:r>
              <a:rPr lang="en-US" altLang="zh-CN" sz="2400" b="1">
                <a:solidFill>
                  <a:srgbClr val="0000CC"/>
                </a:solidFill>
              </a:rPr>
              <a:t>pc </a:t>
            </a:r>
            <a:r>
              <a:rPr lang="en-US" altLang="zh-CN" sz="2400" b="1">
                <a:solidFill>
                  <a:srgbClr val="0000CC"/>
                </a:solidFill>
                <a:sym typeface="Wingdings" charset="0"/>
              </a:rPr>
              <a:t> color[0]</a:t>
            </a:r>
          </a:p>
          <a:p>
            <a:r>
              <a:rPr lang="en-US" altLang="zh-CN" sz="2400" b="1">
                <a:solidFill>
                  <a:srgbClr val="0000CC"/>
                </a:solidFill>
                <a:sym typeface="Wingdings" charset="0"/>
              </a:rPr>
              <a:t>*(pc+i)color[i]</a:t>
            </a:r>
          </a:p>
          <a:p>
            <a:r>
              <a:rPr lang="en-US" altLang="zh-CN" sz="2400" b="1">
                <a:solidFill>
                  <a:srgbClr val="0000CC"/>
                </a:solidFill>
                <a:sym typeface="Wingdings" charset="0"/>
              </a:rPr>
              <a:t>**pc*(*pc)*color[0] : ‘r’</a:t>
            </a:r>
            <a:endParaRPr lang="zh-CN" altLang="en-US" sz="2400" b="1" i="1"/>
          </a:p>
        </p:txBody>
      </p:sp>
      <p:sp>
        <p:nvSpPr>
          <p:cNvPr id="32772" name="Rectangle 8"/>
          <p:cNvSpPr>
            <a:spLocks noChangeArrowheads="1"/>
          </p:cNvSpPr>
          <p:nvPr/>
        </p:nvSpPr>
        <p:spPr bwMode="auto">
          <a:xfrm>
            <a:off x="0" y="2681288"/>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endParaRPr lang="zh-CN" altLang="en-US"/>
          </a:p>
        </p:txBody>
      </p:sp>
      <p:graphicFrame>
        <p:nvGraphicFramePr>
          <p:cNvPr id="32773" name="Object 7"/>
          <p:cNvGraphicFramePr>
            <a:graphicFrameLocks noChangeAspect="1"/>
          </p:cNvGraphicFramePr>
          <p:nvPr/>
        </p:nvGraphicFramePr>
        <p:xfrm>
          <a:off x="252413" y="2636838"/>
          <a:ext cx="5040312" cy="3024187"/>
        </p:xfrm>
        <a:graphic>
          <a:graphicData uri="http://schemas.openxmlformats.org/presentationml/2006/ole">
            <mc:AlternateContent xmlns:mc="http://schemas.openxmlformats.org/markup-compatibility/2006">
              <mc:Choice xmlns:v="urn:schemas-microsoft-com:vml" Requires="v">
                <p:oleObj spid="_x0000_s32792" name="SmartDraw" r:id="rId3" imgW="2520696" imgH="1499616" progId="SmartDraw.2">
                  <p:embed/>
                </p:oleObj>
              </mc:Choice>
              <mc:Fallback>
                <p:oleObj name="SmartDraw" r:id="rId3" imgW="2520696" imgH="1499616" progId="SmartDraw.2">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413" y="2636838"/>
                        <a:ext cx="5040312" cy="30241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91" name="Rectangle 27"/>
          <p:cNvSpPr>
            <a:spLocks noGrp="1" noChangeArrowheads="1"/>
          </p:cNvSpPr>
          <p:nvPr>
            <p:ph type="body" sz="half" idx="1"/>
          </p:nvPr>
        </p:nvSpPr>
        <p:spPr>
          <a:xfrm>
            <a:off x="179388" y="1484313"/>
            <a:ext cx="4537075" cy="2449512"/>
          </a:xfrm>
          <a:noFill/>
        </p:spPr>
        <p:txBody>
          <a:bodyPr/>
          <a:lstStyle/>
          <a:p>
            <a:pPr eaLnBrk="1" hangingPunct="1"/>
            <a:r>
              <a:rPr lang="en-US" altLang="zh-CN" sz="2800">
                <a:solidFill>
                  <a:srgbClr val="0000CC"/>
                </a:solidFill>
                <a:latin typeface="Arial" charset="0"/>
                <a:ea typeface="宋体" charset="0"/>
              </a:rPr>
              <a:t>1</a:t>
            </a:r>
            <a:r>
              <a:rPr lang="zh-CN" altLang="en-US" sz="2800">
                <a:solidFill>
                  <a:srgbClr val="0000CC"/>
                </a:solidFill>
                <a:latin typeface="Arial" charset="0"/>
                <a:ea typeface="宋体" charset="0"/>
              </a:rPr>
              <a:t>．指针数组与二维数组</a:t>
            </a:r>
            <a:endParaRPr lang="zh-CN" altLang="en-US" sz="2800">
              <a:latin typeface="Arial" charset="0"/>
              <a:ea typeface="宋体" charset="0"/>
            </a:endParaRPr>
          </a:p>
          <a:p>
            <a:pPr lvl="1" eaLnBrk="1" hangingPunct="1"/>
            <a:r>
              <a:rPr lang="zh-CN" altLang="en-US" sz="2400">
                <a:latin typeface="Arial" charset="0"/>
                <a:ea typeface="宋体" charset="0"/>
              </a:rPr>
              <a:t>二维字符数组</a:t>
            </a:r>
          </a:p>
          <a:p>
            <a:pPr lvl="1" eaLnBrk="1" hangingPunct="1">
              <a:buFont typeface="Wingdings" charset="0"/>
              <a:buNone/>
            </a:pPr>
            <a:r>
              <a:rPr lang="en-US" altLang="zh-CN" sz="2400">
                <a:latin typeface="Arial" charset="0"/>
                <a:ea typeface="宋体" charset="0"/>
              </a:rPr>
              <a:t>  char ccolor[ ][7] = {"red", "blue", "yellow", "green", “black"};</a:t>
            </a:r>
            <a:endParaRPr lang="zh-CN" altLang="en-US" sz="2400">
              <a:latin typeface="Arial" charset="0"/>
              <a:ea typeface="宋体" charset="0"/>
            </a:endParaRPr>
          </a:p>
        </p:txBody>
      </p:sp>
      <p:sp>
        <p:nvSpPr>
          <p:cNvPr id="33794"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11.1.4  </a:t>
            </a:r>
            <a:r>
              <a:rPr lang="zh-CN" altLang="en-US" sz="4000">
                <a:latin typeface="Arial" charset="0"/>
                <a:ea typeface="宋体" charset="0"/>
              </a:rPr>
              <a:t>用指针数组处理多个字符串</a:t>
            </a:r>
          </a:p>
        </p:txBody>
      </p:sp>
      <p:sp>
        <p:nvSpPr>
          <p:cNvPr id="446489" name="Rectangle 25"/>
          <p:cNvSpPr>
            <a:spLocks noChangeArrowheads="1"/>
          </p:cNvSpPr>
          <p:nvPr/>
        </p:nvSpPr>
        <p:spPr bwMode="auto">
          <a:xfrm>
            <a:off x="2411413" y="3573463"/>
            <a:ext cx="4248150" cy="792162"/>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400" b="1">
                <a:solidFill>
                  <a:srgbClr val="0000CC"/>
                </a:solidFill>
              </a:rPr>
              <a:t>使用指针数组更节省内存空间</a:t>
            </a:r>
            <a:endParaRPr lang="zh-CN" altLang="en-US" sz="2400" b="1" i="1"/>
          </a:p>
        </p:txBody>
      </p:sp>
      <p:sp>
        <p:nvSpPr>
          <p:cNvPr id="33796" name="Rectangle 31"/>
          <p:cNvSpPr>
            <a:spLocks noChangeArrowheads="1"/>
          </p:cNvSpPr>
          <p:nvPr/>
        </p:nvSpPr>
        <p:spPr bwMode="auto">
          <a:xfrm>
            <a:off x="0" y="27098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endParaRPr lang="zh-CN" altLang="en-US"/>
          </a:p>
        </p:txBody>
      </p:sp>
      <p:graphicFrame>
        <p:nvGraphicFramePr>
          <p:cNvPr id="446494" name="Object 30"/>
          <p:cNvGraphicFramePr>
            <a:graphicFrameLocks noChangeAspect="1"/>
          </p:cNvGraphicFramePr>
          <p:nvPr/>
        </p:nvGraphicFramePr>
        <p:xfrm>
          <a:off x="1116013" y="4292600"/>
          <a:ext cx="6985000" cy="2230438"/>
        </p:xfrm>
        <a:graphic>
          <a:graphicData uri="http://schemas.openxmlformats.org/presentationml/2006/ole">
            <mc:AlternateContent xmlns:mc="http://schemas.openxmlformats.org/markup-compatibility/2006">
              <mc:Choice xmlns:v="urn:schemas-microsoft-com:vml" Requires="v">
                <p:oleObj spid="_x0000_s33817" name="SmartDraw" r:id="rId3" imgW="4507992" imgH="1435608" progId="SmartDraw.2">
                  <p:embed/>
                </p:oleObj>
              </mc:Choice>
              <mc:Fallback>
                <p:oleObj name="SmartDraw" r:id="rId3" imgW="4507992" imgH="1435608" progId="SmartDraw.2">
                  <p:embed/>
                  <p:pic>
                    <p:nvPicPr>
                      <p:cNvPr id="0" name="Object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4292600"/>
                        <a:ext cx="6985000" cy="2230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446496" name="Rectangle 32"/>
          <p:cNvSpPr>
            <a:spLocks noChangeArrowheads="1"/>
          </p:cNvSpPr>
          <p:nvPr/>
        </p:nvSpPr>
        <p:spPr bwMode="auto">
          <a:xfrm>
            <a:off x="4498975" y="1412875"/>
            <a:ext cx="4537075" cy="2447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bg2"/>
              </a:buClr>
              <a:buSzPct val="75000"/>
              <a:buFont typeface="Wingdings" charset="0"/>
              <a:buNone/>
            </a:pPr>
            <a:endParaRPr lang="en-US" altLang="zh-CN" sz="2800" b="1"/>
          </a:p>
          <a:p>
            <a:pPr marL="742950" lvl="1" indent="-285750">
              <a:spcBef>
                <a:spcPct val="20000"/>
              </a:spcBef>
              <a:buClr>
                <a:schemeClr val="accent2"/>
              </a:buClr>
              <a:buSzPct val="80000"/>
              <a:buFont typeface="Wingdings" charset="0"/>
              <a:buChar char="¨"/>
            </a:pPr>
            <a:r>
              <a:rPr lang="zh-CN" altLang="en-US" sz="2400" b="1"/>
              <a:t>指针数组</a:t>
            </a:r>
            <a:endParaRPr lang="en-US" altLang="zh-CN" sz="2400" b="1"/>
          </a:p>
          <a:p>
            <a:pPr marL="742950" lvl="1" indent="-285750">
              <a:spcBef>
                <a:spcPct val="20000"/>
              </a:spcBef>
              <a:buClr>
                <a:schemeClr val="accent2"/>
              </a:buClr>
              <a:buSzPct val="80000"/>
              <a:buFont typeface="Wingdings" charset="0"/>
              <a:buNone/>
            </a:pPr>
            <a:r>
              <a:rPr lang="en-US" altLang="zh-CN" sz="2400" b="1"/>
              <a:t>  char *pcolor[ ] = {"red", "blue", "yellow", "green", “black"};</a:t>
            </a:r>
            <a:endParaRPr lang="zh-CN" altLang="en-US" sz="2400" b="1"/>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6491">
                                            <p:txEl>
                                              <p:pRg st="1" end="1"/>
                                            </p:txEl>
                                          </p:spTgt>
                                        </p:tgtEl>
                                        <p:attrNameLst>
                                          <p:attrName>style.visibility</p:attrName>
                                        </p:attrNameLst>
                                      </p:cBhvr>
                                      <p:to>
                                        <p:strVal val="visible"/>
                                      </p:to>
                                    </p:set>
                                    <p:anim calcmode="lin" valueType="num">
                                      <p:cBhvr additive="base">
                                        <p:cTn id="7" dur="500" fill="hold"/>
                                        <p:tgtEl>
                                          <p:spTgt spid="4464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649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6491">
                                            <p:txEl>
                                              <p:pRg st="2" end="2"/>
                                            </p:txEl>
                                          </p:spTgt>
                                        </p:tgtEl>
                                        <p:attrNameLst>
                                          <p:attrName>style.visibility</p:attrName>
                                        </p:attrNameLst>
                                      </p:cBhvr>
                                      <p:to>
                                        <p:strVal val="visible"/>
                                      </p:to>
                                    </p:set>
                                    <p:anim calcmode="lin" valueType="num">
                                      <p:cBhvr additive="base">
                                        <p:cTn id="11" dur="500" fill="hold"/>
                                        <p:tgtEl>
                                          <p:spTgt spid="44649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64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46496">
                                            <p:txEl>
                                              <p:pRg st="1" end="1"/>
                                            </p:txEl>
                                          </p:spTgt>
                                        </p:tgtEl>
                                        <p:attrNameLst>
                                          <p:attrName>style.visibility</p:attrName>
                                        </p:attrNameLst>
                                      </p:cBhvr>
                                      <p:to>
                                        <p:strVal val="visible"/>
                                      </p:to>
                                    </p:set>
                                    <p:anim calcmode="lin" valueType="num">
                                      <p:cBhvr additive="base">
                                        <p:cTn id="17" dur="500" fill="hold"/>
                                        <p:tgtEl>
                                          <p:spTgt spid="44649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6496">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46496">
                                            <p:txEl>
                                              <p:pRg st="2" end="2"/>
                                            </p:txEl>
                                          </p:spTgt>
                                        </p:tgtEl>
                                        <p:attrNameLst>
                                          <p:attrName>style.visibility</p:attrName>
                                        </p:attrNameLst>
                                      </p:cBhvr>
                                      <p:to>
                                        <p:strVal val="visible"/>
                                      </p:to>
                                    </p:set>
                                    <p:anim calcmode="lin" valueType="num">
                                      <p:cBhvr additive="base">
                                        <p:cTn id="21" dur="500" fill="hold"/>
                                        <p:tgtEl>
                                          <p:spTgt spid="446496">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4649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46494"/>
                                        </p:tgtEl>
                                        <p:attrNameLst>
                                          <p:attrName>style.visibility</p:attrName>
                                        </p:attrNameLst>
                                      </p:cBhvr>
                                      <p:to>
                                        <p:strVal val="visible"/>
                                      </p:to>
                                    </p:set>
                                    <p:anim calcmode="lin" valueType="num">
                                      <p:cBhvr additive="base">
                                        <p:cTn id="27" dur="500" fill="hold"/>
                                        <p:tgtEl>
                                          <p:spTgt spid="446494"/>
                                        </p:tgtEl>
                                        <p:attrNameLst>
                                          <p:attrName>ppt_x</p:attrName>
                                        </p:attrNameLst>
                                      </p:cBhvr>
                                      <p:tavLst>
                                        <p:tav tm="0">
                                          <p:val>
                                            <p:strVal val="#ppt_x"/>
                                          </p:val>
                                        </p:tav>
                                        <p:tav tm="100000">
                                          <p:val>
                                            <p:strVal val="#ppt_x"/>
                                          </p:val>
                                        </p:tav>
                                      </p:tavLst>
                                    </p:anim>
                                    <p:anim calcmode="lin" valueType="num">
                                      <p:cBhvr additive="base">
                                        <p:cTn id="28" dur="500" fill="hold"/>
                                        <p:tgtEl>
                                          <p:spTgt spid="446494"/>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46489"/>
                                        </p:tgtEl>
                                        <p:attrNameLst>
                                          <p:attrName>style.visibility</p:attrName>
                                        </p:attrNameLst>
                                      </p:cBhvr>
                                      <p:to>
                                        <p:strVal val="visible"/>
                                      </p:to>
                                    </p:set>
                                    <p:anim calcmode="lin" valueType="num">
                                      <p:cBhvr additive="base">
                                        <p:cTn id="33" dur="500" fill="hold"/>
                                        <p:tgtEl>
                                          <p:spTgt spid="446489"/>
                                        </p:tgtEl>
                                        <p:attrNameLst>
                                          <p:attrName>ppt_x</p:attrName>
                                        </p:attrNameLst>
                                      </p:cBhvr>
                                      <p:tavLst>
                                        <p:tav tm="0">
                                          <p:val>
                                            <p:strVal val="#ppt_x"/>
                                          </p:val>
                                        </p:tav>
                                        <p:tav tm="100000">
                                          <p:val>
                                            <p:strVal val="#ppt_x"/>
                                          </p:val>
                                        </p:tav>
                                      </p:tavLst>
                                    </p:anim>
                                    <p:anim calcmode="lin" valueType="num">
                                      <p:cBhvr additive="base">
                                        <p:cTn id="34" dur="500" fill="hold"/>
                                        <p:tgtEl>
                                          <p:spTgt spid="4464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8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11.1.4  </a:t>
            </a:r>
            <a:r>
              <a:rPr lang="zh-CN" altLang="en-US" sz="4000">
                <a:latin typeface="Arial" charset="0"/>
                <a:ea typeface="宋体" charset="0"/>
              </a:rPr>
              <a:t>用指针数组处理多个字符串</a:t>
            </a:r>
          </a:p>
        </p:txBody>
      </p:sp>
      <p:sp>
        <p:nvSpPr>
          <p:cNvPr id="34818" name="Rectangle 3"/>
          <p:cNvSpPr>
            <a:spLocks noGrp="1" noChangeArrowheads="1"/>
          </p:cNvSpPr>
          <p:nvPr>
            <p:ph type="body" sz="half" idx="1"/>
          </p:nvPr>
        </p:nvSpPr>
        <p:spPr>
          <a:xfrm>
            <a:off x="107950" y="1341438"/>
            <a:ext cx="8291513" cy="3886200"/>
          </a:xfrm>
          <a:noFill/>
        </p:spPr>
        <p:txBody>
          <a:bodyPr/>
          <a:lstStyle/>
          <a:p>
            <a:pPr eaLnBrk="1" hangingPunct="1">
              <a:buFont typeface="Wingdings" charset="0"/>
              <a:buNone/>
            </a:pPr>
            <a:r>
              <a:rPr lang="en-US" altLang="zh-CN" sz="2800">
                <a:solidFill>
                  <a:srgbClr val="0000CC"/>
                </a:solidFill>
                <a:latin typeface="Arial" charset="0"/>
                <a:ea typeface="宋体" charset="0"/>
              </a:rPr>
              <a:t>2</a:t>
            </a:r>
            <a:r>
              <a:rPr lang="zh-CN" altLang="en-US" sz="2800">
                <a:solidFill>
                  <a:srgbClr val="0000CC"/>
                </a:solidFill>
                <a:latin typeface="Arial" charset="0"/>
                <a:ea typeface="宋体" charset="0"/>
              </a:rPr>
              <a:t>．用指针数组操作多个字符串</a:t>
            </a:r>
          </a:p>
          <a:p>
            <a:pPr eaLnBrk="1" hangingPunct="1">
              <a:buFont typeface="Wingdings" charset="0"/>
              <a:buNone/>
            </a:pPr>
            <a:r>
              <a:rPr lang="en-US" altLang="zh-CN" sz="2800">
                <a:latin typeface="Arial" charset="0"/>
                <a:ea typeface="宋体" charset="0"/>
              </a:rPr>
              <a:t>【</a:t>
            </a:r>
            <a:r>
              <a:rPr lang="zh-CN" altLang="en-US" sz="2800">
                <a:latin typeface="Arial" charset="0"/>
                <a:ea typeface="宋体" charset="0"/>
              </a:rPr>
              <a:t>例</a:t>
            </a:r>
            <a:r>
              <a:rPr lang="en-US" altLang="zh-CN" sz="2800">
                <a:latin typeface="Arial" charset="0"/>
                <a:ea typeface="宋体" charset="0"/>
              </a:rPr>
              <a:t>11-4】</a:t>
            </a:r>
            <a:r>
              <a:rPr lang="zh-CN" altLang="en-US" sz="2800">
                <a:latin typeface="Arial" charset="0"/>
                <a:ea typeface="宋体" charset="0"/>
              </a:rPr>
              <a:t>将</a:t>
            </a:r>
            <a:r>
              <a:rPr lang="en-US" altLang="zh-CN" sz="2800">
                <a:latin typeface="Arial" charset="0"/>
                <a:ea typeface="宋体" charset="0"/>
              </a:rPr>
              <a:t>5</a:t>
            </a:r>
            <a:r>
              <a:rPr lang="zh-CN" altLang="en-US" sz="2800">
                <a:latin typeface="Arial" charset="0"/>
                <a:ea typeface="宋体" charset="0"/>
              </a:rPr>
              <a:t>个字符串从小到大排序后输出。</a:t>
            </a:r>
          </a:p>
        </p:txBody>
      </p:sp>
      <p:sp>
        <p:nvSpPr>
          <p:cNvPr id="34819" name="Rectangle 116"/>
          <p:cNvSpPr>
            <a:spLocks noChangeArrowheads="1"/>
          </p:cNvSpPr>
          <p:nvPr/>
        </p:nvSpPr>
        <p:spPr bwMode="auto">
          <a:xfrm>
            <a:off x="179388" y="2708275"/>
            <a:ext cx="3962400" cy="3671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spcBef>
                <a:spcPct val="20000"/>
              </a:spcBef>
              <a:buClr>
                <a:schemeClr val="bg2"/>
              </a:buClr>
              <a:buSzPct val="75000"/>
              <a:buFont typeface="Wingdings" charset="0"/>
              <a:buNone/>
            </a:pPr>
            <a:r>
              <a:rPr lang="en-US" altLang="zh-CN" sz="2400" b="1">
                <a:cs typeface="Arial Unicode MS" charset="0"/>
              </a:rPr>
              <a:t>void main( )</a:t>
            </a:r>
          </a:p>
          <a:p>
            <a:pPr marL="342900" indent="-342900">
              <a:spcBef>
                <a:spcPct val="20000"/>
              </a:spcBef>
              <a:buClr>
                <a:schemeClr val="bg2"/>
              </a:buClr>
              <a:buSzPct val="75000"/>
              <a:buFont typeface="Wingdings" charset="0"/>
              <a:buNone/>
            </a:pPr>
            <a:r>
              <a:rPr lang="en-US" altLang="zh-CN" sz="2400" b="1">
                <a:cs typeface="Arial Unicode MS" charset="0"/>
              </a:rPr>
              <a:t>{   </a:t>
            </a:r>
            <a:r>
              <a:rPr lang="en-US" altLang="zh-CN" sz="2400" b="1">
                <a:cs typeface="Arial" charset="0"/>
              </a:rPr>
              <a:t>int i;</a:t>
            </a:r>
          </a:p>
          <a:p>
            <a:pPr marL="342900" indent="-342900">
              <a:spcBef>
                <a:spcPct val="20000"/>
              </a:spcBef>
              <a:buClr>
                <a:schemeClr val="bg2"/>
              </a:buClr>
              <a:buSzPct val="75000"/>
              <a:buFont typeface="Wingdings" charset="0"/>
              <a:buNone/>
            </a:pPr>
            <a:r>
              <a:rPr lang="en-US" altLang="zh-CN" sz="2400" b="1">
                <a:cs typeface="Arial" charset="0"/>
              </a:rPr>
              <a:t>    int </a:t>
            </a:r>
            <a:r>
              <a:rPr lang="en-US" altLang="zh-CN" sz="2400" b="1">
                <a:solidFill>
                  <a:srgbClr val="0000CC"/>
                </a:solidFill>
                <a:cs typeface="Arial" charset="0"/>
              </a:rPr>
              <a:t>a[5]</a:t>
            </a:r>
            <a:r>
              <a:rPr lang="en-US" altLang="zh-CN" sz="2400" b="1">
                <a:cs typeface="Arial" charset="0"/>
              </a:rPr>
              <a:t> = {6, 5, 2, 8, 1};</a:t>
            </a:r>
          </a:p>
          <a:p>
            <a:pPr marL="342900" indent="-342900">
              <a:spcBef>
                <a:spcPct val="20000"/>
              </a:spcBef>
              <a:buClr>
                <a:schemeClr val="bg2"/>
              </a:buClr>
              <a:buSzPct val="75000"/>
              <a:buFont typeface="Wingdings" charset="0"/>
              <a:buNone/>
            </a:pPr>
            <a:r>
              <a:rPr lang="en-US" altLang="zh-CN" sz="2400" b="1">
                <a:cs typeface="Arial" charset="0"/>
              </a:rPr>
              <a:t>    </a:t>
            </a:r>
          </a:p>
          <a:p>
            <a:pPr marL="342900" indent="-342900">
              <a:spcBef>
                <a:spcPct val="20000"/>
              </a:spcBef>
              <a:buClr>
                <a:schemeClr val="bg2"/>
              </a:buClr>
              <a:buSzPct val="75000"/>
              <a:buFont typeface="Wingdings" charset="0"/>
              <a:buNone/>
            </a:pPr>
            <a:r>
              <a:rPr lang="en-US" altLang="zh-CN" sz="2400" b="1">
                <a:cs typeface="Arial" charset="0"/>
              </a:rPr>
              <a:t>   </a:t>
            </a:r>
            <a:r>
              <a:rPr lang="en-US" altLang="zh-CN" sz="2400" b="1">
                <a:solidFill>
                  <a:srgbClr val="0000CC"/>
                </a:solidFill>
                <a:cs typeface="Arial" charset="0"/>
              </a:rPr>
              <a:t>void fsort(int a[ ], int n);</a:t>
            </a:r>
          </a:p>
          <a:p>
            <a:pPr marL="342900" indent="-342900">
              <a:spcBef>
                <a:spcPct val="20000"/>
              </a:spcBef>
              <a:buClr>
                <a:schemeClr val="bg2"/>
              </a:buClr>
              <a:buSzPct val="75000"/>
              <a:buFont typeface="Wingdings" charset="0"/>
              <a:buNone/>
            </a:pPr>
            <a:r>
              <a:rPr lang="en-US" altLang="zh-CN" sz="2400" b="1">
                <a:cs typeface="Arial" charset="0"/>
              </a:rPr>
              <a:t>    </a:t>
            </a:r>
            <a:r>
              <a:rPr lang="en-US" altLang="zh-CN" sz="2400" b="1">
                <a:solidFill>
                  <a:srgbClr val="0000CC"/>
                </a:solidFill>
                <a:cs typeface="Arial" charset="0"/>
              </a:rPr>
              <a:t>fsort(a, 5);</a:t>
            </a:r>
            <a:r>
              <a:rPr lang="en-US" altLang="zh-CN" sz="2400" b="1">
                <a:cs typeface="Arial" charset="0"/>
              </a:rPr>
              <a:t> </a:t>
            </a:r>
            <a:endParaRPr lang="zh-CN" altLang="en-US" sz="2400" b="1">
              <a:cs typeface="Arial" charset="0"/>
            </a:endParaRPr>
          </a:p>
          <a:p>
            <a:pPr marL="342900" indent="-342900">
              <a:spcBef>
                <a:spcPct val="20000"/>
              </a:spcBef>
              <a:buClr>
                <a:schemeClr val="bg2"/>
              </a:buClr>
              <a:buSzPct val="75000"/>
              <a:buFont typeface="Wingdings" charset="0"/>
              <a:buNone/>
            </a:pPr>
            <a:r>
              <a:rPr lang="zh-CN" altLang="en-US" sz="2400" b="1">
                <a:cs typeface="Arial" charset="0"/>
              </a:rPr>
              <a:t>    </a:t>
            </a:r>
            <a:r>
              <a:rPr lang="en-US" altLang="zh-CN" sz="2400" b="1">
                <a:cs typeface="Arial" charset="0"/>
              </a:rPr>
              <a:t>for(i = 0; i &lt; 5; i++) </a:t>
            </a:r>
          </a:p>
          <a:p>
            <a:pPr marL="342900" indent="-342900">
              <a:spcBef>
                <a:spcPct val="20000"/>
              </a:spcBef>
              <a:buClr>
                <a:schemeClr val="bg2"/>
              </a:buClr>
              <a:buSzPct val="75000"/>
              <a:buFont typeface="Wingdings" charset="0"/>
              <a:buNone/>
            </a:pPr>
            <a:r>
              <a:rPr lang="en-US" altLang="zh-CN" sz="2400" b="1">
                <a:cs typeface="Arial" charset="0"/>
              </a:rPr>
              <a:t>        printf("%d ", a[i]);</a:t>
            </a:r>
          </a:p>
          <a:p>
            <a:pPr marL="342900" indent="-342900">
              <a:spcBef>
                <a:spcPct val="20000"/>
              </a:spcBef>
              <a:buClr>
                <a:schemeClr val="bg2"/>
              </a:buClr>
              <a:buSzPct val="75000"/>
              <a:buFont typeface="Wingdings" charset="0"/>
              <a:buNone/>
            </a:pPr>
            <a:r>
              <a:rPr lang="en-US" altLang="zh-CN" sz="2400" b="1"/>
              <a:t> } </a:t>
            </a:r>
          </a:p>
        </p:txBody>
      </p:sp>
      <p:sp>
        <p:nvSpPr>
          <p:cNvPr id="454773" name="Rectangle 117"/>
          <p:cNvSpPr>
            <a:spLocks noChangeArrowheads="1"/>
          </p:cNvSpPr>
          <p:nvPr/>
        </p:nvSpPr>
        <p:spPr bwMode="auto">
          <a:xfrm>
            <a:off x="3924300" y="2276475"/>
            <a:ext cx="5111750" cy="4419600"/>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lstStyle/>
          <a:p>
            <a:pPr marL="342900" indent="-342900">
              <a:spcBef>
                <a:spcPct val="20000"/>
              </a:spcBef>
              <a:buClr>
                <a:srgbClr val="33CCCC"/>
              </a:buClr>
              <a:buSzPct val="80000"/>
              <a:buFont typeface="Wingdings" charset="0"/>
              <a:buNone/>
            </a:pPr>
            <a:r>
              <a:rPr kumimoji="1" lang="en-US" altLang="zh-CN" sz="2400" b="1">
                <a:cs typeface="Arial Unicode MS" charset="0"/>
              </a:rPr>
              <a:t>#include &lt;string.h&gt;</a:t>
            </a:r>
          </a:p>
          <a:p>
            <a:pPr marL="342900" indent="-342900">
              <a:spcBef>
                <a:spcPct val="20000"/>
              </a:spcBef>
              <a:buClr>
                <a:srgbClr val="33CCCC"/>
              </a:buClr>
              <a:buSzPct val="80000"/>
              <a:buFont typeface="Wingdings" charset="0"/>
              <a:buNone/>
            </a:pPr>
            <a:r>
              <a:rPr kumimoji="1" lang="en-US" altLang="zh-CN" sz="2400" b="1">
                <a:cs typeface="Arial Unicode MS" charset="0"/>
              </a:rPr>
              <a:t>void main( )</a:t>
            </a:r>
          </a:p>
          <a:p>
            <a:pPr marL="342900" indent="-342900">
              <a:spcBef>
                <a:spcPct val="20000"/>
              </a:spcBef>
              <a:buClr>
                <a:srgbClr val="33CCCC"/>
              </a:buClr>
              <a:buSzPct val="80000"/>
              <a:buFont typeface="Wingdings" charset="0"/>
              <a:buNone/>
            </a:pPr>
            <a:r>
              <a:rPr kumimoji="1" lang="en-US" altLang="zh-CN" sz="2400" b="1">
                <a:cs typeface="Arial Unicode MS" charset="0"/>
              </a:rPr>
              <a:t>{   </a:t>
            </a:r>
            <a:r>
              <a:rPr kumimoji="1" lang="en-US" altLang="zh-CN" sz="2400" b="1">
                <a:cs typeface="Arial" charset="0"/>
              </a:rPr>
              <a:t>int i;</a:t>
            </a:r>
          </a:p>
          <a:p>
            <a:pPr marL="342900" indent="-342900"/>
            <a:r>
              <a:rPr kumimoji="1" lang="en-US" altLang="zh-CN" sz="2400" b="1">
                <a:cs typeface="Arial" charset="0"/>
              </a:rPr>
              <a:t>    char </a:t>
            </a:r>
            <a:r>
              <a:rPr kumimoji="1" lang="en-US" altLang="zh-CN"/>
              <a:t> </a:t>
            </a:r>
            <a:r>
              <a:rPr kumimoji="1" lang="en-US" altLang="zh-CN" sz="2400" b="1">
                <a:cs typeface="Arial Unicode MS" charset="0"/>
              </a:rPr>
              <a:t>*pcolor[ ] =</a:t>
            </a:r>
            <a:r>
              <a:rPr kumimoji="1" lang="zh-CN" altLang="en-US" sz="2400" b="1">
                <a:cs typeface="Arial Unicode MS" charset="0"/>
              </a:rPr>
              <a:t> </a:t>
            </a:r>
            <a:r>
              <a:rPr kumimoji="1" lang="en-US" altLang="zh-CN" sz="2400" b="1">
                <a:cs typeface="Arial Unicode MS" charset="0"/>
              </a:rPr>
              <a:t>{“red”, ”blue”, </a:t>
            </a:r>
            <a:r>
              <a:rPr kumimoji="1" lang="zh-CN" altLang="en-US" sz="2400" b="1">
                <a:cs typeface="Arial Unicode MS" charset="0"/>
              </a:rPr>
              <a:t> </a:t>
            </a:r>
            <a:endParaRPr kumimoji="1" lang="en-US" altLang="zh-CN" sz="2400" b="1">
              <a:cs typeface="Arial Unicode MS" charset="0"/>
            </a:endParaRPr>
          </a:p>
          <a:p>
            <a:pPr marL="342900" indent="-342900"/>
            <a:r>
              <a:rPr kumimoji="1" lang="en-US" altLang="zh-CN" sz="2400" b="1">
                <a:cs typeface="Arial Unicode MS" charset="0"/>
              </a:rPr>
              <a:t>       ”yellow”, ”green”,  ”black”}; </a:t>
            </a:r>
            <a:endParaRPr kumimoji="1" lang="en-US" altLang="zh-CN" sz="2400" b="1">
              <a:ea typeface="Arial" charset="0"/>
              <a:cs typeface="Arial" charset="0"/>
            </a:endParaRPr>
          </a:p>
          <a:p>
            <a:pPr marL="342900" indent="-342900">
              <a:spcBef>
                <a:spcPct val="20000"/>
              </a:spcBef>
              <a:buClr>
                <a:srgbClr val="33CCCC"/>
              </a:buClr>
              <a:buSzPct val="80000"/>
              <a:buFont typeface="Wingdings" charset="0"/>
              <a:buNone/>
            </a:pPr>
            <a:r>
              <a:rPr kumimoji="1" lang="en-US" altLang="zh-CN" sz="2400" b="1">
                <a:cs typeface="Arial" charset="0"/>
              </a:rPr>
              <a:t>    </a:t>
            </a:r>
            <a:r>
              <a:rPr kumimoji="1" lang="en-US" altLang="zh-CN" sz="2400" b="1">
                <a:solidFill>
                  <a:srgbClr val="CC0066"/>
                </a:solidFill>
                <a:cs typeface="Arial" charset="0"/>
              </a:rPr>
              <a:t>void fsort(char *color[ ], int n);</a:t>
            </a:r>
          </a:p>
          <a:p>
            <a:pPr marL="342900" indent="-342900">
              <a:spcBef>
                <a:spcPct val="20000"/>
              </a:spcBef>
              <a:buClr>
                <a:srgbClr val="33CCCC"/>
              </a:buClr>
              <a:buSzPct val="80000"/>
              <a:buFont typeface="Wingdings" charset="0"/>
              <a:buNone/>
            </a:pPr>
            <a:r>
              <a:rPr kumimoji="1" lang="en-US" altLang="zh-CN" sz="2400" b="1">
                <a:cs typeface="Arial" charset="0"/>
              </a:rPr>
              <a:t>    </a:t>
            </a:r>
            <a:r>
              <a:rPr kumimoji="1" lang="en-US" altLang="zh-CN" sz="2400" b="1">
                <a:solidFill>
                  <a:srgbClr val="CC0066"/>
                </a:solidFill>
                <a:cs typeface="Arial" charset="0"/>
              </a:rPr>
              <a:t>fsort(pcolor, 5);</a:t>
            </a:r>
            <a:r>
              <a:rPr kumimoji="1" lang="en-US" altLang="zh-CN" sz="2400" b="1">
                <a:cs typeface="Arial" charset="0"/>
              </a:rPr>
              <a:t> </a:t>
            </a:r>
          </a:p>
          <a:p>
            <a:pPr marL="342900" indent="-342900">
              <a:spcBef>
                <a:spcPct val="20000"/>
              </a:spcBef>
              <a:buClr>
                <a:srgbClr val="33CCCC"/>
              </a:buClr>
              <a:buSzPct val="80000"/>
              <a:buFont typeface="Wingdings" charset="0"/>
              <a:buNone/>
            </a:pPr>
            <a:r>
              <a:rPr kumimoji="1" lang="en-US" altLang="zh-CN" sz="2400" b="1">
                <a:cs typeface="Arial" charset="0"/>
              </a:rPr>
              <a:t>    for(i = 0; i &lt; 5; i++) </a:t>
            </a:r>
          </a:p>
          <a:p>
            <a:pPr marL="342900" indent="-342900">
              <a:spcBef>
                <a:spcPct val="20000"/>
              </a:spcBef>
              <a:buClr>
                <a:srgbClr val="33CCCC"/>
              </a:buClr>
              <a:buSzPct val="80000"/>
              <a:buFont typeface="Wingdings" charset="0"/>
              <a:buNone/>
            </a:pPr>
            <a:r>
              <a:rPr kumimoji="1" lang="en-US" altLang="zh-CN" sz="2400" b="1">
                <a:cs typeface="Arial" charset="0"/>
              </a:rPr>
              <a:t>        printf("%s ", pcolor[i]);</a:t>
            </a:r>
          </a:p>
          <a:p>
            <a:pPr marL="342900" indent="-342900">
              <a:spcBef>
                <a:spcPct val="20000"/>
              </a:spcBef>
              <a:buClr>
                <a:srgbClr val="33CCCC"/>
              </a:buClr>
              <a:buSzPct val="80000"/>
              <a:buFont typeface="Wingdings" charset="0"/>
              <a:buNone/>
            </a:pPr>
            <a:r>
              <a:rPr kumimoji="1" lang="en-US" altLang="zh-CN" sz="2400" b="1">
                <a:cs typeface="Arial Unicode MS" charset="0"/>
              </a:rPr>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4773">
                                            <p:bg/>
                                          </p:spTgt>
                                        </p:tgtEl>
                                        <p:attrNameLst>
                                          <p:attrName>style.visibility</p:attrName>
                                        </p:attrNameLst>
                                      </p:cBhvr>
                                      <p:to>
                                        <p:strVal val="visible"/>
                                      </p:to>
                                    </p:set>
                                    <p:animEffect transition="in" filter="wipe(up)">
                                      <p:cBhvr>
                                        <p:cTn id="7" dur="500"/>
                                        <p:tgtEl>
                                          <p:spTgt spid="454773">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54773">
                                            <p:txEl>
                                              <p:pRg st="0" end="0"/>
                                            </p:txEl>
                                          </p:spTgt>
                                        </p:tgtEl>
                                        <p:attrNameLst>
                                          <p:attrName>style.visibility</p:attrName>
                                        </p:attrNameLst>
                                      </p:cBhvr>
                                      <p:to>
                                        <p:strVal val="visible"/>
                                      </p:to>
                                    </p:set>
                                    <p:animEffect transition="in" filter="wipe(up)">
                                      <p:cBhvr>
                                        <p:cTn id="12" dur="500"/>
                                        <p:tgtEl>
                                          <p:spTgt spid="454773">
                                            <p:txEl>
                                              <p:pRg st="0" end="0"/>
                                            </p:txEl>
                                          </p:spTgt>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54773">
                                            <p:txEl>
                                              <p:pRg st="1" end="1"/>
                                            </p:txEl>
                                          </p:spTgt>
                                        </p:tgtEl>
                                        <p:attrNameLst>
                                          <p:attrName>style.visibility</p:attrName>
                                        </p:attrNameLst>
                                      </p:cBhvr>
                                      <p:to>
                                        <p:strVal val="visible"/>
                                      </p:to>
                                    </p:set>
                                    <p:animEffect transition="in" filter="wipe(up)">
                                      <p:cBhvr>
                                        <p:cTn id="16" dur="500"/>
                                        <p:tgtEl>
                                          <p:spTgt spid="454773">
                                            <p:txEl>
                                              <p:pRg st="1" end="1"/>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454773">
                                            <p:txEl>
                                              <p:pRg st="2" end="2"/>
                                            </p:txEl>
                                          </p:spTgt>
                                        </p:tgtEl>
                                        <p:attrNameLst>
                                          <p:attrName>style.visibility</p:attrName>
                                        </p:attrNameLst>
                                      </p:cBhvr>
                                      <p:to>
                                        <p:strVal val="visible"/>
                                      </p:to>
                                    </p:set>
                                    <p:animEffect transition="in" filter="wipe(up)">
                                      <p:cBhvr>
                                        <p:cTn id="20" dur="500"/>
                                        <p:tgtEl>
                                          <p:spTgt spid="454773">
                                            <p:txEl>
                                              <p:pRg st="2" end="2"/>
                                            </p:txEl>
                                          </p:spTgt>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454773">
                                            <p:txEl>
                                              <p:pRg st="3" end="3"/>
                                            </p:txEl>
                                          </p:spTgt>
                                        </p:tgtEl>
                                        <p:attrNameLst>
                                          <p:attrName>style.visibility</p:attrName>
                                        </p:attrNameLst>
                                      </p:cBhvr>
                                      <p:to>
                                        <p:strVal val="visible"/>
                                      </p:to>
                                    </p:set>
                                    <p:animEffect transition="in" filter="wipe(up)">
                                      <p:cBhvr>
                                        <p:cTn id="24" dur="500"/>
                                        <p:tgtEl>
                                          <p:spTgt spid="454773">
                                            <p:txEl>
                                              <p:pRg st="3" end="3"/>
                                            </p:txEl>
                                          </p:spTgt>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454773">
                                            <p:txEl>
                                              <p:pRg st="4" end="4"/>
                                            </p:txEl>
                                          </p:spTgt>
                                        </p:tgtEl>
                                        <p:attrNameLst>
                                          <p:attrName>style.visibility</p:attrName>
                                        </p:attrNameLst>
                                      </p:cBhvr>
                                      <p:to>
                                        <p:strVal val="visible"/>
                                      </p:to>
                                    </p:set>
                                    <p:animEffect transition="in" filter="wipe(up)">
                                      <p:cBhvr>
                                        <p:cTn id="28" dur="500"/>
                                        <p:tgtEl>
                                          <p:spTgt spid="454773">
                                            <p:txEl>
                                              <p:pRg st="4" end="4"/>
                                            </p:txEl>
                                          </p:spTgt>
                                        </p:tgtEl>
                                      </p:cBhvr>
                                    </p:animEffect>
                                  </p:childTnLst>
                                </p:cTn>
                              </p:par>
                            </p:childTnLst>
                          </p:cTn>
                        </p:par>
                        <p:par>
                          <p:cTn id="29" fill="hold" nodeType="afterGroup">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454773">
                                            <p:txEl>
                                              <p:pRg st="5" end="5"/>
                                            </p:txEl>
                                          </p:spTgt>
                                        </p:tgtEl>
                                        <p:attrNameLst>
                                          <p:attrName>style.visibility</p:attrName>
                                        </p:attrNameLst>
                                      </p:cBhvr>
                                      <p:to>
                                        <p:strVal val="visible"/>
                                      </p:to>
                                    </p:set>
                                    <p:animEffect transition="in" filter="wipe(up)">
                                      <p:cBhvr>
                                        <p:cTn id="32" dur="500"/>
                                        <p:tgtEl>
                                          <p:spTgt spid="454773">
                                            <p:txEl>
                                              <p:pRg st="5" end="5"/>
                                            </p:txEl>
                                          </p:spTgt>
                                        </p:tgtEl>
                                      </p:cBhvr>
                                    </p:animEffect>
                                  </p:childTnLst>
                                </p:cTn>
                              </p:par>
                            </p:childTnLst>
                          </p:cTn>
                        </p:par>
                        <p:par>
                          <p:cTn id="33" fill="hold" nodeType="afterGroup">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454773">
                                            <p:txEl>
                                              <p:pRg st="6" end="6"/>
                                            </p:txEl>
                                          </p:spTgt>
                                        </p:tgtEl>
                                        <p:attrNameLst>
                                          <p:attrName>style.visibility</p:attrName>
                                        </p:attrNameLst>
                                      </p:cBhvr>
                                      <p:to>
                                        <p:strVal val="visible"/>
                                      </p:to>
                                    </p:set>
                                    <p:animEffect transition="in" filter="wipe(up)">
                                      <p:cBhvr>
                                        <p:cTn id="36" dur="500"/>
                                        <p:tgtEl>
                                          <p:spTgt spid="454773">
                                            <p:txEl>
                                              <p:pRg st="6" end="6"/>
                                            </p:txEl>
                                          </p:spTgt>
                                        </p:tgtEl>
                                      </p:cBhvr>
                                    </p:animEffect>
                                  </p:childTnLst>
                                </p:cTn>
                              </p:par>
                            </p:childTnLst>
                          </p:cTn>
                        </p:par>
                        <p:par>
                          <p:cTn id="37" fill="hold" nodeType="afterGroup">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454773">
                                            <p:txEl>
                                              <p:pRg st="7" end="7"/>
                                            </p:txEl>
                                          </p:spTgt>
                                        </p:tgtEl>
                                        <p:attrNameLst>
                                          <p:attrName>style.visibility</p:attrName>
                                        </p:attrNameLst>
                                      </p:cBhvr>
                                      <p:to>
                                        <p:strVal val="visible"/>
                                      </p:to>
                                    </p:set>
                                    <p:animEffect transition="in" filter="wipe(up)">
                                      <p:cBhvr>
                                        <p:cTn id="40" dur="500"/>
                                        <p:tgtEl>
                                          <p:spTgt spid="454773">
                                            <p:txEl>
                                              <p:pRg st="7" end="7"/>
                                            </p:txEl>
                                          </p:spTgt>
                                        </p:tgtEl>
                                      </p:cBhvr>
                                    </p:animEffect>
                                  </p:childTnLst>
                                </p:cTn>
                              </p:par>
                            </p:childTnLst>
                          </p:cTn>
                        </p:par>
                        <p:par>
                          <p:cTn id="41" fill="hold" nodeType="afterGroup">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454773">
                                            <p:txEl>
                                              <p:pRg st="8" end="8"/>
                                            </p:txEl>
                                          </p:spTgt>
                                        </p:tgtEl>
                                        <p:attrNameLst>
                                          <p:attrName>style.visibility</p:attrName>
                                        </p:attrNameLst>
                                      </p:cBhvr>
                                      <p:to>
                                        <p:strVal val="visible"/>
                                      </p:to>
                                    </p:set>
                                    <p:animEffect transition="in" filter="wipe(up)">
                                      <p:cBhvr>
                                        <p:cTn id="44" dur="500"/>
                                        <p:tgtEl>
                                          <p:spTgt spid="454773">
                                            <p:txEl>
                                              <p:pRg st="8" end="8"/>
                                            </p:txEl>
                                          </p:spTgt>
                                        </p:tgtEl>
                                      </p:cBhvr>
                                    </p:animEffect>
                                  </p:childTnLst>
                                </p:cTn>
                              </p:par>
                            </p:childTnLst>
                          </p:cTn>
                        </p:par>
                        <p:par>
                          <p:cTn id="45" fill="hold" nodeType="afterGroup">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454773">
                                            <p:txEl>
                                              <p:pRg st="9" end="9"/>
                                            </p:txEl>
                                          </p:spTgt>
                                        </p:tgtEl>
                                        <p:attrNameLst>
                                          <p:attrName>style.visibility</p:attrName>
                                        </p:attrNameLst>
                                      </p:cBhvr>
                                      <p:to>
                                        <p:strVal val="visible"/>
                                      </p:to>
                                    </p:set>
                                    <p:animEffect transition="in" filter="wipe(up)">
                                      <p:cBhvr>
                                        <p:cTn id="48" dur="500"/>
                                        <p:tgtEl>
                                          <p:spTgt spid="45477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773" grpId="0" build="p"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11.1.4  </a:t>
            </a:r>
            <a:r>
              <a:rPr lang="zh-CN" altLang="en-US" sz="4000">
                <a:latin typeface="Arial" charset="0"/>
                <a:ea typeface="宋体" charset="0"/>
              </a:rPr>
              <a:t>用指针数组处理多个字符串</a:t>
            </a:r>
          </a:p>
        </p:txBody>
      </p:sp>
      <p:sp>
        <p:nvSpPr>
          <p:cNvPr id="35842" name="Rectangle 6"/>
          <p:cNvSpPr>
            <a:spLocks noChangeArrowheads="1"/>
          </p:cNvSpPr>
          <p:nvPr/>
        </p:nvSpPr>
        <p:spPr bwMode="auto">
          <a:xfrm>
            <a:off x="0" y="1557338"/>
            <a:ext cx="4560888" cy="4876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342900" indent="-342900">
              <a:lnSpc>
                <a:spcPct val="90000"/>
              </a:lnSpc>
              <a:spcBef>
                <a:spcPct val="20000"/>
              </a:spcBef>
              <a:buClr>
                <a:schemeClr val="bg2"/>
              </a:buClr>
              <a:buSzPct val="75000"/>
              <a:buFont typeface="Wingdings" charset="0"/>
              <a:buNone/>
            </a:pPr>
            <a:r>
              <a:rPr lang="en-US" altLang="zh-CN" sz="2400" b="1">
                <a:cs typeface="Arial" charset="0"/>
              </a:rPr>
              <a:t>void fsort(int a[ ], int n)</a:t>
            </a:r>
          </a:p>
          <a:p>
            <a:pPr marL="342900" indent="-342900">
              <a:lnSpc>
                <a:spcPct val="90000"/>
              </a:lnSpc>
              <a:spcBef>
                <a:spcPct val="20000"/>
              </a:spcBef>
              <a:buClr>
                <a:schemeClr val="bg2"/>
              </a:buClr>
              <a:buSzPct val="75000"/>
              <a:buFont typeface="Wingdings" charset="0"/>
              <a:buNone/>
            </a:pPr>
            <a:r>
              <a:rPr lang="en-US" altLang="zh-CN" sz="2400" b="1">
                <a:cs typeface="Arial" charset="0"/>
              </a:rPr>
              <a:t>{     int k, j;</a:t>
            </a:r>
          </a:p>
          <a:p>
            <a:pPr marL="342900" indent="-342900">
              <a:lnSpc>
                <a:spcPct val="90000"/>
              </a:lnSpc>
              <a:spcBef>
                <a:spcPct val="20000"/>
              </a:spcBef>
              <a:buClr>
                <a:schemeClr val="bg2"/>
              </a:buClr>
              <a:buSzPct val="75000"/>
              <a:buFont typeface="Wingdings" charset="0"/>
              <a:buNone/>
            </a:pPr>
            <a:r>
              <a:rPr lang="en-US" altLang="zh-CN" sz="2400" b="1">
                <a:cs typeface="Arial" charset="0"/>
              </a:rPr>
              <a:t>      int temp;</a:t>
            </a:r>
          </a:p>
          <a:p>
            <a:pPr marL="342900" indent="-342900">
              <a:lnSpc>
                <a:spcPct val="90000"/>
              </a:lnSpc>
              <a:spcBef>
                <a:spcPct val="20000"/>
              </a:spcBef>
              <a:buClr>
                <a:schemeClr val="bg2"/>
              </a:buClr>
              <a:buSzPct val="75000"/>
              <a:buFont typeface="Wingdings" charset="0"/>
              <a:buNone/>
            </a:pPr>
            <a:r>
              <a:rPr lang="en-US" altLang="zh-CN" sz="2400" b="1">
                <a:cs typeface="Arial" charset="0"/>
              </a:rPr>
              <a:t>      for(k = 1; k &lt; n; k++)</a:t>
            </a:r>
          </a:p>
          <a:p>
            <a:pPr marL="342900" indent="-342900">
              <a:lnSpc>
                <a:spcPct val="90000"/>
              </a:lnSpc>
              <a:spcBef>
                <a:spcPct val="20000"/>
              </a:spcBef>
              <a:buClr>
                <a:schemeClr val="bg2"/>
              </a:buClr>
              <a:buSzPct val="75000"/>
              <a:buFont typeface="Wingdings" charset="0"/>
              <a:buNone/>
            </a:pPr>
            <a:r>
              <a:rPr lang="en-US" altLang="zh-CN" sz="2400" b="1">
                <a:cs typeface="Arial" charset="0"/>
              </a:rPr>
              <a:t>         for(j = 0; j &lt; n-k; j++)  </a:t>
            </a:r>
          </a:p>
          <a:p>
            <a:pPr marL="342900" indent="-342900">
              <a:lnSpc>
                <a:spcPct val="90000"/>
              </a:lnSpc>
              <a:spcBef>
                <a:spcPct val="20000"/>
              </a:spcBef>
              <a:buClr>
                <a:schemeClr val="bg2"/>
              </a:buClr>
              <a:buSzPct val="75000"/>
              <a:buFont typeface="Wingdings" charset="0"/>
              <a:buNone/>
            </a:pPr>
            <a:r>
              <a:rPr lang="en-US" altLang="zh-CN" sz="2400" b="1">
                <a:cs typeface="Arial" charset="0"/>
              </a:rPr>
              <a:t>             if(a[j] &gt; a[j+1]){</a:t>
            </a:r>
          </a:p>
          <a:p>
            <a:pPr marL="342900" indent="-342900">
              <a:lnSpc>
                <a:spcPct val="90000"/>
              </a:lnSpc>
              <a:spcBef>
                <a:spcPct val="20000"/>
              </a:spcBef>
              <a:buClr>
                <a:schemeClr val="bg2"/>
              </a:buClr>
              <a:buSzPct val="75000"/>
              <a:buFont typeface="Wingdings" charset="0"/>
              <a:buNone/>
            </a:pPr>
            <a:r>
              <a:rPr lang="en-US" altLang="zh-CN" sz="2400" b="1">
                <a:cs typeface="Arial" charset="0"/>
              </a:rPr>
              <a:t>                  temp = a[j];</a:t>
            </a:r>
          </a:p>
          <a:p>
            <a:pPr marL="342900" indent="-342900">
              <a:lnSpc>
                <a:spcPct val="90000"/>
              </a:lnSpc>
              <a:spcBef>
                <a:spcPct val="20000"/>
              </a:spcBef>
              <a:buClr>
                <a:schemeClr val="bg2"/>
              </a:buClr>
              <a:buSzPct val="75000"/>
              <a:buFont typeface="Wingdings" charset="0"/>
              <a:buNone/>
            </a:pPr>
            <a:r>
              <a:rPr lang="en-US" altLang="zh-CN" sz="2400" b="1">
                <a:cs typeface="Arial" charset="0"/>
              </a:rPr>
              <a:t>                  a[j] = a[j+1];</a:t>
            </a:r>
          </a:p>
          <a:p>
            <a:pPr marL="342900" indent="-342900">
              <a:lnSpc>
                <a:spcPct val="90000"/>
              </a:lnSpc>
              <a:spcBef>
                <a:spcPct val="20000"/>
              </a:spcBef>
              <a:buClr>
                <a:schemeClr val="bg2"/>
              </a:buClr>
              <a:buSzPct val="75000"/>
              <a:buFont typeface="Wingdings" charset="0"/>
              <a:buNone/>
            </a:pPr>
            <a:r>
              <a:rPr lang="en-US" altLang="zh-CN" sz="2400" b="1">
                <a:cs typeface="Arial" charset="0"/>
              </a:rPr>
              <a:t>                  a[j+1] = temp;</a:t>
            </a:r>
          </a:p>
          <a:p>
            <a:pPr marL="342900" indent="-342900">
              <a:lnSpc>
                <a:spcPct val="90000"/>
              </a:lnSpc>
              <a:spcBef>
                <a:spcPct val="20000"/>
              </a:spcBef>
              <a:buClr>
                <a:schemeClr val="bg2"/>
              </a:buClr>
              <a:buSzPct val="75000"/>
              <a:buFont typeface="Wingdings" charset="0"/>
              <a:buNone/>
            </a:pPr>
            <a:r>
              <a:rPr lang="en-US" altLang="zh-CN" sz="2400" b="1">
                <a:cs typeface="Arial" charset="0"/>
              </a:rPr>
              <a:t>            }</a:t>
            </a:r>
          </a:p>
          <a:p>
            <a:pPr marL="342900" indent="-342900">
              <a:lnSpc>
                <a:spcPct val="90000"/>
              </a:lnSpc>
              <a:spcBef>
                <a:spcPct val="20000"/>
              </a:spcBef>
              <a:buClr>
                <a:schemeClr val="bg2"/>
              </a:buClr>
              <a:buSzPct val="75000"/>
              <a:buFont typeface="Wingdings" charset="0"/>
              <a:buNone/>
            </a:pPr>
            <a:r>
              <a:rPr lang="en-US" altLang="zh-CN" sz="2400" b="1">
                <a:cs typeface="Arial" charset="0"/>
              </a:rPr>
              <a:t>}</a:t>
            </a:r>
          </a:p>
        </p:txBody>
      </p:sp>
      <p:sp>
        <p:nvSpPr>
          <p:cNvPr id="456711" name="Rectangle 7"/>
          <p:cNvSpPr>
            <a:spLocks noChangeArrowheads="1"/>
          </p:cNvSpPr>
          <p:nvPr/>
        </p:nvSpPr>
        <p:spPr bwMode="auto">
          <a:xfrm>
            <a:off x="3997325" y="1484313"/>
            <a:ext cx="5111750" cy="4876800"/>
          </a:xfrm>
          <a:prstGeom prst="rect">
            <a:avLst/>
          </a:prstGeom>
          <a:noFill/>
          <a:ln w="9525" cap="rnd">
            <a:solidFill>
              <a:schemeClr val="tx1"/>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lstStyle/>
          <a:p>
            <a:pPr marL="342900" indent="-342900">
              <a:spcBef>
                <a:spcPct val="20000"/>
              </a:spcBef>
              <a:buClr>
                <a:srgbClr val="33CCCC"/>
              </a:buClr>
              <a:buSzPct val="80000"/>
              <a:buFont typeface="Wingdings" charset="0"/>
              <a:buNone/>
            </a:pPr>
            <a:r>
              <a:rPr kumimoji="1" lang="en-US" altLang="zh-CN" sz="2400" b="1">
                <a:cs typeface="Arial" charset="0"/>
              </a:rPr>
              <a:t>void fsort(char *color[ ], int n)</a:t>
            </a:r>
          </a:p>
          <a:p>
            <a:pPr marL="342900" indent="-342900">
              <a:spcBef>
                <a:spcPct val="20000"/>
              </a:spcBef>
              <a:buClr>
                <a:srgbClr val="33CCCC"/>
              </a:buClr>
              <a:buSzPct val="80000"/>
              <a:buFont typeface="Wingdings" charset="0"/>
              <a:buNone/>
            </a:pPr>
            <a:r>
              <a:rPr kumimoji="1" lang="en-US" altLang="zh-CN" sz="2400" b="1">
                <a:cs typeface="Arial" charset="0"/>
              </a:rPr>
              <a:t>{     int k, j;</a:t>
            </a:r>
          </a:p>
          <a:p>
            <a:pPr marL="342900" indent="-342900">
              <a:spcBef>
                <a:spcPct val="20000"/>
              </a:spcBef>
              <a:buClr>
                <a:srgbClr val="33CCCC"/>
              </a:buClr>
              <a:buSzPct val="80000"/>
              <a:buFont typeface="Wingdings" charset="0"/>
              <a:buNone/>
            </a:pPr>
            <a:r>
              <a:rPr kumimoji="1" lang="en-US" altLang="zh-CN" sz="2400" b="1">
                <a:cs typeface="Arial" charset="0"/>
              </a:rPr>
              <a:t>      char *temp;</a:t>
            </a:r>
          </a:p>
          <a:p>
            <a:pPr marL="342900" indent="-342900">
              <a:spcBef>
                <a:spcPct val="20000"/>
              </a:spcBef>
              <a:buClr>
                <a:srgbClr val="33CCCC"/>
              </a:buClr>
              <a:buSzPct val="80000"/>
              <a:buFont typeface="Wingdings" charset="0"/>
              <a:buNone/>
            </a:pPr>
            <a:r>
              <a:rPr kumimoji="1" lang="en-US" altLang="zh-CN" sz="2400" b="1">
                <a:cs typeface="Arial" charset="0"/>
              </a:rPr>
              <a:t>      for(k = 1; k &lt; n; k++)</a:t>
            </a:r>
          </a:p>
          <a:p>
            <a:pPr marL="342900" indent="-342900">
              <a:spcBef>
                <a:spcPct val="20000"/>
              </a:spcBef>
              <a:buClr>
                <a:srgbClr val="33CCCC"/>
              </a:buClr>
              <a:buSzPct val="80000"/>
              <a:buFont typeface="Wingdings" charset="0"/>
              <a:buNone/>
            </a:pPr>
            <a:r>
              <a:rPr kumimoji="1" lang="en-US" altLang="zh-CN" sz="2400" b="1">
                <a:cs typeface="Arial" charset="0"/>
              </a:rPr>
              <a:t>         for(j = 0; j &lt; n-k; j++)  </a:t>
            </a:r>
          </a:p>
          <a:p>
            <a:pPr marL="342900" indent="-342900">
              <a:spcBef>
                <a:spcPct val="20000"/>
              </a:spcBef>
              <a:buClr>
                <a:srgbClr val="33CCCC"/>
              </a:buClr>
              <a:buSzPct val="80000"/>
              <a:buFont typeface="Wingdings" charset="0"/>
              <a:buNone/>
            </a:pPr>
            <a:r>
              <a:rPr kumimoji="1" lang="en-US" altLang="zh-CN" sz="2400" b="1">
                <a:cs typeface="Arial" charset="0"/>
              </a:rPr>
              <a:t>  </a:t>
            </a:r>
            <a:r>
              <a:rPr kumimoji="1" lang="en-US" altLang="zh-CN" sz="2400" b="1">
                <a:solidFill>
                  <a:srgbClr val="CC0066"/>
                </a:solidFill>
                <a:cs typeface="Arial" charset="0"/>
              </a:rPr>
              <a:t>if(strcmp(color[j],color[j+1])&gt;0)</a:t>
            </a:r>
            <a:r>
              <a:rPr kumimoji="1" lang="en-US" altLang="zh-CN" sz="2400" b="1">
                <a:cs typeface="Arial" charset="0"/>
              </a:rPr>
              <a:t>{</a:t>
            </a:r>
          </a:p>
          <a:p>
            <a:pPr marL="342900" indent="-342900">
              <a:spcBef>
                <a:spcPct val="20000"/>
              </a:spcBef>
              <a:buClr>
                <a:srgbClr val="33CCCC"/>
              </a:buClr>
              <a:buSzPct val="80000"/>
              <a:buFont typeface="Wingdings" charset="0"/>
              <a:buNone/>
            </a:pPr>
            <a:r>
              <a:rPr kumimoji="1" lang="en-US" altLang="zh-CN" sz="2400" b="1">
                <a:cs typeface="Arial" charset="0"/>
              </a:rPr>
              <a:t>              temp = color[j];</a:t>
            </a:r>
          </a:p>
          <a:p>
            <a:pPr marL="342900" indent="-342900">
              <a:spcBef>
                <a:spcPct val="20000"/>
              </a:spcBef>
              <a:buClr>
                <a:srgbClr val="33CCCC"/>
              </a:buClr>
              <a:buSzPct val="80000"/>
              <a:buFont typeface="Wingdings" charset="0"/>
              <a:buNone/>
            </a:pPr>
            <a:r>
              <a:rPr kumimoji="1" lang="en-US" altLang="zh-CN" sz="2400" b="1">
                <a:cs typeface="Arial" charset="0"/>
              </a:rPr>
              <a:t>              color[j] = color[j+1];</a:t>
            </a:r>
          </a:p>
          <a:p>
            <a:pPr marL="342900" indent="-342900">
              <a:spcBef>
                <a:spcPct val="20000"/>
              </a:spcBef>
              <a:buClr>
                <a:srgbClr val="33CCCC"/>
              </a:buClr>
              <a:buSzPct val="80000"/>
              <a:buFont typeface="Wingdings" charset="0"/>
              <a:buNone/>
            </a:pPr>
            <a:r>
              <a:rPr kumimoji="1" lang="en-US" altLang="zh-CN" sz="2400" b="1">
                <a:cs typeface="Arial" charset="0"/>
              </a:rPr>
              <a:t>              color[j+1] = temp;</a:t>
            </a:r>
          </a:p>
          <a:p>
            <a:pPr marL="342900" indent="-342900">
              <a:spcBef>
                <a:spcPct val="20000"/>
              </a:spcBef>
              <a:buClr>
                <a:srgbClr val="33CCCC"/>
              </a:buClr>
              <a:buSzPct val="80000"/>
              <a:buFont typeface="Wingdings" charset="0"/>
              <a:buNone/>
            </a:pPr>
            <a:r>
              <a:rPr kumimoji="1" lang="en-US" altLang="zh-CN" sz="2400" b="1">
                <a:cs typeface="Arial" charset="0"/>
              </a:rPr>
              <a:t>           }</a:t>
            </a:r>
          </a:p>
          <a:p>
            <a:pPr marL="342900" indent="-342900">
              <a:spcBef>
                <a:spcPct val="20000"/>
              </a:spcBef>
              <a:buClr>
                <a:srgbClr val="33CCCC"/>
              </a:buClr>
              <a:buSzPct val="80000"/>
              <a:buFont typeface="Wingdings" charset="0"/>
              <a:buNone/>
            </a:pPr>
            <a:r>
              <a:rPr kumimoji="1" lang="en-US" altLang="zh-CN" sz="2400" b="1">
                <a:cs typeface="Arial" charset="0"/>
              </a:rPr>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56711">
                                            <p:bg/>
                                          </p:spTgt>
                                        </p:tgtEl>
                                        <p:attrNameLst>
                                          <p:attrName>style.visibility</p:attrName>
                                        </p:attrNameLst>
                                      </p:cBhvr>
                                      <p:to>
                                        <p:strVal val="visible"/>
                                      </p:to>
                                    </p:set>
                                    <p:animEffect transition="in" filter="wipe(up)">
                                      <p:cBhvr>
                                        <p:cTn id="7" dur="500"/>
                                        <p:tgtEl>
                                          <p:spTgt spid="456711">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56711">
                                            <p:txEl>
                                              <p:pRg st="0" end="0"/>
                                            </p:txEl>
                                          </p:spTgt>
                                        </p:tgtEl>
                                        <p:attrNameLst>
                                          <p:attrName>style.visibility</p:attrName>
                                        </p:attrNameLst>
                                      </p:cBhvr>
                                      <p:to>
                                        <p:strVal val="visible"/>
                                      </p:to>
                                    </p:set>
                                    <p:animEffect transition="in" filter="wipe(up)">
                                      <p:cBhvr>
                                        <p:cTn id="12" dur="500"/>
                                        <p:tgtEl>
                                          <p:spTgt spid="456711">
                                            <p:txEl>
                                              <p:pRg st="0" end="0"/>
                                            </p:txEl>
                                          </p:spTgt>
                                        </p:tgtEl>
                                      </p:cBhvr>
                                    </p:animEffect>
                                  </p:childTnLst>
                                </p:cTn>
                              </p:par>
                            </p:childTnLst>
                          </p:cTn>
                        </p:par>
                        <p:par>
                          <p:cTn id="13" fill="hold" nodeType="afterGroup">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56711">
                                            <p:txEl>
                                              <p:pRg st="1" end="1"/>
                                            </p:txEl>
                                          </p:spTgt>
                                        </p:tgtEl>
                                        <p:attrNameLst>
                                          <p:attrName>style.visibility</p:attrName>
                                        </p:attrNameLst>
                                      </p:cBhvr>
                                      <p:to>
                                        <p:strVal val="visible"/>
                                      </p:to>
                                    </p:set>
                                    <p:animEffect transition="in" filter="wipe(up)">
                                      <p:cBhvr>
                                        <p:cTn id="16" dur="500"/>
                                        <p:tgtEl>
                                          <p:spTgt spid="456711">
                                            <p:txEl>
                                              <p:pRg st="1" end="1"/>
                                            </p:txEl>
                                          </p:spTgt>
                                        </p:tgtEl>
                                      </p:cBhvr>
                                    </p:animEffect>
                                  </p:childTnLst>
                                </p:cTn>
                              </p:par>
                            </p:childTnLst>
                          </p:cTn>
                        </p:par>
                        <p:par>
                          <p:cTn id="17" fill="hold" nodeType="afterGroup">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456711">
                                            <p:txEl>
                                              <p:pRg st="2" end="2"/>
                                            </p:txEl>
                                          </p:spTgt>
                                        </p:tgtEl>
                                        <p:attrNameLst>
                                          <p:attrName>style.visibility</p:attrName>
                                        </p:attrNameLst>
                                      </p:cBhvr>
                                      <p:to>
                                        <p:strVal val="visible"/>
                                      </p:to>
                                    </p:set>
                                    <p:animEffect transition="in" filter="wipe(up)">
                                      <p:cBhvr>
                                        <p:cTn id="20" dur="500"/>
                                        <p:tgtEl>
                                          <p:spTgt spid="456711">
                                            <p:txEl>
                                              <p:pRg st="2" end="2"/>
                                            </p:txEl>
                                          </p:spTgt>
                                        </p:tgtEl>
                                      </p:cBhvr>
                                    </p:animEffect>
                                  </p:childTnLst>
                                </p:cTn>
                              </p:par>
                            </p:childTnLst>
                          </p:cTn>
                        </p:par>
                        <p:par>
                          <p:cTn id="21" fill="hold" nodeType="afterGroup">
                            <p:stCondLst>
                              <p:cond delay="1500"/>
                            </p:stCondLst>
                            <p:childTnLst>
                              <p:par>
                                <p:cTn id="22" presetID="22" presetClass="entr" presetSubtype="1" fill="hold" grpId="0" nodeType="afterEffect">
                                  <p:stCondLst>
                                    <p:cond delay="0"/>
                                  </p:stCondLst>
                                  <p:childTnLst>
                                    <p:set>
                                      <p:cBhvr>
                                        <p:cTn id="23" dur="1" fill="hold">
                                          <p:stCondLst>
                                            <p:cond delay="0"/>
                                          </p:stCondLst>
                                        </p:cTn>
                                        <p:tgtEl>
                                          <p:spTgt spid="456711">
                                            <p:txEl>
                                              <p:pRg st="3" end="3"/>
                                            </p:txEl>
                                          </p:spTgt>
                                        </p:tgtEl>
                                        <p:attrNameLst>
                                          <p:attrName>style.visibility</p:attrName>
                                        </p:attrNameLst>
                                      </p:cBhvr>
                                      <p:to>
                                        <p:strVal val="visible"/>
                                      </p:to>
                                    </p:set>
                                    <p:animEffect transition="in" filter="wipe(up)">
                                      <p:cBhvr>
                                        <p:cTn id="24" dur="500"/>
                                        <p:tgtEl>
                                          <p:spTgt spid="456711">
                                            <p:txEl>
                                              <p:pRg st="3" end="3"/>
                                            </p:txEl>
                                          </p:spTgt>
                                        </p:tgtEl>
                                      </p:cBhvr>
                                    </p:animEffect>
                                  </p:childTnLst>
                                </p:cTn>
                              </p:par>
                            </p:childTnLst>
                          </p:cTn>
                        </p:par>
                        <p:par>
                          <p:cTn id="25" fill="hold" nodeType="afterGroup">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456711">
                                            <p:txEl>
                                              <p:pRg st="4" end="4"/>
                                            </p:txEl>
                                          </p:spTgt>
                                        </p:tgtEl>
                                        <p:attrNameLst>
                                          <p:attrName>style.visibility</p:attrName>
                                        </p:attrNameLst>
                                      </p:cBhvr>
                                      <p:to>
                                        <p:strVal val="visible"/>
                                      </p:to>
                                    </p:set>
                                    <p:animEffect transition="in" filter="wipe(up)">
                                      <p:cBhvr>
                                        <p:cTn id="28" dur="500"/>
                                        <p:tgtEl>
                                          <p:spTgt spid="456711">
                                            <p:txEl>
                                              <p:pRg st="4" end="4"/>
                                            </p:txEl>
                                          </p:spTgt>
                                        </p:tgtEl>
                                      </p:cBhvr>
                                    </p:animEffect>
                                  </p:childTnLst>
                                </p:cTn>
                              </p:par>
                            </p:childTnLst>
                          </p:cTn>
                        </p:par>
                        <p:par>
                          <p:cTn id="29" fill="hold" nodeType="afterGroup">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456711">
                                            <p:txEl>
                                              <p:pRg st="5" end="5"/>
                                            </p:txEl>
                                          </p:spTgt>
                                        </p:tgtEl>
                                        <p:attrNameLst>
                                          <p:attrName>style.visibility</p:attrName>
                                        </p:attrNameLst>
                                      </p:cBhvr>
                                      <p:to>
                                        <p:strVal val="visible"/>
                                      </p:to>
                                    </p:set>
                                    <p:animEffect transition="in" filter="wipe(up)">
                                      <p:cBhvr>
                                        <p:cTn id="32" dur="500"/>
                                        <p:tgtEl>
                                          <p:spTgt spid="456711">
                                            <p:txEl>
                                              <p:pRg st="5" end="5"/>
                                            </p:txEl>
                                          </p:spTgt>
                                        </p:tgtEl>
                                      </p:cBhvr>
                                    </p:animEffect>
                                  </p:childTnLst>
                                </p:cTn>
                              </p:par>
                            </p:childTnLst>
                          </p:cTn>
                        </p:par>
                        <p:par>
                          <p:cTn id="33" fill="hold" nodeType="afterGroup">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456711">
                                            <p:txEl>
                                              <p:pRg st="6" end="6"/>
                                            </p:txEl>
                                          </p:spTgt>
                                        </p:tgtEl>
                                        <p:attrNameLst>
                                          <p:attrName>style.visibility</p:attrName>
                                        </p:attrNameLst>
                                      </p:cBhvr>
                                      <p:to>
                                        <p:strVal val="visible"/>
                                      </p:to>
                                    </p:set>
                                    <p:animEffect transition="in" filter="wipe(up)">
                                      <p:cBhvr>
                                        <p:cTn id="36" dur="500"/>
                                        <p:tgtEl>
                                          <p:spTgt spid="456711">
                                            <p:txEl>
                                              <p:pRg st="6" end="6"/>
                                            </p:txEl>
                                          </p:spTgt>
                                        </p:tgtEl>
                                      </p:cBhvr>
                                    </p:animEffect>
                                  </p:childTnLst>
                                </p:cTn>
                              </p:par>
                            </p:childTnLst>
                          </p:cTn>
                        </p:par>
                        <p:par>
                          <p:cTn id="37" fill="hold" nodeType="afterGroup">
                            <p:stCondLst>
                              <p:cond delay="3500"/>
                            </p:stCondLst>
                            <p:childTnLst>
                              <p:par>
                                <p:cTn id="38" presetID="22" presetClass="entr" presetSubtype="1" fill="hold" grpId="0" nodeType="afterEffect">
                                  <p:stCondLst>
                                    <p:cond delay="0"/>
                                  </p:stCondLst>
                                  <p:childTnLst>
                                    <p:set>
                                      <p:cBhvr>
                                        <p:cTn id="39" dur="1" fill="hold">
                                          <p:stCondLst>
                                            <p:cond delay="0"/>
                                          </p:stCondLst>
                                        </p:cTn>
                                        <p:tgtEl>
                                          <p:spTgt spid="456711">
                                            <p:txEl>
                                              <p:pRg st="7" end="7"/>
                                            </p:txEl>
                                          </p:spTgt>
                                        </p:tgtEl>
                                        <p:attrNameLst>
                                          <p:attrName>style.visibility</p:attrName>
                                        </p:attrNameLst>
                                      </p:cBhvr>
                                      <p:to>
                                        <p:strVal val="visible"/>
                                      </p:to>
                                    </p:set>
                                    <p:animEffect transition="in" filter="wipe(up)">
                                      <p:cBhvr>
                                        <p:cTn id="40" dur="500"/>
                                        <p:tgtEl>
                                          <p:spTgt spid="456711">
                                            <p:txEl>
                                              <p:pRg st="7" end="7"/>
                                            </p:txEl>
                                          </p:spTgt>
                                        </p:tgtEl>
                                      </p:cBhvr>
                                    </p:animEffect>
                                  </p:childTnLst>
                                </p:cTn>
                              </p:par>
                            </p:childTnLst>
                          </p:cTn>
                        </p:par>
                        <p:par>
                          <p:cTn id="41" fill="hold" nodeType="afterGroup">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456711">
                                            <p:txEl>
                                              <p:pRg st="8" end="8"/>
                                            </p:txEl>
                                          </p:spTgt>
                                        </p:tgtEl>
                                        <p:attrNameLst>
                                          <p:attrName>style.visibility</p:attrName>
                                        </p:attrNameLst>
                                      </p:cBhvr>
                                      <p:to>
                                        <p:strVal val="visible"/>
                                      </p:to>
                                    </p:set>
                                    <p:animEffect transition="in" filter="wipe(up)">
                                      <p:cBhvr>
                                        <p:cTn id="44" dur="500"/>
                                        <p:tgtEl>
                                          <p:spTgt spid="456711">
                                            <p:txEl>
                                              <p:pRg st="8" end="8"/>
                                            </p:txEl>
                                          </p:spTgt>
                                        </p:tgtEl>
                                      </p:cBhvr>
                                    </p:animEffect>
                                  </p:childTnLst>
                                </p:cTn>
                              </p:par>
                            </p:childTnLst>
                          </p:cTn>
                        </p:par>
                        <p:par>
                          <p:cTn id="45" fill="hold" nodeType="afterGroup">
                            <p:stCondLst>
                              <p:cond delay="4500"/>
                            </p:stCondLst>
                            <p:childTnLst>
                              <p:par>
                                <p:cTn id="46" presetID="22" presetClass="entr" presetSubtype="1" fill="hold" grpId="0" nodeType="afterEffect">
                                  <p:stCondLst>
                                    <p:cond delay="0"/>
                                  </p:stCondLst>
                                  <p:childTnLst>
                                    <p:set>
                                      <p:cBhvr>
                                        <p:cTn id="47" dur="1" fill="hold">
                                          <p:stCondLst>
                                            <p:cond delay="0"/>
                                          </p:stCondLst>
                                        </p:cTn>
                                        <p:tgtEl>
                                          <p:spTgt spid="456711">
                                            <p:txEl>
                                              <p:pRg st="9" end="9"/>
                                            </p:txEl>
                                          </p:spTgt>
                                        </p:tgtEl>
                                        <p:attrNameLst>
                                          <p:attrName>style.visibility</p:attrName>
                                        </p:attrNameLst>
                                      </p:cBhvr>
                                      <p:to>
                                        <p:strVal val="visible"/>
                                      </p:to>
                                    </p:set>
                                    <p:animEffect transition="in" filter="wipe(up)">
                                      <p:cBhvr>
                                        <p:cTn id="48" dur="500"/>
                                        <p:tgtEl>
                                          <p:spTgt spid="456711">
                                            <p:txEl>
                                              <p:pRg st="9" end="9"/>
                                            </p:txEl>
                                          </p:spTgt>
                                        </p:tgtEl>
                                      </p:cBhvr>
                                    </p:animEffect>
                                  </p:childTnLst>
                                </p:cTn>
                              </p:par>
                            </p:childTnLst>
                          </p:cTn>
                        </p:par>
                        <p:par>
                          <p:cTn id="49" fill="hold" nodeType="afterGroup">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456711">
                                            <p:txEl>
                                              <p:pRg st="10" end="10"/>
                                            </p:txEl>
                                          </p:spTgt>
                                        </p:tgtEl>
                                        <p:attrNameLst>
                                          <p:attrName>style.visibility</p:attrName>
                                        </p:attrNameLst>
                                      </p:cBhvr>
                                      <p:to>
                                        <p:strVal val="visible"/>
                                      </p:to>
                                    </p:set>
                                    <p:animEffect transition="in" filter="wipe(up)">
                                      <p:cBhvr>
                                        <p:cTn id="52" dur="500"/>
                                        <p:tgtEl>
                                          <p:spTgt spid="4567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11" grpId="0" build="p"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0"/>
          <p:cNvSpPr>
            <a:spLocks noChangeArrowheads="1"/>
          </p:cNvSpPr>
          <p:nvPr/>
        </p:nvSpPr>
        <p:spPr bwMode="auto">
          <a:xfrm>
            <a:off x="0" y="27098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endParaRPr lang="zh-CN" altLang="en-US"/>
          </a:p>
        </p:txBody>
      </p:sp>
      <p:pic>
        <p:nvPicPr>
          <p:cNvPr id="36867" name="Picture 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205038"/>
            <a:ext cx="3743325" cy="2544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6868" name="Picture 7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2276475"/>
            <a:ext cx="4105275" cy="2449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69" name="Text Box 73"/>
          <p:cNvSpPr txBox="1">
            <a:spLocks noChangeArrowheads="1"/>
          </p:cNvSpPr>
          <p:nvPr/>
        </p:nvSpPr>
        <p:spPr bwMode="auto">
          <a:xfrm>
            <a:off x="1660525" y="4868863"/>
            <a:ext cx="1255713"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2800" b="1">
                <a:solidFill>
                  <a:srgbClr val="0000CC"/>
                </a:solidFill>
              </a:rPr>
              <a:t>排序前</a:t>
            </a:r>
          </a:p>
        </p:txBody>
      </p:sp>
      <p:sp>
        <p:nvSpPr>
          <p:cNvPr id="36870" name="Text Box 74"/>
          <p:cNvSpPr txBox="1">
            <a:spLocks noChangeArrowheads="1"/>
          </p:cNvSpPr>
          <p:nvPr/>
        </p:nvSpPr>
        <p:spPr bwMode="auto">
          <a:xfrm>
            <a:off x="5764213" y="4854575"/>
            <a:ext cx="1255712"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sz="2800" b="1">
                <a:solidFill>
                  <a:srgbClr val="0000CC"/>
                </a:solidFill>
              </a:rPr>
              <a:t>排序后</a:t>
            </a:r>
          </a:p>
        </p:txBody>
      </p:sp>
      <p:sp>
        <p:nvSpPr>
          <p:cNvPr id="36871" name="Rectangle 75"/>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11.1.4  </a:t>
            </a:r>
            <a:r>
              <a:rPr lang="zh-CN" altLang="en-US" sz="4000">
                <a:latin typeface="Arial" charset="0"/>
                <a:ea typeface="宋体" charset="0"/>
              </a:rPr>
              <a:t>用指针数组处理多个字符串</a:t>
            </a:r>
          </a:p>
        </p:txBody>
      </p:sp>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body" sz="half" idx="1"/>
          </p:nvPr>
        </p:nvSpPr>
        <p:spPr>
          <a:xfrm>
            <a:off x="179388" y="1628775"/>
            <a:ext cx="8497887" cy="4824413"/>
          </a:xfrm>
          <a:noFill/>
        </p:spPr>
        <p:txBody>
          <a:bodyPr/>
          <a:lstStyle/>
          <a:p>
            <a:pPr algn="just" eaLnBrk="1" hangingPunct="1">
              <a:lnSpc>
                <a:spcPct val="90000"/>
              </a:lnSpc>
            </a:pPr>
            <a:r>
              <a:rPr lang="zh-CN" altLang="en-US" sz="2800">
                <a:latin typeface="Arial" charset="0"/>
                <a:ea typeface="宋体" charset="0"/>
              </a:rPr>
              <a:t>例</a:t>
            </a:r>
            <a:r>
              <a:rPr lang="en-US" altLang="zh-CN" sz="2800">
                <a:latin typeface="Arial" charset="0"/>
                <a:ea typeface="宋体" charset="0"/>
              </a:rPr>
              <a:t>11-5  </a:t>
            </a:r>
            <a:r>
              <a:rPr lang="zh-CN" altLang="en-US" sz="2800">
                <a:latin typeface="Arial" charset="0"/>
                <a:ea typeface="宋体" charset="0"/>
              </a:rPr>
              <a:t>解密藏头诗。所谓藏头诗，就是将一首诗每一句的第一个字连起来，所组成的内容就是该诗的真正含义。编写程序，输出一首藏头诗的真实含义。 </a:t>
            </a:r>
          </a:p>
          <a:p>
            <a:pPr algn="just" eaLnBrk="1" hangingPunct="1">
              <a:lnSpc>
                <a:spcPct val="90000"/>
              </a:lnSpc>
            </a:pPr>
            <a:endParaRPr lang="zh-CN" altLang="en-US" sz="2800">
              <a:latin typeface="Arial" charset="0"/>
              <a:ea typeface="宋体" charset="0"/>
            </a:endParaRPr>
          </a:p>
          <a:p>
            <a:pPr algn="just" eaLnBrk="1" hangingPunct="1">
              <a:lnSpc>
                <a:spcPct val="90000"/>
              </a:lnSpc>
              <a:buFont typeface="Wingdings" charset="0"/>
              <a:buNone/>
            </a:pPr>
            <a:r>
              <a:rPr lang="zh-CN" altLang="en-US" sz="2800">
                <a:latin typeface="Arial" charset="0"/>
                <a:ea typeface="宋体" charset="0"/>
              </a:rPr>
              <a:t>          </a:t>
            </a:r>
            <a:r>
              <a:rPr lang="zh-CN" altLang="en-US" sz="2800">
                <a:solidFill>
                  <a:srgbClr val="FF3300"/>
                </a:solidFill>
                <a:latin typeface="Arial" charset="0"/>
                <a:ea typeface="宋体" charset="0"/>
              </a:rPr>
              <a:t>一</a:t>
            </a:r>
            <a:r>
              <a:rPr lang="zh-CN" altLang="en-US" sz="2800">
                <a:latin typeface="Arial" charset="0"/>
                <a:ea typeface="宋体" charset="0"/>
              </a:rPr>
              <a:t>叶轻舟向东流，</a:t>
            </a:r>
          </a:p>
          <a:p>
            <a:pPr algn="just" eaLnBrk="1" hangingPunct="1">
              <a:lnSpc>
                <a:spcPct val="90000"/>
              </a:lnSpc>
              <a:buFont typeface="Wingdings" charset="0"/>
              <a:buNone/>
            </a:pPr>
            <a:r>
              <a:rPr lang="zh-CN" altLang="en-US" sz="2800">
                <a:latin typeface="Arial" charset="0"/>
                <a:ea typeface="宋体" charset="0"/>
              </a:rPr>
              <a:t> </a:t>
            </a:r>
            <a:r>
              <a:rPr lang="zh-CN" altLang="en-US" sz="2800">
                <a:solidFill>
                  <a:srgbClr val="FF3300"/>
                </a:solidFill>
                <a:latin typeface="Arial" charset="0"/>
                <a:ea typeface="宋体" charset="0"/>
              </a:rPr>
              <a:t>         帆</a:t>
            </a:r>
            <a:r>
              <a:rPr lang="zh-CN" altLang="en-US" sz="2800">
                <a:latin typeface="Arial" charset="0"/>
                <a:ea typeface="宋体" charset="0"/>
              </a:rPr>
              <a:t>梢轻握杨柳手，</a:t>
            </a:r>
          </a:p>
          <a:p>
            <a:pPr algn="just" eaLnBrk="1" hangingPunct="1">
              <a:lnSpc>
                <a:spcPct val="90000"/>
              </a:lnSpc>
              <a:buFont typeface="Wingdings" charset="0"/>
              <a:buNone/>
            </a:pPr>
            <a:r>
              <a:rPr lang="zh-CN" altLang="en-US" sz="2800">
                <a:latin typeface="Arial" charset="0"/>
                <a:ea typeface="宋体" charset="0"/>
              </a:rPr>
              <a:t>          </a:t>
            </a:r>
            <a:r>
              <a:rPr lang="zh-CN" altLang="en-US" sz="2800">
                <a:solidFill>
                  <a:srgbClr val="FF3300"/>
                </a:solidFill>
                <a:latin typeface="Arial" charset="0"/>
                <a:ea typeface="宋体" charset="0"/>
              </a:rPr>
              <a:t>风</a:t>
            </a:r>
            <a:r>
              <a:rPr lang="zh-CN" altLang="en-US" sz="2800">
                <a:latin typeface="Arial" charset="0"/>
                <a:ea typeface="宋体" charset="0"/>
              </a:rPr>
              <a:t>纤碧波微起舞，</a:t>
            </a:r>
          </a:p>
          <a:p>
            <a:pPr algn="just" eaLnBrk="1" hangingPunct="1">
              <a:lnSpc>
                <a:spcPct val="90000"/>
              </a:lnSpc>
              <a:buFont typeface="Wingdings" charset="0"/>
              <a:buNone/>
            </a:pPr>
            <a:r>
              <a:rPr lang="zh-CN" altLang="en-US" sz="2800">
                <a:latin typeface="Arial" charset="0"/>
                <a:ea typeface="宋体" charset="0"/>
              </a:rPr>
              <a:t>          </a:t>
            </a:r>
            <a:r>
              <a:rPr lang="zh-CN" altLang="en-US" sz="2800">
                <a:solidFill>
                  <a:srgbClr val="FF3300"/>
                </a:solidFill>
                <a:latin typeface="Arial" charset="0"/>
                <a:ea typeface="宋体" charset="0"/>
              </a:rPr>
              <a:t>顺</a:t>
            </a:r>
            <a:r>
              <a:rPr lang="zh-CN" altLang="en-US" sz="2800">
                <a:latin typeface="Arial" charset="0"/>
                <a:ea typeface="宋体" charset="0"/>
              </a:rPr>
              <a:t>水任从雅客悠。 </a:t>
            </a:r>
          </a:p>
        </p:txBody>
      </p:sp>
      <p:sp>
        <p:nvSpPr>
          <p:cNvPr id="37890" name="Rectangle 10"/>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11.1.4  </a:t>
            </a:r>
            <a:r>
              <a:rPr lang="zh-CN" altLang="en-US" sz="4000">
                <a:latin typeface="Arial" charset="0"/>
                <a:ea typeface="宋体" charset="0"/>
              </a:rPr>
              <a:t>用指针数组处理多个字符串</a:t>
            </a:r>
          </a:p>
        </p:txBody>
      </p:sp>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8"/>
          <p:cNvSpPr>
            <a:spLocks noGrp="1" noChangeArrowheads="1"/>
          </p:cNvSpPr>
          <p:nvPr>
            <p:ph type="title"/>
          </p:nvPr>
        </p:nvSpPr>
        <p:spPr/>
        <p:txBody>
          <a:bodyPr/>
          <a:lstStyle/>
          <a:p>
            <a:pPr eaLnBrk="1" hangingPunct="1"/>
            <a:r>
              <a:rPr lang="zh-CN" altLang="en-US">
                <a:latin typeface="Arial" charset="0"/>
                <a:ea typeface="宋体" charset="0"/>
              </a:rPr>
              <a:t>本章要点</a:t>
            </a:r>
          </a:p>
        </p:txBody>
      </p:sp>
      <p:sp>
        <p:nvSpPr>
          <p:cNvPr id="178185" name="Rectangle 9"/>
          <p:cNvSpPr>
            <a:spLocks noGrp="1" noChangeArrowheads="1"/>
          </p:cNvSpPr>
          <p:nvPr>
            <p:ph type="body" idx="1"/>
          </p:nvPr>
        </p:nvSpPr>
        <p:spPr>
          <a:xfrm>
            <a:off x="468313" y="1700213"/>
            <a:ext cx="8207375" cy="4897437"/>
          </a:xfrm>
        </p:spPr>
        <p:txBody>
          <a:bodyPr/>
          <a:lstStyle/>
          <a:p>
            <a:pPr eaLnBrk="1" hangingPunct="1"/>
            <a:r>
              <a:rPr lang="zh-CN" altLang="en-US" sz="2800">
                <a:latin typeface="宋体" charset="0"/>
                <a:ea typeface="宋体" charset="0"/>
              </a:rPr>
              <a:t>指针数组和指向指针的指针是如何被定义和使用的？</a:t>
            </a:r>
          </a:p>
          <a:p>
            <a:pPr eaLnBrk="1" hangingPunct="1"/>
            <a:r>
              <a:rPr lang="zh-CN" altLang="en-US" sz="2800">
                <a:latin typeface="宋体" charset="0"/>
                <a:ea typeface="宋体" charset="0"/>
              </a:rPr>
              <a:t>指针如何作为函数的返回值？</a:t>
            </a:r>
          </a:p>
          <a:p>
            <a:pPr eaLnBrk="1" hangingPunct="1"/>
            <a:r>
              <a:rPr lang="zh-CN" altLang="en-US" sz="2800">
                <a:latin typeface="宋体" charset="0"/>
                <a:ea typeface="宋体" charset="0"/>
              </a:rPr>
              <a:t>指向函数的指针的意义是什么？</a:t>
            </a:r>
          </a:p>
          <a:p>
            <a:pPr eaLnBrk="1" hangingPunct="1"/>
            <a:r>
              <a:rPr lang="zh-CN" altLang="en-US" sz="2800">
                <a:latin typeface="宋体" charset="0"/>
                <a:ea typeface="宋体" charset="0"/>
              </a:rPr>
              <a:t>什么是结构的递归定义，哪种应用需要这种定义方法？</a:t>
            </a:r>
          </a:p>
          <a:p>
            <a:pPr eaLnBrk="1" hangingPunct="1"/>
            <a:r>
              <a:rPr lang="zh-CN" altLang="en-US" sz="2800">
                <a:latin typeface="宋体" charset="0"/>
                <a:ea typeface="宋体" charset="0"/>
              </a:rPr>
              <a:t>对链表这种数据结构，如何使用动态内存分配操作？</a:t>
            </a:r>
          </a:p>
          <a:p>
            <a:pPr eaLnBrk="1" hangingPunct="1"/>
            <a:r>
              <a:rPr lang="zh-CN" altLang="en-US" sz="2800">
                <a:latin typeface="宋体" charset="0"/>
                <a:ea typeface="宋体" charset="0"/>
              </a:rPr>
              <a:t>如何建立单向链表并实现插入、删除以及查找操作？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8185">
                                            <p:txEl>
                                              <p:pRg st="0" end="0"/>
                                            </p:txEl>
                                          </p:spTgt>
                                        </p:tgtEl>
                                        <p:attrNameLst>
                                          <p:attrName>style.visibility</p:attrName>
                                        </p:attrNameLst>
                                      </p:cBhvr>
                                      <p:to>
                                        <p:strVal val="visible"/>
                                      </p:to>
                                    </p:set>
                                    <p:anim calcmode="lin" valueType="num">
                                      <p:cBhvr additive="base">
                                        <p:cTn id="7" dur="500" fill="hold"/>
                                        <p:tgtEl>
                                          <p:spTgt spid="1781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1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8185">
                                            <p:txEl>
                                              <p:pRg st="1" end="1"/>
                                            </p:txEl>
                                          </p:spTgt>
                                        </p:tgtEl>
                                        <p:attrNameLst>
                                          <p:attrName>style.visibility</p:attrName>
                                        </p:attrNameLst>
                                      </p:cBhvr>
                                      <p:to>
                                        <p:strVal val="visible"/>
                                      </p:to>
                                    </p:set>
                                    <p:anim calcmode="lin" valueType="num">
                                      <p:cBhvr additive="base">
                                        <p:cTn id="13" dur="500" fill="hold"/>
                                        <p:tgtEl>
                                          <p:spTgt spid="1781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81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8185">
                                            <p:txEl>
                                              <p:pRg st="2" end="2"/>
                                            </p:txEl>
                                          </p:spTgt>
                                        </p:tgtEl>
                                        <p:attrNameLst>
                                          <p:attrName>style.visibility</p:attrName>
                                        </p:attrNameLst>
                                      </p:cBhvr>
                                      <p:to>
                                        <p:strVal val="visible"/>
                                      </p:to>
                                    </p:set>
                                    <p:anim calcmode="lin" valueType="num">
                                      <p:cBhvr additive="base">
                                        <p:cTn id="19" dur="500" fill="hold"/>
                                        <p:tgtEl>
                                          <p:spTgt spid="1781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81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8185">
                                            <p:txEl>
                                              <p:pRg st="3" end="3"/>
                                            </p:txEl>
                                          </p:spTgt>
                                        </p:tgtEl>
                                        <p:attrNameLst>
                                          <p:attrName>style.visibility</p:attrName>
                                        </p:attrNameLst>
                                      </p:cBhvr>
                                      <p:to>
                                        <p:strVal val="visible"/>
                                      </p:to>
                                    </p:set>
                                    <p:anim calcmode="lin" valueType="num">
                                      <p:cBhvr additive="base">
                                        <p:cTn id="25" dur="500" fill="hold"/>
                                        <p:tgtEl>
                                          <p:spTgt spid="17818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818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8185">
                                            <p:txEl>
                                              <p:pRg st="4" end="4"/>
                                            </p:txEl>
                                          </p:spTgt>
                                        </p:tgtEl>
                                        <p:attrNameLst>
                                          <p:attrName>style.visibility</p:attrName>
                                        </p:attrNameLst>
                                      </p:cBhvr>
                                      <p:to>
                                        <p:strVal val="visible"/>
                                      </p:to>
                                    </p:set>
                                    <p:anim calcmode="lin" valueType="num">
                                      <p:cBhvr additive="base">
                                        <p:cTn id="31" dur="500" fill="hold"/>
                                        <p:tgtEl>
                                          <p:spTgt spid="17818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818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78185">
                                            <p:txEl>
                                              <p:pRg st="5" end="5"/>
                                            </p:txEl>
                                          </p:spTgt>
                                        </p:tgtEl>
                                        <p:attrNameLst>
                                          <p:attrName>style.visibility</p:attrName>
                                        </p:attrNameLst>
                                      </p:cBhvr>
                                      <p:to>
                                        <p:strVal val="visible"/>
                                      </p:to>
                                    </p:set>
                                    <p:anim calcmode="lin" valueType="num">
                                      <p:cBhvr additive="base">
                                        <p:cTn id="37" dur="500" fill="hold"/>
                                        <p:tgtEl>
                                          <p:spTgt spid="17818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818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5"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body" sz="half" idx="1"/>
          </p:nvPr>
        </p:nvSpPr>
        <p:spPr>
          <a:xfrm>
            <a:off x="179388" y="1125538"/>
            <a:ext cx="8497887" cy="5472112"/>
          </a:xfrm>
          <a:noFill/>
        </p:spPr>
        <p:txBody>
          <a:bodyPr/>
          <a:lstStyle/>
          <a:p>
            <a:pPr lvl="1" eaLnBrk="1" hangingPunct="1">
              <a:buFont typeface="Wingdings" charset="0"/>
              <a:buNone/>
            </a:pPr>
            <a:r>
              <a:rPr lang="en-US" altLang="zh-CN" sz="2000">
                <a:latin typeface="Arial" charset="0"/>
                <a:ea typeface="宋体" charset="0"/>
              </a:rPr>
              <a:t>#</a:t>
            </a:r>
            <a:r>
              <a:rPr lang="zh-CN" altLang="en-US" sz="2000">
                <a:latin typeface="Arial" charset="0"/>
                <a:ea typeface="宋体" charset="0"/>
              </a:rPr>
              <a:t> </a:t>
            </a:r>
            <a:r>
              <a:rPr lang="en-US" altLang="zh-CN" sz="2000">
                <a:latin typeface="Arial" charset="0"/>
                <a:ea typeface="宋体" charset="0"/>
              </a:rPr>
              <a:t>include &lt;stdio.h&gt;</a:t>
            </a:r>
          </a:p>
          <a:p>
            <a:pPr lvl="1" eaLnBrk="1" hangingPunct="1">
              <a:buFont typeface="Wingdings" charset="0"/>
              <a:buNone/>
            </a:pPr>
            <a:r>
              <a:rPr lang="en-US" altLang="zh-CN" sz="2000">
                <a:latin typeface="Arial" charset="0"/>
                <a:ea typeface="宋体" charset="0"/>
              </a:rPr>
              <a:t>char *change(char s[][20]);</a:t>
            </a:r>
          </a:p>
          <a:p>
            <a:pPr lvl="1" eaLnBrk="1" hangingPunct="1">
              <a:buFont typeface="Wingdings" charset="0"/>
              <a:buNone/>
            </a:pPr>
            <a:r>
              <a:rPr lang="en-US" altLang="zh-CN" sz="2000">
                <a:latin typeface="Arial" charset="0"/>
                <a:ea typeface="宋体" charset="0"/>
              </a:rPr>
              <a:t>int main</a:t>
            </a:r>
            <a:r>
              <a:rPr lang="zh-CN" altLang="en-US" sz="2000">
                <a:latin typeface="Arial" charset="0"/>
                <a:ea typeface="宋体" charset="0"/>
              </a:rPr>
              <a:t> </a:t>
            </a:r>
            <a:r>
              <a:rPr lang="en-US" altLang="zh-CN" sz="2000">
                <a:latin typeface="Arial" charset="0"/>
                <a:ea typeface="宋体" charset="0"/>
              </a:rPr>
              <a:t>(void)</a:t>
            </a:r>
          </a:p>
          <a:p>
            <a:pPr lvl="1" eaLnBrk="1" hangingPunct="1">
              <a:buFont typeface="Wingdings" charset="0"/>
              <a:buNone/>
            </a:pPr>
            <a:r>
              <a:rPr lang="en-US" altLang="zh-CN" sz="2000">
                <a:latin typeface="Arial" charset="0"/>
                <a:ea typeface="宋体" charset="0"/>
              </a:rPr>
              <a:t>{   int i;</a:t>
            </a:r>
          </a:p>
          <a:p>
            <a:pPr lvl="1" eaLnBrk="1" hangingPunct="1">
              <a:buFont typeface="Wingdings" charset="0"/>
              <a:buNone/>
            </a:pPr>
            <a:r>
              <a:rPr lang="en-US" altLang="zh-CN" sz="2000">
                <a:latin typeface="Arial" charset="0"/>
                <a:ea typeface="宋体" charset="0"/>
              </a:rPr>
              <a:t>    char </a:t>
            </a:r>
            <a:r>
              <a:rPr lang="en-US" altLang="zh-CN" sz="2000">
                <a:solidFill>
                  <a:srgbClr val="CC0000"/>
                </a:solidFill>
                <a:latin typeface="Arial" charset="0"/>
                <a:ea typeface="宋体" charset="0"/>
              </a:rPr>
              <a:t>*poem[4]</a:t>
            </a:r>
            <a:r>
              <a:rPr lang="en-US" altLang="zh-CN" sz="2000">
                <a:latin typeface="Arial" charset="0"/>
                <a:ea typeface="宋体" charset="0"/>
              </a:rPr>
              <a:t> = { "</a:t>
            </a:r>
            <a:r>
              <a:rPr lang="zh-CN" altLang="en-US" sz="2000">
                <a:latin typeface="Arial" charset="0"/>
                <a:ea typeface="宋体" charset="0"/>
              </a:rPr>
              <a:t>一叶轻舟向东流，</a:t>
            </a:r>
            <a:r>
              <a:rPr lang="en-US" altLang="zh-CN" sz="2000">
                <a:latin typeface="Arial" charset="0"/>
                <a:ea typeface="宋体" charset="0"/>
              </a:rPr>
              <a:t>", "</a:t>
            </a:r>
            <a:r>
              <a:rPr lang="zh-CN" altLang="en-US" sz="2000">
                <a:latin typeface="Arial" charset="0"/>
                <a:ea typeface="宋体" charset="0"/>
              </a:rPr>
              <a:t>帆梢轻握杨柳手，</a:t>
            </a:r>
            <a:r>
              <a:rPr lang="en-US" altLang="zh-CN" sz="2000">
                <a:latin typeface="Arial" charset="0"/>
                <a:ea typeface="宋体" charset="0"/>
              </a:rPr>
              <a:t>", "</a:t>
            </a:r>
            <a:r>
              <a:rPr lang="zh-CN" altLang="en-US" sz="2000">
                <a:latin typeface="Arial" charset="0"/>
                <a:ea typeface="宋体" charset="0"/>
              </a:rPr>
              <a:t>风纤碧波微起舞，</a:t>
            </a:r>
            <a:r>
              <a:rPr lang="en-US" altLang="zh-CN" sz="2000">
                <a:latin typeface="Arial" charset="0"/>
                <a:ea typeface="宋体" charset="0"/>
              </a:rPr>
              <a:t>", "</a:t>
            </a:r>
            <a:r>
              <a:rPr lang="zh-CN" altLang="en-US" sz="2000">
                <a:latin typeface="Arial" charset="0"/>
                <a:ea typeface="宋体" charset="0"/>
              </a:rPr>
              <a:t>顺水任从雅客悠。</a:t>
            </a:r>
            <a:r>
              <a:rPr lang="en-US" altLang="zh-CN" sz="2000">
                <a:latin typeface="Arial" charset="0"/>
                <a:ea typeface="宋体" charset="0"/>
              </a:rPr>
              <a:t>"};    /* </a:t>
            </a:r>
            <a:r>
              <a:rPr lang="zh-CN" altLang="en-US" sz="2000">
                <a:latin typeface="Arial" charset="0"/>
                <a:ea typeface="宋体" charset="0"/>
              </a:rPr>
              <a:t>指针数组初始化 *</a:t>
            </a:r>
            <a:r>
              <a:rPr lang="en-US" altLang="zh-CN" sz="2000">
                <a:latin typeface="Arial" charset="0"/>
                <a:ea typeface="宋体" charset="0"/>
              </a:rPr>
              <a:t>/</a:t>
            </a:r>
            <a:endParaRPr lang="nb-NO" altLang="zh-CN" sz="2000">
              <a:latin typeface="Arial" charset="0"/>
              <a:ea typeface="宋体" charset="0"/>
            </a:endParaRPr>
          </a:p>
          <a:p>
            <a:pPr lvl="1" eaLnBrk="1" hangingPunct="1">
              <a:buFont typeface="Wingdings" charset="0"/>
              <a:buNone/>
            </a:pPr>
            <a:r>
              <a:rPr lang="nb-NO" altLang="zh-CN" sz="2000">
                <a:latin typeface="Arial" charset="0"/>
                <a:ea typeface="宋体" charset="0"/>
              </a:rPr>
              <a:t>    char mean[10];</a:t>
            </a:r>
          </a:p>
          <a:p>
            <a:pPr lvl="1" eaLnBrk="1" hangingPunct="1">
              <a:buFont typeface="Wingdings" charset="0"/>
              <a:buNone/>
            </a:pPr>
            <a:r>
              <a:rPr lang="nb-NO" altLang="zh-CN" sz="2000">
                <a:latin typeface="Arial" charset="0"/>
                <a:ea typeface="宋体" charset="0"/>
              </a:rPr>
              <a:t>    for</a:t>
            </a:r>
            <a:r>
              <a:rPr lang="zh-CN" altLang="en-US" sz="2000">
                <a:latin typeface="Arial" charset="0"/>
                <a:ea typeface="宋体" charset="0"/>
              </a:rPr>
              <a:t> </a:t>
            </a:r>
            <a:r>
              <a:rPr lang="nb-NO" altLang="zh-CN" sz="2000">
                <a:latin typeface="Arial" charset="0"/>
                <a:ea typeface="宋体" charset="0"/>
              </a:rPr>
              <a:t>(i = 0; i</a:t>
            </a:r>
            <a:r>
              <a:rPr lang="zh-CN" altLang="en-US" sz="2000">
                <a:latin typeface="Arial" charset="0"/>
                <a:ea typeface="宋体" charset="0"/>
              </a:rPr>
              <a:t> </a:t>
            </a:r>
            <a:r>
              <a:rPr lang="nb-NO" altLang="zh-CN" sz="2000">
                <a:latin typeface="Arial" charset="0"/>
                <a:ea typeface="宋体" charset="0"/>
              </a:rPr>
              <a:t>&lt;</a:t>
            </a:r>
            <a:r>
              <a:rPr lang="zh-CN" altLang="en-US" sz="2000">
                <a:latin typeface="Arial" charset="0"/>
                <a:ea typeface="宋体" charset="0"/>
              </a:rPr>
              <a:t> </a:t>
            </a:r>
            <a:r>
              <a:rPr lang="nb-NO" altLang="zh-CN" sz="2000">
                <a:latin typeface="Arial" charset="0"/>
                <a:ea typeface="宋体" charset="0"/>
              </a:rPr>
              <a:t>4; i++){  /* </a:t>
            </a:r>
            <a:r>
              <a:rPr lang="zh-CN" altLang="nb-NO" sz="2000">
                <a:latin typeface="Arial" charset="0"/>
                <a:ea typeface="宋体" charset="0"/>
              </a:rPr>
              <a:t>每行取第</a:t>
            </a:r>
            <a:r>
              <a:rPr lang="nb-NO" altLang="zh-CN" sz="2000">
                <a:latin typeface="Arial" charset="0"/>
                <a:ea typeface="宋体" charset="0"/>
              </a:rPr>
              <a:t>1</a:t>
            </a:r>
            <a:r>
              <a:rPr lang="zh-CN" altLang="nb-NO" sz="2000">
                <a:latin typeface="Arial" charset="0"/>
                <a:ea typeface="宋体" charset="0"/>
              </a:rPr>
              <a:t>个汉字存入</a:t>
            </a:r>
            <a:r>
              <a:rPr lang="nb-NO" altLang="zh-CN" sz="2000">
                <a:latin typeface="Arial" charset="0"/>
                <a:ea typeface="宋体" charset="0"/>
              </a:rPr>
              <a:t>mean */</a:t>
            </a:r>
          </a:p>
          <a:p>
            <a:pPr lvl="1" eaLnBrk="1" hangingPunct="1">
              <a:buFont typeface="Wingdings" charset="0"/>
              <a:buNone/>
            </a:pPr>
            <a:r>
              <a:rPr lang="nb-NO" altLang="zh-CN" sz="2000">
                <a:latin typeface="Arial" charset="0"/>
                <a:ea typeface="宋体" charset="0"/>
              </a:rPr>
              <a:t>      </a:t>
            </a:r>
            <a:r>
              <a:rPr lang="nb-NO" altLang="zh-CN" sz="2000">
                <a:solidFill>
                  <a:srgbClr val="FF3300"/>
                </a:solidFill>
                <a:latin typeface="Arial" charset="0"/>
                <a:ea typeface="宋体" charset="0"/>
              </a:rPr>
              <a:t>mean[2 * i] = *(poem[i]);</a:t>
            </a:r>
          </a:p>
          <a:p>
            <a:pPr lvl="1" eaLnBrk="1" hangingPunct="1">
              <a:buFont typeface="Wingdings" charset="0"/>
              <a:buNone/>
            </a:pPr>
            <a:r>
              <a:rPr lang="nb-NO" altLang="zh-CN" sz="2000">
                <a:solidFill>
                  <a:srgbClr val="FF3300"/>
                </a:solidFill>
                <a:latin typeface="Arial" charset="0"/>
                <a:ea typeface="宋体" charset="0"/>
              </a:rPr>
              <a:t>      mean[2 * i + 1] = *(poem[i] + 1);</a:t>
            </a:r>
          </a:p>
          <a:p>
            <a:pPr lvl="1" eaLnBrk="1" hangingPunct="1">
              <a:buFont typeface="Wingdings" charset="0"/>
              <a:buNone/>
            </a:pPr>
            <a:r>
              <a:rPr lang="nb-NO" altLang="zh-CN" sz="2000">
                <a:latin typeface="Arial" charset="0"/>
                <a:ea typeface="宋体" charset="0"/>
              </a:rPr>
              <a:t>    }</a:t>
            </a:r>
          </a:p>
          <a:p>
            <a:pPr lvl="1" eaLnBrk="1" hangingPunct="1">
              <a:buFont typeface="Wingdings" charset="0"/>
              <a:buNone/>
            </a:pPr>
            <a:r>
              <a:rPr lang="nb-NO" altLang="zh-CN" sz="2000">
                <a:latin typeface="Arial" charset="0"/>
                <a:ea typeface="宋体" charset="0"/>
              </a:rPr>
              <a:t>    </a:t>
            </a:r>
            <a:r>
              <a:rPr lang="nb-NO" altLang="zh-CN" sz="2000">
                <a:solidFill>
                  <a:srgbClr val="FF3300"/>
                </a:solidFill>
                <a:latin typeface="Arial" charset="0"/>
                <a:ea typeface="宋体" charset="0"/>
              </a:rPr>
              <a:t>mean[2 * i] = ’\0’;</a:t>
            </a:r>
          </a:p>
          <a:p>
            <a:pPr lvl="1" eaLnBrk="1" hangingPunct="1">
              <a:buFont typeface="Wingdings" charset="0"/>
              <a:buNone/>
            </a:pPr>
            <a:r>
              <a:rPr lang="nb-NO" altLang="zh-CN" sz="2000">
                <a:latin typeface="Arial" charset="0"/>
                <a:ea typeface="宋体" charset="0"/>
              </a:rPr>
              <a:t>    </a:t>
            </a:r>
            <a:r>
              <a:rPr lang="en-US" altLang="zh-CN" sz="2000">
                <a:latin typeface="Arial" charset="0"/>
                <a:ea typeface="宋体" charset="0"/>
              </a:rPr>
              <a:t>printf</a:t>
            </a:r>
            <a:r>
              <a:rPr lang="zh-CN" altLang="en-US" sz="2000">
                <a:latin typeface="Arial" charset="0"/>
                <a:ea typeface="宋体" charset="0"/>
              </a:rPr>
              <a:t> </a:t>
            </a:r>
            <a:r>
              <a:rPr lang="en-US" altLang="zh-CN" sz="2000">
                <a:latin typeface="Arial" charset="0"/>
                <a:ea typeface="宋体" charset="0"/>
              </a:rPr>
              <a:t>("%s\n", mean);    /* </a:t>
            </a:r>
            <a:r>
              <a:rPr lang="zh-CN" altLang="en-US" sz="2000">
                <a:latin typeface="Arial" charset="0"/>
                <a:ea typeface="宋体" charset="0"/>
              </a:rPr>
              <a:t>输出结果 *</a:t>
            </a:r>
            <a:r>
              <a:rPr lang="en-US" altLang="zh-CN" sz="2000">
                <a:latin typeface="Arial" charset="0"/>
                <a:ea typeface="宋体" charset="0"/>
              </a:rPr>
              <a:t>/</a:t>
            </a:r>
          </a:p>
          <a:p>
            <a:pPr lvl="1" eaLnBrk="1" hangingPunct="1">
              <a:buFont typeface="Wingdings" charset="0"/>
              <a:buNone/>
            </a:pPr>
            <a:r>
              <a:rPr lang="en-US" altLang="zh-CN" sz="2000">
                <a:latin typeface="Arial" charset="0"/>
                <a:ea typeface="宋体" charset="0"/>
              </a:rPr>
              <a:t>    return 0;</a:t>
            </a:r>
          </a:p>
          <a:p>
            <a:pPr lvl="1" eaLnBrk="1" hangingPunct="1">
              <a:buFont typeface="Wingdings" charset="0"/>
              <a:buNone/>
            </a:pPr>
            <a:r>
              <a:rPr lang="en-US" altLang="zh-CN" sz="2000">
                <a:latin typeface="Arial" charset="0"/>
                <a:ea typeface="宋体" charset="0"/>
              </a:rPr>
              <a:t>}</a:t>
            </a:r>
          </a:p>
        </p:txBody>
      </p:sp>
      <p:sp>
        <p:nvSpPr>
          <p:cNvPr id="38914" name="Rectangle 8"/>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11.1.4  </a:t>
            </a:r>
            <a:r>
              <a:rPr lang="zh-CN" altLang="en-US" sz="4000">
                <a:latin typeface="Arial" charset="0"/>
                <a:ea typeface="宋体" charset="0"/>
              </a:rPr>
              <a:t>用指针数组处理多个字符串</a:t>
            </a:r>
          </a:p>
        </p:txBody>
      </p:sp>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11.1.4  </a:t>
            </a:r>
            <a:r>
              <a:rPr lang="zh-CN" altLang="en-US" sz="4000">
                <a:latin typeface="Arial" charset="0"/>
                <a:ea typeface="宋体" charset="0"/>
              </a:rPr>
              <a:t>用指针数组处理多个字符串</a:t>
            </a:r>
          </a:p>
        </p:txBody>
      </p:sp>
      <p:sp>
        <p:nvSpPr>
          <p:cNvPr id="39938" name="Rectangle 3"/>
          <p:cNvSpPr>
            <a:spLocks noGrp="1" noChangeArrowheads="1"/>
          </p:cNvSpPr>
          <p:nvPr>
            <p:ph type="body" sz="half" idx="1"/>
          </p:nvPr>
        </p:nvSpPr>
        <p:spPr>
          <a:xfrm>
            <a:off x="107950" y="1341438"/>
            <a:ext cx="8291513" cy="3886200"/>
          </a:xfrm>
          <a:noFill/>
        </p:spPr>
        <p:txBody>
          <a:bodyPr/>
          <a:lstStyle/>
          <a:p>
            <a:pPr eaLnBrk="1" hangingPunct="1">
              <a:buFont typeface="Wingdings" charset="0"/>
              <a:buNone/>
            </a:pPr>
            <a:r>
              <a:rPr lang="en-US" altLang="zh-CN" sz="2800">
                <a:solidFill>
                  <a:srgbClr val="0000CC"/>
                </a:solidFill>
                <a:latin typeface="Arial" charset="0"/>
                <a:ea typeface="宋体" charset="0"/>
              </a:rPr>
              <a:t>3</a:t>
            </a:r>
            <a:r>
              <a:rPr lang="zh-CN" altLang="en-US" sz="2800">
                <a:solidFill>
                  <a:srgbClr val="0000CC"/>
                </a:solidFill>
                <a:latin typeface="Arial" charset="0"/>
                <a:ea typeface="宋体" charset="0"/>
              </a:rPr>
              <a:t>．动态输入多个字符串</a:t>
            </a:r>
          </a:p>
          <a:p>
            <a:pPr eaLnBrk="1" hangingPunct="1">
              <a:buFont typeface="Wingdings" charset="0"/>
              <a:buNone/>
            </a:pPr>
            <a:r>
              <a:rPr lang="zh-CN" altLang="en-US" sz="2800">
                <a:latin typeface="Arial" charset="0"/>
                <a:ea typeface="宋体" charset="0"/>
              </a:rPr>
              <a:t>例</a:t>
            </a:r>
            <a:r>
              <a:rPr lang="en-US" altLang="zh-CN" sz="2800">
                <a:latin typeface="Arial" charset="0"/>
                <a:ea typeface="宋体" charset="0"/>
              </a:rPr>
              <a:t>11-6  </a:t>
            </a:r>
            <a:r>
              <a:rPr lang="zh-CN" altLang="en-US" sz="2800">
                <a:latin typeface="Arial" charset="0"/>
                <a:ea typeface="宋体" charset="0"/>
              </a:rPr>
              <a:t>输入一些有关颜色的单词，每行一个，以</a:t>
            </a:r>
            <a:r>
              <a:rPr lang="en-US" altLang="zh-CN" sz="2800">
                <a:latin typeface="Arial" charset="0"/>
                <a:ea typeface="宋体" charset="0"/>
              </a:rPr>
              <a:t>#</a:t>
            </a:r>
            <a:r>
              <a:rPr lang="zh-CN" altLang="en-US" sz="2800">
                <a:latin typeface="Arial" charset="0"/>
                <a:ea typeface="宋体" charset="0"/>
              </a:rPr>
              <a:t>作为输入结束标志，再按输入的相反次序输出这些单词。其中单词数小于</a:t>
            </a:r>
            <a:r>
              <a:rPr lang="en-US" altLang="zh-CN" sz="2800">
                <a:latin typeface="Arial" charset="0"/>
                <a:ea typeface="宋体" charset="0"/>
              </a:rPr>
              <a:t>20</a:t>
            </a:r>
            <a:r>
              <a:rPr lang="zh-CN" altLang="en-US" sz="2800">
                <a:latin typeface="Arial" charset="0"/>
                <a:ea typeface="宋体" charset="0"/>
              </a:rPr>
              <a:t>，每个单词不超过</a:t>
            </a:r>
            <a:r>
              <a:rPr lang="en-US" altLang="zh-CN" sz="2800">
                <a:latin typeface="Arial" charset="0"/>
                <a:ea typeface="宋体" charset="0"/>
              </a:rPr>
              <a:t>15</a:t>
            </a:r>
            <a:r>
              <a:rPr lang="zh-CN" altLang="en-US" sz="2800">
                <a:latin typeface="Arial" charset="0"/>
                <a:ea typeface="宋体" charset="0"/>
              </a:rPr>
              <a:t>个字母（用动态分配内存的方法处理多个字符串的输入）。</a:t>
            </a:r>
          </a:p>
        </p:txBody>
      </p:sp>
    </p:spTree>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3"/>
          <p:cNvSpPr>
            <a:spLocks noGrp="1" noChangeArrowheads="1"/>
          </p:cNvSpPr>
          <p:nvPr>
            <p:ph type="body" sz="half" idx="1"/>
          </p:nvPr>
        </p:nvSpPr>
        <p:spPr>
          <a:xfrm>
            <a:off x="395288" y="549275"/>
            <a:ext cx="8748712" cy="3886200"/>
          </a:xfrm>
          <a:noFill/>
        </p:spPr>
        <p:txBody>
          <a:bodyPr/>
          <a:lstStyle/>
          <a:p>
            <a:pPr eaLnBrk="1" hangingPunct="1">
              <a:spcBef>
                <a:spcPct val="0"/>
              </a:spcBef>
              <a:buFont typeface="Wingdings" charset="0"/>
              <a:buNone/>
            </a:pPr>
            <a:r>
              <a:rPr lang="en-US" altLang="zh-CN" sz="2000" dirty="0">
                <a:latin typeface="Arial" charset="0"/>
                <a:ea typeface="宋体" charset="0"/>
              </a:rPr>
              <a:t>#include &lt;</a:t>
            </a:r>
            <a:r>
              <a:rPr lang="en-US" altLang="zh-CN" sz="2000" dirty="0" err="1">
                <a:latin typeface="Arial" charset="0"/>
                <a:ea typeface="宋体" charset="0"/>
              </a:rPr>
              <a:t>stdio.h</a:t>
            </a:r>
            <a:r>
              <a:rPr lang="en-US" altLang="zh-CN" sz="2000" dirty="0">
                <a:latin typeface="Arial" charset="0"/>
                <a:ea typeface="宋体" charset="0"/>
              </a:rPr>
              <a:t>&gt;</a:t>
            </a:r>
          </a:p>
          <a:p>
            <a:pPr eaLnBrk="1" hangingPunct="1">
              <a:spcBef>
                <a:spcPct val="0"/>
              </a:spcBef>
              <a:buFont typeface="Wingdings" charset="0"/>
              <a:buNone/>
            </a:pPr>
            <a:r>
              <a:rPr lang="en-US" altLang="zh-CN" sz="2000" dirty="0">
                <a:latin typeface="Arial" charset="0"/>
                <a:ea typeface="宋体" charset="0"/>
              </a:rPr>
              <a:t>#include&lt;</a:t>
            </a:r>
            <a:r>
              <a:rPr lang="en-US" altLang="zh-CN" sz="2000" dirty="0" err="1">
                <a:latin typeface="Arial" charset="0"/>
                <a:ea typeface="宋体" charset="0"/>
              </a:rPr>
              <a:t>stdlib.h</a:t>
            </a:r>
            <a:r>
              <a:rPr lang="en-US" altLang="zh-CN" sz="2000" dirty="0">
                <a:latin typeface="Arial" charset="0"/>
                <a:ea typeface="宋体" charset="0"/>
              </a:rPr>
              <a:t>&gt;</a:t>
            </a:r>
          </a:p>
          <a:p>
            <a:pPr eaLnBrk="1" hangingPunct="1">
              <a:spcBef>
                <a:spcPct val="0"/>
              </a:spcBef>
              <a:buFont typeface="Wingdings" charset="0"/>
              <a:buNone/>
            </a:pPr>
            <a:r>
              <a:rPr lang="en-US" altLang="zh-CN" sz="2000" dirty="0">
                <a:latin typeface="Arial" charset="0"/>
                <a:ea typeface="宋体" charset="0"/>
              </a:rPr>
              <a:t>#include&lt;</a:t>
            </a:r>
            <a:r>
              <a:rPr lang="en-US" altLang="zh-CN" sz="2000" dirty="0" err="1">
                <a:latin typeface="Arial" charset="0"/>
                <a:ea typeface="宋体" charset="0"/>
              </a:rPr>
              <a:t>string.h</a:t>
            </a:r>
            <a:r>
              <a:rPr lang="en-US" altLang="zh-CN" sz="2000" dirty="0">
                <a:latin typeface="Arial" charset="0"/>
                <a:ea typeface="宋体" charset="0"/>
              </a:rPr>
              <a:t>&gt;</a:t>
            </a:r>
          </a:p>
          <a:p>
            <a:pPr eaLnBrk="1" hangingPunct="1">
              <a:spcBef>
                <a:spcPct val="0"/>
              </a:spcBef>
              <a:buFont typeface="Wingdings" charset="0"/>
              <a:buNone/>
            </a:pPr>
            <a:r>
              <a:rPr lang="en-US" altLang="zh-CN" sz="2000" dirty="0" err="1">
                <a:latin typeface="Arial" charset="0"/>
                <a:ea typeface="宋体" charset="0"/>
              </a:rPr>
              <a:t>int</a:t>
            </a:r>
            <a:r>
              <a:rPr lang="en-US" altLang="zh-CN" sz="2000" dirty="0">
                <a:latin typeface="Arial" charset="0"/>
                <a:ea typeface="宋体" charset="0"/>
              </a:rPr>
              <a:t> main(void)</a:t>
            </a:r>
          </a:p>
          <a:p>
            <a:pPr eaLnBrk="1" hangingPunct="1">
              <a:spcBef>
                <a:spcPct val="0"/>
              </a:spcBef>
              <a:buFont typeface="Wingdings" charset="0"/>
              <a:buNone/>
            </a:pPr>
            <a:r>
              <a:rPr lang="en-US" altLang="zh-CN" sz="2000" dirty="0">
                <a:latin typeface="Arial" charset="0"/>
                <a:ea typeface="宋体" charset="0"/>
              </a:rPr>
              <a:t>{</a:t>
            </a:r>
          </a:p>
          <a:p>
            <a:pPr eaLnBrk="1" hangingPunct="1">
              <a:spcBef>
                <a:spcPct val="0"/>
              </a:spcBef>
              <a:buFont typeface="Wingdings" charset="0"/>
              <a:buNone/>
            </a:pPr>
            <a:r>
              <a:rPr lang="en-US" altLang="zh-CN" sz="2000" dirty="0">
                <a:latin typeface="Arial" charset="0"/>
                <a:ea typeface="宋体" charset="0"/>
              </a:rPr>
              <a:t>    </a:t>
            </a:r>
            <a:r>
              <a:rPr lang="en-US" altLang="zh-CN" sz="2000" dirty="0" err="1">
                <a:latin typeface="Arial" charset="0"/>
                <a:ea typeface="宋体" charset="0"/>
              </a:rPr>
              <a:t>int</a:t>
            </a:r>
            <a:r>
              <a:rPr lang="en-US" altLang="zh-CN" sz="2000" dirty="0">
                <a:latin typeface="Arial" charset="0"/>
                <a:ea typeface="宋体" charset="0"/>
              </a:rPr>
              <a:t> </a:t>
            </a:r>
            <a:r>
              <a:rPr lang="en-US" altLang="zh-CN" sz="2000" dirty="0" err="1">
                <a:latin typeface="Arial" charset="0"/>
                <a:ea typeface="宋体" charset="0"/>
              </a:rPr>
              <a:t>i</a:t>
            </a:r>
            <a:r>
              <a:rPr lang="en-US" altLang="zh-CN" sz="2000" dirty="0">
                <a:latin typeface="Arial" charset="0"/>
                <a:ea typeface="宋体" charset="0"/>
              </a:rPr>
              <a:t>, n = 0;</a:t>
            </a:r>
          </a:p>
          <a:p>
            <a:pPr eaLnBrk="1" hangingPunct="1">
              <a:spcBef>
                <a:spcPct val="0"/>
              </a:spcBef>
              <a:buFont typeface="Wingdings" charset="0"/>
              <a:buNone/>
            </a:pPr>
            <a:r>
              <a:rPr lang="en-US" altLang="zh-CN" sz="2000" dirty="0">
                <a:latin typeface="Arial" charset="0"/>
                <a:ea typeface="宋体" charset="0"/>
              </a:rPr>
              <a:t>    char </a:t>
            </a:r>
            <a:r>
              <a:rPr lang="en-US" altLang="zh-CN" sz="2000" dirty="0">
                <a:solidFill>
                  <a:srgbClr val="0000CC"/>
                </a:solidFill>
                <a:latin typeface="Arial" charset="0"/>
                <a:ea typeface="宋体" charset="0"/>
              </a:rPr>
              <a:t>*color[20]</a:t>
            </a:r>
            <a:r>
              <a:rPr lang="en-US" altLang="zh-CN" sz="2000" dirty="0">
                <a:latin typeface="Arial" charset="0"/>
                <a:ea typeface="宋体" charset="0"/>
              </a:rPr>
              <a:t>, </a:t>
            </a:r>
            <a:r>
              <a:rPr lang="en-US" altLang="zh-CN" sz="2000" dirty="0" err="1">
                <a:latin typeface="Arial" charset="0"/>
                <a:ea typeface="宋体" charset="0"/>
              </a:rPr>
              <a:t>str</a:t>
            </a:r>
            <a:r>
              <a:rPr lang="en-US" altLang="zh-CN" sz="2000" dirty="0">
                <a:latin typeface="Arial" charset="0"/>
                <a:ea typeface="宋体" charset="0"/>
              </a:rPr>
              <a:t>[15];</a:t>
            </a:r>
          </a:p>
          <a:p>
            <a:pPr eaLnBrk="1" hangingPunct="1">
              <a:spcBef>
                <a:spcPct val="0"/>
              </a:spcBef>
              <a:buFont typeface="Wingdings" charset="0"/>
              <a:buNone/>
            </a:pPr>
            <a:r>
              <a:rPr lang="en-US" altLang="zh-CN" sz="2000" dirty="0">
                <a:latin typeface="Arial" charset="0"/>
                <a:ea typeface="宋体" charset="0"/>
              </a:rPr>
              <a:t>    </a:t>
            </a:r>
            <a:r>
              <a:rPr lang="en-US" altLang="zh-CN" sz="2000" dirty="0" err="1">
                <a:latin typeface="Arial" charset="0"/>
                <a:ea typeface="宋体" charset="0"/>
              </a:rPr>
              <a:t>scanf</a:t>
            </a:r>
            <a:r>
              <a:rPr lang="en-US" altLang="zh-CN" sz="2000" dirty="0">
                <a:latin typeface="Arial" charset="0"/>
                <a:ea typeface="宋体" charset="0"/>
              </a:rPr>
              <a:t>("%s", </a:t>
            </a:r>
            <a:r>
              <a:rPr lang="en-US" altLang="zh-CN" sz="2000" dirty="0" err="1">
                <a:latin typeface="Arial" charset="0"/>
                <a:ea typeface="宋体" charset="0"/>
              </a:rPr>
              <a:t>str</a:t>
            </a:r>
            <a:r>
              <a:rPr lang="en-US" altLang="zh-CN" sz="2000" dirty="0">
                <a:latin typeface="Arial" charset="0"/>
                <a:ea typeface="宋体" charset="0"/>
              </a:rPr>
              <a:t>);</a:t>
            </a:r>
          </a:p>
          <a:p>
            <a:pPr eaLnBrk="1" hangingPunct="1">
              <a:spcBef>
                <a:spcPct val="0"/>
              </a:spcBef>
              <a:buFont typeface="Wingdings" charset="0"/>
              <a:buNone/>
            </a:pPr>
            <a:r>
              <a:rPr lang="en-US" altLang="zh-CN" sz="2000" dirty="0">
                <a:latin typeface="Arial" charset="0"/>
                <a:ea typeface="宋体" charset="0"/>
              </a:rPr>
              <a:t>    while(</a:t>
            </a:r>
            <a:r>
              <a:rPr lang="en-US" altLang="zh-CN" sz="2000" dirty="0" err="1">
                <a:latin typeface="Arial" charset="0"/>
                <a:ea typeface="宋体" charset="0"/>
              </a:rPr>
              <a:t>str</a:t>
            </a:r>
            <a:r>
              <a:rPr lang="en-US" altLang="zh-CN" sz="2000" dirty="0">
                <a:latin typeface="Arial" charset="0"/>
                <a:ea typeface="宋体" charset="0"/>
              </a:rPr>
              <a:t>[0] != '#') {</a:t>
            </a:r>
          </a:p>
          <a:p>
            <a:pPr eaLnBrk="1" hangingPunct="1">
              <a:spcBef>
                <a:spcPct val="0"/>
              </a:spcBef>
              <a:buFont typeface="Wingdings" charset="0"/>
              <a:buNone/>
            </a:pPr>
            <a:r>
              <a:rPr lang="en-US" altLang="zh-CN" sz="2000" dirty="0">
                <a:latin typeface="Arial" charset="0"/>
                <a:ea typeface="宋体" charset="0"/>
              </a:rPr>
              <a:t>        </a:t>
            </a:r>
            <a:r>
              <a:rPr lang="en-US" altLang="zh-CN" sz="2000" dirty="0">
                <a:solidFill>
                  <a:srgbClr val="0000CC"/>
                </a:solidFill>
                <a:latin typeface="Arial" charset="0"/>
                <a:ea typeface="宋体" charset="0"/>
              </a:rPr>
              <a:t>color[n]</a:t>
            </a:r>
            <a:r>
              <a:rPr lang="en-US" altLang="zh-CN" sz="2000" dirty="0">
                <a:solidFill>
                  <a:srgbClr val="CC0066"/>
                </a:solidFill>
                <a:latin typeface="Arial" charset="0"/>
                <a:ea typeface="宋体" charset="0"/>
              </a:rPr>
              <a:t> = (char *)</a:t>
            </a:r>
            <a:r>
              <a:rPr lang="en-US" altLang="zh-CN" sz="2000" dirty="0" err="1">
                <a:solidFill>
                  <a:srgbClr val="CC0066"/>
                </a:solidFill>
                <a:latin typeface="Arial" charset="0"/>
                <a:ea typeface="宋体" charset="0"/>
              </a:rPr>
              <a:t>malloc</a:t>
            </a:r>
            <a:r>
              <a:rPr lang="en-US" altLang="zh-CN" sz="2000" dirty="0">
                <a:solidFill>
                  <a:srgbClr val="CC0066"/>
                </a:solidFill>
                <a:latin typeface="Arial" charset="0"/>
                <a:ea typeface="宋体" charset="0"/>
              </a:rPr>
              <a:t>(</a:t>
            </a:r>
            <a:r>
              <a:rPr lang="en-US" altLang="zh-CN" sz="2000" dirty="0" err="1">
                <a:solidFill>
                  <a:srgbClr val="CC0066"/>
                </a:solidFill>
                <a:latin typeface="Arial" charset="0"/>
                <a:ea typeface="宋体" charset="0"/>
              </a:rPr>
              <a:t>sizeof</a:t>
            </a:r>
            <a:r>
              <a:rPr lang="en-US" altLang="zh-CN" sz="2000" dirty="0">
                <a:solidFill>
                  <a:srgbClr val="CC0066"/>
                </a:solidFill>
                <a:latin typeface="Arial" charset="0"/>
                <a:ea typeface="宋体" charset="0"/>
              </a:rPr>
              <a:t>(char)*(</a:t>
            </a:r>
            <a:r>
              <a:rPr lang="en-US" altLang="zh-CN" sz="2000" dirty="0" err="1">
                <a:solidFill>
                  <a:srgbClr val="CC0066"/>
                </a:solidFill>
                <a:latin typeface="Arial" charset="0"/>
                <a:ea typeface="宋体" charset="0"/>
              </a:rPr>
              <a:t>strlen</a:t>
            </a:r>
            <a:r>
              <a:rPr lang="en-US" altLang="zh-CN" sz="2000" dirty="0">
                <a:solidFill>
                  <a:srgbClr val="CC0066"/>
                </a:solidFill>
                <a:latin typeface="Arial" charset="0"/>
                <a:ea typeface="宋体" charset="0"/>
              </a:rPr>
              <a:t>(</a:t>
            </a:r>
            <a:r>
              <a:rPr lang="en-US" altLang="zh-CN" sz="2000" dirty="0" err="1">
                <a:solidFill>
                  <a:srgbClr val="CC0066"/>
                </a:solidFill>
                <a:latin typeface="Arial" charset="0"/>
                <a:ea typeface="宋体" charset="0"/>
              </a:rPr>
              <a:t>str</a:t>
            </a:r>
            <a:r>
              <a:rPr lang="en-US" altLang="zh-CN" sz="2000" dirty="0">
                <a:solidFill>
                  <a:srgbClr val="CC0066"/>
                </a:solidFill>
                <a:latin typeface="Arial" charset="0"/>
                <a:ea typeface="宋体" charset="0"/>
              </a:rPr>
              <a:t>)+1)); </a:t>
            </a:r>
            <a:r>
              <a:rPr lang="en-US" altLang="zh-CN" sz="2000" dirty="0">
                <a:latin typeface="Arial" charset="0"/>
                <a:ea typeface="宋体" charset="0"/>
              </a:rPr>
              <a:t>/* </a:t>
            </a:r>
            <a:r>
              <a:rPr lang="zh-CN" altLang="en-US" sz="2000" dirty="0">
                <a:latin typeface="Arial" charset="0"/>
                <a:ea typeface="宋体" charset="0"/>
              </a:rPr>
              <a:t>动态分配 *</a:t>
            </a:r>
            <a:r>
              <a:rPr lang="en-US" altLang="zh-CN" sz="2000" dirty="0">
                <a:latin typeface="Arial" charset="0"/>
                <a:ea typeface="宋体" charset="0"/>
              </a:rPr>
              <a:t>/ </a:t>
            </a:r>
          </a:p>
          <a:p>
            <a:pPr eaLnBrk="1" hangingPunct="1">
              <a:spcBef>
                <a:spcPct val="0"/>
              </a:spcBef>
              <a:buFont typeface="Wingdings" charset="0"/>
              <a:buNone/>
            </a:pPr>
            <a:r>
              <a:rPr lang="en-US" altLang="zh-CN" sz="2000" dirty="0">
                <a:latin typeface="Arial" charset="0"/>
                <a:ea typeface="宋体" charset="0"/>
              </a:rPr>
              <a:t>        </a:t>
            </a:r>
            <a:r>
              <a:rPr lang="en-US" altLang="zh-CN" sz="2000" dirty="0" err="1">
                <a:solidFill>
                  <a:srgbClr val="CC0066"/>
                </a:solidFill>
                <a:latin typeface="Arial" charset="0"/>
                <a:ea typeface="宋体" charset="0"/>
              </a:rPr>
              <a:t>strcpy</a:t>
            </a:r>
            <a:r>
              <a:rPr lang="en-US" altLang="zh-CN" sz="2000" dirty="0">
                <a:solidFill>
                  <a:srgbClr val="CC0066"/>
                </a:solidFill>
                <a:latin typeface="Arial" charset="0"/>
                <a:ea typeface="宋体" charset="0"/>
              </a:rPr>
              <a:t>(</a:t>
            </a:r>
            <a:r>
              <a:rPr lang="en-US" altLang="zh-CN" sz="2000" dirty="0">
                <a:solidFill>
                  <a:srgbClr val="0000CC"/>
                </a:solidFill>
                <a:latin typeface="Arial" charset="0"/>
                <a:ea typeface="宋体" charset="0"/>
              </a:rPr>
              <a:t>color[n]</a:t>
            </a:r>
            <a:r>
              <a:rPr lang="en-US" altLang="zh-CN" sz="2000" dirty="0">
                <a:solidFill>
                  <a:srgbClr val="CC0066"/>
                </a:solidFill>
                <a:latin typeface="Arial" charset="0"/>
                <a:ea typeface="宋体" charset="0"/>
              </a:rPr>
              <a:t>, </a:t>
            </a:r>
            <a:r>
              <a:rPr lang="en-US" altLang="zh-CN" sz="2000" dirty="0" err="1">
                <a:solidFill>
                  <a:srgbClr val="CC0066"/>
                </a:solidFill>
                <a:latin typeface="Arial" charset="0"/>
                <a:ea typeface="宋体" charset="0"/>
              </a:rPr>
              <a:t>str</a:t>
            </a:r>
            <a:r>
              <a:rPr lang="en-US" altLang="zh-CN" sz="2000" dirty="0">
                <a:solidFill>
                  <a:srgbClr val="CC0066"/>
                </a:solidFill>
                <a:latin typeface="Arial" charset="0"/>
                <a:ea typeface="宋体" charset="0"/>
              </a:rPr>
              <a:t>);     </a:t>
            </a:r>
            <a:r>
              <a:rPr lang="en-US" altLang="zh-CN" sz="2000" dirty="0">
                <a:latin typeface="Arial" charset="0"/>
                <a:ea typeface="宋体" charset="0"/>
              </a:rPr>
              <a:t>/* </a:t>
            </a:r>
            <a:r>
              <a:rPr lang="zh-CN" altLang="en-US" sz="2000" dirty="0">
                <a:latin typeface="Arial" charset="0"/>
                <a:ea typeface="宋体" charset="0"/>
              </a:rPr>
              <a:t>将输入的字符串赋值给动态内存单元 *</a:t>
            </a:r>
            <a:r>
              <a:rPr lang="en-US" altLang="zh-CN" sz="2000" dirty="0">
                <a:latin typeface="Arial" charset="0"/>
                <a:ea typeface="宋体" charset="0"/>
              </a:rPr>
              <a:t>/ </a:t>
            </a:r>
          </a:p>
          <a:p>
            <a:pPr eaLnBrk="1" hangingPunct="1">
              <a:spcBef>
                <a:spcPct val="0"/>
              </a:spcBef>
              <a:buFont typeface="Wingdings" charset="0"/>
              <a:buNone/>
            </a:pPr>
            <a:r>
              <a:rPr lang="en-US" altLang="zh-CN" sz="2000" dirty="0">
                <a:latin typeface="Arial" charset="0"/>
                <a:ea typeface="宋体" charset="0"/>
              </a:rPr>
              <a:t>	    n++;</a:t>
            </a:r>
          </a:p>
          <a:p>
            <a:pPr eaLnBrk="1" hangingPunct="1">
              <a:spcBef>
                <a:spcPct val="0"/>
              </a:spcBef>
              <a:buFont typeface="Wingdings" charset="0"/>
              <a:buNone/>
            </a:pPr>
            <a:r>
              <a:rPr lang="en-US" altLang="zh-CN" sz="2000" dirty="0">
                <a:latin typeface="Arial" charset="0"/>
                <a:ea typeface="宋体" charset="0"/>
              </a:rPr>
              <a:t>        </a:t>
            </a:r>
            <a:r>
              <a:rPr lang="en-US" altLang="zh-CN" sz="2000" dirty="0" err="1">
                <a:latin typeface="Arial" charset="0"/>
                <a:ea typeface="宋体" charset="0"/>
              </a:rPr>
              <a:t>scanf</a:t>
            </a:r>
            <a:r>
              <a:rPr lang="en-US" altLang="zh-CN" sz="2000" dirty="0">
                <a:latin typeface="Arial" charset="0"/>
                <a:ea typeface="宋体" charset="0"/>
              </a:rPr>
              <a:t>("%s", </a:t>
            </a:r>
            <a:r>
              <a:rPr lang="en-US" altLang="zh-CN" sz="2000" dirty="0" err="1">
                <a:latin typeface="Arial" charset="0"/>
                <a:ea typeface="宋体" charset="0"/>
              </a:rPr>
              <a:t>str</a:t>
            </a:r>
            <a:r>
              <a:rPr lang="en-US" altLang="zh-CN" sz="2000" dirty="0">
                <a:latin typeface="Arial" charset="0"/>
                <a:ea typeface="宋体" charset="0"/>
              </a:rPr>
              <a:t>);</a:t>
            </a:r>
          </a:p>
          <a:p>
            <a:pPr eaLnBrk="1" hangingPunct="1">
              <a:spcBef>
                <a:spcPct val="0"/>
              </a:spcBef>
              <a:buFont typeface="Wingdings" charset="0"/>
              <a:buNone/>
            </a:pPr>
            <a:r>
              <a:rPr lang="en-US" altLang="zh-CN" sz="2000" dirty="0">
                <a:latin typeface="Arial" charset="0"/>
                <a:ea typeface="宋体" charset="0"/>
              </a:rPr>
              <a:t>    }</a:t>
            </a:r>
          </a:p>
          <a:p>
            <a:pPr eaLnBrk="1" hangingPunct="1">
              <a:spcBef>
                <a:spcPct val="0"/>
              </a:spcBef>
              <a:buFont typeface="Wingdings" charset="0"/>
              <a:buNone/>
            </a:pPr>
            <a:r>
              <a:rPr lang="en-US" altLang="zh-CN" sz="2000" dirty="0">
                <a:latin typeface="Arial" charset="0"/>
                <a:ea typeface="宋体" charset="0"/>
              </a:rPr>
              <a:t>    </a:t>
            </a:r>
          </a:p>
          <a:p>
            <a:pPr eaLnBrk="1" hangingPunct="1">
              <a:spcBef>
                <a:spcPct val="0"/>
              </a:spcBef>
              <a:buFont typeface="Wingdings" charset="0"/>
              <a:buNone/>
            </a:pPr>
            <a:r>
              <a:rPr lang="en-US" altLang="zh-CN" sz="2000" dirty="0">
                <a:latin typeface="Arial" charset="0"/>
                <a:ea typeface="宋体" charset="0"/>
              </a:rPr>
              <a:t>    for(</a:t>
            </a:r>
            <a:r>
              <a:rPr lang="en-US" altLang="zh-CN" sz="2000" dirty="0" err="1">
                <a:latin typeface="Arial" charset="0"/>
                <a:ea typeface="宋体" charset="0"/>
              </a:rPr>
              <a:t>i</a:t>
            </a:r>
            <a:r>
              <a:rPr lang="en-US" altLang="zh-CN" sz="2000" dirty="0">
                <a:latin typeface="Arial" charset="0"/>
                <a:ea typeface="宋体" charset="0"/>
              </a:rPr>
              <a:t> = n-1; </a:t>
            </a:r>
            <a:r>
              <a:rPr lang="en-US" altLang="zh-CN" sz="2000" dirty="0" err="1">
                <a:latin typeface="Arial" charset="0"/>
                <a:ea typeface="宋体" charset="0"/>
              </a:rPr>
              <a:t>i</a:t>
            </a:r>
            <a:r>
              <a:rPr lang="en-US" altLang="zh-CN" sz="2000" dirty="0">
                <a:latin typeface="Arial" charset="0"/>
                <a:ea typeface="宋体" charset="0"/>
              </a:rPr>
              <a:t> &gt;= 0; </a:t>
            </a:r>
            <a:r>
              <a:rPr lang="en-US" altLang="zh-CN" sz="2000" dirty="0" err="1">
                <a:latin typeface="Arial" charset="0"/>
                <a:ea typeface="宋体" charset="0"/>
              </a:rPr>
              <a:t>i</a:t>
            </a:r>
            <a:r>
              <a:rPr lang="en-US" altLang="zh-CN" sz="2000" dirty="0">
                <a:latin typeface="Arial" charset="0"/>
                <a:ea typeface="宋体" charset="0"/>
              </a:rPr>
              <a:t>--)</a:t>
            </a:r>
          </a:p>
          <a:p>
            <a:pPr eaLnBrk="1" hangingPunct="1">
              <a:spcBef>
                <a:spcPct val="0"/>
              </a:spcBef>
              <a:buFont typeface="Wingdings" charset="0"/>
              <a:buNone/>
            </a:pPr>
            <a:r>
              <a:rPr lang="en-US" altLang="zh-CN" sz="2000" dirty="0">
                <a:latin typeface="Arial" charset="0"/>
                <a:ea typeface="宋体" charset="0"/>
              </a:rPr>
              <a:t>        </a:t>
            </a:r>
            <a:r>
              <a:rPr lang="en-US" altLang="zh-CN" sz="2000" dirty="0" err="1">
                <a:latin typeface="Arial" charset="0"/>
                <a:ea typeface="宋体" charset="0"/>
              </a:rPr>
              <a:t>printf</a:t>
            </a:r>
            <a:r>
              <a:rPr lang="en-US" altLang="zh-CN" sz="2000" dirty="0">
                <a:latin typeface="Arial" charset="0"/>
                <a:ea typeface="宋体" charset="0"/>
              </a:rPr>
              <a:t>("%s  ", color[</a:t>
            </a:r>
            <a:r>
              <a:rPr lang="en-US" altLang="zh-CN" sz="2000" dirty="0" err="1">
                <a:latin typeface="Arial" charset="0"/>
                <a:ea typeface="宋体" charset="0"/>
              </a:rPr>
              <a:t>i</a:t>
            </a:r>
            <a:r>
              <a:rPr lang="en-US" altLang="zh-CN" sz="2000" dirty="0">
                <a:latin typeface="Arial" charset="0"/>
                <a:ea typeface="宋体" charset="0"/>
              </a:rPr>
              <a:t>]);</a:t>
            </a:r>
          </a:p>
          <a:p>
            <a:pPr eaLnBrk="1" hangingPunct="1">
              <a:spcBef>
                <a:spcPct val="0"/>
              </a:spcBef>
              <a:buFont typeface="Wingdings" charset="0"/>
              <a:buNone/>
            </a:pPr>
            <a:r>
              <a:rPr lang="en-US" altLang="zh-CN" sz="2000" dirty="0">
                <a:latin typeface="Arial" charset="0"/>
                <a:ea typeface="宋体" charset="0"/>
              </a:rPr>
              <a:t>    return 0;</a:t>
            </a:r>
          </a:p>
          <a:p>
            <a:pPr eaLnBrk="1" hangingPunct="1">
              <a:spcBef>
                <a:spcPct val="0"/>
              </a:spcBef>
              <a:buFont typeface="Wingdings" charset="0"/>
              <a:buNone/>
            </a:pPr>
            <a:r>
              <a:rPr lang="en-US" altLang="zh-CN" sz="2000" dirty="0">
                <a:latin typeface="Arial" charset="0"/>
                <a:ea typeface="宋体" charset="0"/>
              </a:rPr>
              <a:t>}</a:t>
            </a:r>
            <a:endParaRPr lang="zh-CN" altLang="en-US" sz="2000" dirty="0">
              <a:latin typeface="Arial" charset="0"/>
              <a:ea typeface="宋体" charset="0"/>
            </a:endParaRPr>
          </a:p>
        </p:txBody>
      </p:sp>
      <p:sp>
        <p:nvSpPr>
          <p:cNvPr id="459781" name="Rectangle 5"/>
          <p:cNvSpPr>
            <a:spLocks noChangeArrowheads="1"/>
          </p:cNvSpPr>
          <p:nvPr/>
        </p:nvSpPr>
        <p:spPr bwMode="auto">
          <a:xfrm>
            <a:off x="4572000" y="4005263"/>
            <a:ext cx="3960813" cy="2520950"/>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400" b="1">
                <a:solidFill>
                  <a:srgbClr val="0000CC"/>
                </a:solidFill>
                <a:sym typeface="Wingdings" charset="0"/>
              </a:rPr>
              <a:t>运行结果</a:t>
            </a:r>
            <a:r>
              <a:rPr lang="en-US" altLang="zh-CN" sz="2400" b="1">
                <a:solidFill>
                  <a:srgbClr val="0000CC"/>
                </a:solidFill>
                <a:sym typeface="Wingdings" charset="0"/>
              </a:rPr>
              <a:t>:</a:t>
            </a:r>
          </a:p>
          <a:p>
            <a:r>
              <a:rPr lang="en-US" altLang="zh-CN" sz="2400" b="1">
                <a:solidFill>
                  <a:srgbClr val="CC0066"/>
                </a:solidFill>
                <a:sym typeface="Wingdings" charset="0"/>
              </a:rPr>
              <a:t>red</a:t>
            </a:r>
          </a:p>
          <a:p>
            <a:r>
              <a:rPr lang="en-US" altLang="zh-CN" sz="2400" b="1">
                <a:solidFill>
                  <a:srgbClr val="CC0066"/>
                </a:solidFill>
                <a:sym typeface="Wingdings" charset="0"/>
              </a:rPr>
              <a:t>blue </a:t>
            </a:r>
          </a:p>
          <a:p>
            <a:r>
              <a:rPr lang="en-US" altLang="zh-CN" sz="2400" b="1">
                <a:solidFill>
                  <a:srgbClr val="CC0066"/>
                </a:solidFill>
                <a:sym typeface="Wingdings" charset="0"/>
              </a:rPr>
              <a:t>yellow</a:t>
            </a:r>
          </a:p>
          <a:p>
            <a:r>
              <a:rPr lang="en-US" altLang="zh-CN" sz="2400" b="1">
                <a:solidFill>
                  <a:srgbClr val="CC0066"/>
                </a:solidFill>
                <a:sym typeface="Wingdings" charset="0"/>
              </a:rPr>
              <a:t>#</a:t>
            </a:r>
          </a:p>
          <a:p>
            <a:r>
              <a:rPr lang="en-US" altLang="zh-CN" sz="2400" b="1">
                <a:sym typeface="Wingdings" charset="0"/>
              </a:rPr>
              <a:t>yellow</a:t>
            </a:r>
            <a:r>
              <a:rPr lang="en-US" altLang="zh-CN" sz="2400">
                <a:sym typeface="Wingdings" charset="0"/>
              </a:rPr>
              <a:t> </a:t>
            </a:r>
            <a:r>
              <a:rPr lang="en-US" altLang="zh-CN" sz="2400" b="1">
                <a:sym typeface="Wingdings" charset="0"/>
              </a:rPr>
              <a:t>blue red</a:t>
            </a:r>
            <a:r>
              <a:rPr lang="en-US" altLang="zh-CN" sz="2400">
                <a:sym typeface="Wingdings" charset="0"/>
              </a:rPr>
              <a:t> </a:t>
            </a:r>
            <a:endParaRPr lang="zh-CN" altLang="en-US" sz="2400">
              <a:sym typeface="Wingdings" charset="0"/>
            </a:endParaRPr>
          </a:p>
        </p:txBody>
      </p:sp>
      <p:sp>
        <p:nvSpPr>
          <p:cNvPr id="459783" name="Rectangle 7"/>
          <p:cNvSpPr>
            <a:spLocks noChangeArrowheads="1"/>
          </p:cNvSpPr>
          <p:nvPr/>
        </p:nvSpPr>
        <p:spPr bwMode="auto">
          <a:xfrm>
            <a:off x="3995738" y="620713"/>
            <a:ext cx="4464050" cy="1439862"/>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400" b="1">
                <a:solidFill>
                  <a:srgbClr val="0000CC"/>
                </a:solidFill>
              </a:rPr>
              <a:t>优点：能够根据实际输入数据的多少来申请和分配内存空间，从而提高了内存的使用率。</a:t>
            </a:r>
            <a:endParaRPr lang="en-US" altLang="zh-CN" sz="2400" b="1">
              <a:solidFill>
                <a:srgbClr val="0000CC"/>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59783"/>
                                        </p:tgtEl>
                                        <p:attrNameLst>
                                          <p:attrName>style.visibility</p:attrName>
                                        </p:attrNameLst>
                                      </p:cBhvr>
                                      <p:to>
                                        <p:strVal val="visible"/>
                                      </p:to>
                                    </p:set>
                                    <p:anim calcmode="lin" valueType="num">
                                      <p:cBhvr additive="base">
                                        <p:cTn id="11" dur="500" fill="hold"/>
                                        <p:tgtEl>
                                          <p:spTgt spid="459783"/>
                                        </p:tgtEl>
                                        <p:attrNameLst>
                                          <p:attrName>ppt_x</p:attrName>
                                        </p:attrNameLst>
                                      </p:cBhvr>
                                      <p:tavLst>
                                        <p:tav tm="0">
                                          <p:val>
                                            <p:strVal val="#ppt_x"/>
                                          </p:val>
                                        </p:tav>
                                        <p:tav tm="100000">
                                          <p:val>
                                            <p:strVal val="#ppt_x"/>
                                          </p:val>
                                        </p:tav>
                                      </p:tavLst>
                                    </p:anim>
                                    <p:anim calcmode="lin" valueType="num">
                                      <p:cBhvr additive="base">
                                        <p:cTn id="12" dur="500" fill="hold"/>
                                        <p:tgtEl>
                                          <p:spTgt spid="4597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81" grpId="0" animBg="1"/>
      <p:bldP spid="45978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3"/>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*11.1.5  </a:t>
            </a:r>
            <a:r>
              <a:rPr lang="zh-CN" altLang="en-US" sz="4000">
                <a:latin typeface="Arial" charset="0"/>
                <a:ea typeface="宋体" charset="0"/>
              </a:rPr>
              <a:t>命令行参数</a:t>
            </a:r>
          </a:p>
        </p:txBody>
      </p:sp>
      <p:sp>
        <p:nvSpPr>
          <p:cNvPr id="462852" name="Rectangle 4"/>
          <p:cNvSpPr>
            <a:spLocks noGrp="1" noChangeArrowheads="1"/>
          </p:cNvSpPr>
          <p:nvPr>
            <p:ph type="body" sz="half" idx="1"/>
          </p:nvPr>
        </p:nvSpPr>
        <p:spPr>
          <a:xfrm>
            <a:off x="107950" y="1341438"/>
            <a:ext cx="8640763" cy="4824412"/>
          </a:xfrm>
          <a:noFill/>
        </p:spPr>
        <p:txBody>
          <a:bodyPr/>
          <a:lstStyle/>
          <a:p>
            <a:pPr eaLnBrk="1" hangingPunct="1"/>
            <a:r>
              <a:rPr lang="en-US" altLang="zh-CN" sz="2800">
                <a:latin typeface="Arial" charset="0"/>
                <a:ea typeface="宋体" charset="0"/>
              </a:rPr>
              <a:t>C</a:t>
            </a:r>
            <a:r>
              <a:rPr lang="zh-CN" altLang="en-US" sz="2800">
                <a:latin typeface="Arial" charset="0"/>
                <a:ea typeface="宋体" charset="0"/>
              </a:rPr>
              <a:t>语言源程序经编译和连接处理，生成可执行程序（例如</a:t>
            </a:r>
            <a:r>
              <a:rPr lang="en-US" altLang="zh-CN" sz="2800">
                <a:latin typeface="Arial" charset="0"/>
                <a:ea typeface="宋体" charset="0"/>
              </a:rPr>
              <a:t>test.exe</a:t>
            </a:r>
            <a:r>
              <a:rPr lang="zh-CN" altLang="en-US" sz="2800">
                <a:latin typeface="Arial" charset="0"/>
                <a:ea typeface="宋体" charset="0"/>
              </a:rPr>
              <a:t>）后，才能运行。</a:t>
            </a:r>
          </a:p>
          <a:p>
            <a:pPr eaLnBrk="1" hangingPunct="1"/>
            <a:r>
              <a:rPr lang="zh-CN" altLang="en-US" sz="2800">
                <a:latin typeface="Arial" charset="0"/>
                <a:ea typeface="宋体" charset="0"/>
              </a:rPr>
              <a:t>在</a:t>
            </a:r>
            <a:r>
              <a:rPr lang="en-US" altLang="zh-CN" sz="2800">
                <a:latin typeface="Arial" charset="0"/>
                <a:ea typeface="宋体" charset="0"/>
              </a:rPr>
              <a:t>DOS</a:t>
            </a:r>
            <a:r>
              <a:rPr lang="zh-CN" altLang="en-US" sz="2800">
                <a:latin typeface="Arial" charset="0"/>
                <a:ea typeface="宋体" charset="0"/>
              </a:rPr>
              <a:t>环境的命令窗口中，输入可执行文件名，就以命令方式运行该程序。 </a:t>
            </a:r>
          </a:p>
          <a:p>
            <a:pPr eaLnBrk="1" hangingPunct="1"/>
            <a:r>
              <a:rPr lang="zh-CN" altLang="en-US" sz="2800">
                <a:latin typeface="Arial" charset="0"/>
                <a:ea typeface="宋体" charset="0"/>
              </a:rPr>
              <a:t>输入命令时，在可执行文件（命令）名的后面可以跟一些参数，这些参数被称为命令行参数</a:t>
            </a:r>
          </a:p>
          <a:p>
            <a:pPr eaLnBrk="1" hangingPunct="1">
              <a:buFont typeface="Wingdings" charset="0"/>
              <a:buNone/>
            </a:pPr>
            <a:r>
              <a:rPr lang="en-US" altLang="zh-CN" sz="2800">
                <a:latin typeface="Arial" charset="0"/>
                <a:ea typeface="宋体" charset="0"/>
              </a:rPr>
              <a:t>        </a:t>
            </a:r>
            <a:r>
              <a:rPr lang="en-US" altLang="zh-CN" sz="2800">
                <a:solidFill>
                  <a:srgbClr val="0000CC"/>
                </a:solidFill>
                <a:latin typeface="Arial" charset="0"/>
                <a:ea typeface="宋体" charset="0"/>
              </a:rPr>
              <a:t>test world</a:t>
            </a:r>
            <a:r>
              <a:rPr lang="en-US" altLang="zh-CN" sz="2800">
                <a:latin typeface="Arial" charset="0"/>
                <a:ea typeface="宋体" charset="0"/>
              </a:rPr>
              <a:t> </a:t>
            </a:r>
          </a:p>
          <a:p>
            <a:pPr eaLnBrk="1" hangingPunct="1">
              <a:buFont typeface="Wingdings" charset="0"/>
              <a:buNone/>
            </a:pPr>
            <a:r>
              <a:rPr lang="zh-CN" altLang="en-US" sz="2800">
                <a:latin typeface="Arial" charset="0"/>
                <a:ea typeface="宋体" charset="0"/>
              </a:rPr>
              <a:t>   </a:t>
            </a:r>
            <a:r>
              <a:rPr lang="en-US" altLang="zh-CN" sz="2800">
                <a:latin typeface="Arial" charset="0"/>
                <a:ea typeface="宋体" charset="0"/>
              </a:rPr>
              <a:t>(test</a:t>
            </a:r>
            <a:r>
              <a:rPr lang="zh-CN" altLang="en-US" sz="2800">
                <a:latin typeface="Arial" charset="0"/>
                <a:ea typeface="宋体" charset="0"/>
              </a:rPr>
              <a:t>是命令名，</a:t>
            </a:r>
            <a:r>
              <a:rPr lang="en-US" altLang="zh-CN" sz="2800">
                <a:latin typeface="Arial" charset="0"/>
                <a:ea typeface="宋体" charset="0"/>
              </a:rPr>
              <a:t>world</a:t>
            </a:r>
            <a:r>
              <a:rPr lang="zh-CN" altLang="en-US" sz="2800">
                <a:latin typeface="Arial" charset="0"/>
                <a:ea typeface="宋体" charset="0"/>
              </a:rPr>
              <a:t>是命令行参数</a:t>
            </a:r>
            <a:r>
              <a:rPr lang="en-US" altLang="zh-CN" sz="2800">
                <a:latin typeface="Arial" charset="0"/>
                <a:ea typeface="宋体" charset="0"/>
              </a:rPr>
              <a:t>)</a:t>
            </a:r>
          </a:p>
          <a:p>
            <a:pPr eaLnBrk="1" hangingPunct="1"/>
            <a:endParaRPr lang="zh-CN" altLang="en-US" sz="2800">
              <a:latin typeface="Arial" charset="0"/>
              <a:ea typeface="宋体" charset="0"/>
            </a:endParaRPr>
          </a:p>
          <a:p>
            <a:pPr eaLnBrk="1" hangingPunct="1"/>
            <a:endParaRPr lang="zh-CN" altLang="en-US" sz="2800">
              <a:latin typeface="Arial" charset="0"/>
              <a:ea typeface="宋体"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2852">
                                            <p:txEl>
                                              <p:pRg st="0" end="0"/>
                                            </p:txEl>
                                          </p:spTgt>
                                        </p:tgtEl>
                                        <p:attrNameLst>
                                          <p:attrName>style.visibility</p:attrName>
                                        </p:attrNameLst>
                                      </p:cBhvr>
                                      <p:to>
                                        <p:strVal val="visible"/>
                                      </p:to>
                                    </p:set>
                                    <p:anim calcmode="lin" valueType="num">
                                      <p:cBhvr additive="base">
                                        <p:cTn id="7" dur="500" fill="hold"/>
                                        <p:tgtEl>
                                          <p:spTgt spid="46285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28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62852">
                                            <p:txEl>
                                              <p:pRg st="1" end="1"/>
                                            </p:txEl>
                                          </p:spTgt>
                                        </p:tgtEl>
                                        <p:attrNameLst>
                                          <p:attrName>style.visibility</p:attrName>
                                        </p:attrNameLst>
                                      </p:cBhvr>
                                      <p:to>
                                        <p:strVal val="visible"/>
                                      </p:to>
                                    </p:set>
                                    <p:anim calcmode="lin" valueType="num">
                                      <p:cBhvr additive="base">
                                        <p:cTn id="13" dur="500" fill="hold"/>
                                        <p:tgtEl>
                                          <p:spTgt spid="46285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28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62852">
                                            <p:txEl>
                                              <p:pRg st="2" end="2"/>
                                            </p:txEl>
                                          </p:spTgt>
                                        </p:tgtEl>
                                        <p:attrNameLst>
                                          <p:attrName>style.visibility</p:attrName>
                                        </p:attrNameLst>
                                      </p:cBhvr>
                                      <p:to>
                                        <p:strVal val="visible"/>
                                      </p:to>
                                    </p:set>
                                    <p:anim calcmode="lin" valueType="num">
                                      <p:cBhvr additive="base">
                                        <p:cTn id="19" dur="500" fill="hold"/>
                                        <p:tgtEl>
                                          <p:spTgt spid="46285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2852">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62852">
                                            <p:txEl>
                                              <p:pRg st="3" end="3"/>
                                            </p:txEl>
                                          </p:spTgt>
                                        </p:tgtEl>
                                        <p:attrNameLst>
                                          <p:attrName>style.visibility</p:attrName>
                                        </p:attrNameLst>
                                      </p:cBhvr>
                                      <p:to>
                                        <p:strVal val="visible"/>
                                      </p:to>
                                    </p:set>
                                    <p:anim calcmode="lin" valueType="num">
                                      <p:cBhvr additive="base">
                                        <p:cTn id="23" dur="500" fill="hold"/>
                                        <p:tgtEl>
                                          <p:spTgt spid="462852">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2852">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62852">
                                            <p:txEl>
                                              <p:pRg st="4" end="4"/>
                                            </p:txEl>
                                          </p:spTgt>
                                        </p:tgtEl>
                                        <p:attrNameLst>
                                          <p:attrName>style.visibility</p:attrName>
                                        </p:attrNameLst>
                                      </p:cBhvr>
                                      <p:to>
                                        <p:strVal val="visible"/>
                                      </p:to>
                                    </p:set>
                                    <p:anim calcmode="lin" valueType="num">
                                      <p:cBhvr additive="base">
                                        <p:cTn id="27" dur="500" fill="hold"/>
                                        <p:tgtEl>
                                          <p:spTgt spid="46285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285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*11.1.5  </a:t>
            </a:r>
            <a:r>
              <a:rPr lang="zh-CN" altLang="en-US" sz="4000">
                <a:latin typeface="Arial" charset="0"/>
                <a:ea typeface="宋体" charset="0"/>
              </a:rPr>
              <a:t>命令行参数</a:t>
            </a:r>
          </a:p>
        </p:txBody>
      </p:sp>
      <p:sp>
        <p:nvSpPr>
          <p:cNvPr id="463875" name="Rectangle 3"/>
          <p:cNvSpPr>
            <a:spLocks noGrp="1" noChangeArrowheads="1"/>
          </p:cNvSpPr>
          <p:nvPr>
            <p:ph type="body" sz="half" idx="1"/>
          </p:nvPr>
        </p:nvSpPr>
        <p:spPr>
          <a:xfrm>
            <a:off x="107950" y="1341438"/>
            <a:ext cx="8640763" cy="4824412"/>
          </a:xfrm>
          <a:noFill/>
        </p:spPr>
        <p:txBody>
          <a:bodyPr/>
          <a:lstStyle/>
          <a:p>
            <a:pPr eaLnBrk="1" hangingPunct="1"/>
            <a:r>
              <a:rPr lang="zh-CN" altLang="en-US" sz="2800">
                <a:latin typeface="Arial" charset="0"/>
                <a:ea typeface="宋体" charset="0"/>
              </a:rPr>
              <a:t>命令行的一般形式为：</a:t>
            </a:r>
          </a:p>
          <a:p>
            <a:pPr eaLnBrk="1" hangingPunct="1">
              <a:buFont typeface="Wingdings" charset="0"/>
              <a:buNone/>
            </a:pPr>
            <a:r>
              <a:rPr lang="zh-CN" altLang="en-US" sz="2800">
                <a:latin typeface="Arial" charset="0"/>
                <a:ea typeface="宋体" charset="0"/>
              </a:rPr>
              <a:t>    </a:t>
            </a:r>
            <a:r>
              <a:rPr lang="zh-CN" altLang="en-US" sz="2800">
                <a:solidFill>
                  <a:srgbClr val="CC0066"/>
                </a:solidFill>
                <a:latin typeface="Arial" charset="0"/>
                <a:ea typeface="宋体" charset="0"/>
              </a:rPr>
              <a:t>命令名  参数</a:t>
            </a:r>
            <a:r>
              <a:rPr lang="en-US" altLang="zh-CN" sz="2800">
                <a:solidFill>
                  <a:srgbClr val="CC0066"/>
                </a:solidFill>
                <a:latin typeface="Arial" charset="0"/>
                <a:ea typeface="宋体" charset="0"/>
              </a:rPr>
              <a:t>1 </a:t>
            </a:r>
            <a:r>
              <a:rPr lang="zh-CN" altLang="en-US" sz="2800">
                <a:solidFill>
                  <a:srgbClr val="CC0066"/>
                </a:solidFill>
                <a:latin typeface="Arial" charset="0"/>
                <a:ea typeface="宋体" charset="0"/>
              </a:rPr>
              <a:t>参数</a:t>
            </a:r>
            <a:r>
              <a:rPr lang="en-US" altLang="zh-CN" sz="2800">
                <a:solidFill>
                  <a:srgbClr val="CC0066"/>
                </a:solidFill>
                <a:latin typeface="Arial" charset="0"/>
                <a:ea typeface="宋体" charset="0"/>
              </a:rPr>
              <a:t>2</a:t>
            </a:r>
            <a:r>
              <a:rPr lang="zh-CN" altLang="en-US" sz="2800">
                <a:solidFill>
                  <a:srgbClr val="CC0066"/>
                </a:solidFill>
                <a:latin typeface="Arial" charset="0"/>
                <a:ea typeface="宋体" charset="0"/>
              </a:rPr>
              <a:t>　</a:t>
            </a:r>
            <a:r>
              <a:rPr lang="en-US" altLang="zh-CN" sz="2800">
                <a:solidFill>
                  <a:srgbClr val="CC0066"/>
                </a:solidFill>
                <a:latin typeface="Arial" charset="0"/>
                <a:ea typeface="宋体" charset="0"/>
              </a:rPr>
              <a:t>…</a:t>
            </a:r>
            <a:r>
              <a:rPr lang="zh-CN" altLang="en-US" sz="2800">
                <a:solidFill>
                  <a:srgbClr val="CC0066"/>
                </a:solidFill>
                <a:latin typeface="Arial" charset="0"/>
                <a:ea typeface="宋体" charset="0"/>
              </a:rPr>
              <a:t>　参数</a:t>
            </a:r>
            <a:r>
              <a:rPr lang="en-US" altLang="zh-CN" sz="2800">
                <a:solidFill>
                  <a:srgbClr val="CC0066"/>
                </a:solidFill>
                <a:latin typeface="Arial" charset="0"/>
                <a:ea typeface="宋体" charset="0"/>
              </a:rPr>
              <a:t>n</a:t>
            </a:r>
          </a:p>
          <a:p>
            <a:pPr eaLnBrk="1" hangingPunct="1">
              <a:buFont typeface="Wingdings" charset="0"/>
              <a:buNone/>
            </a:pPr>
            <a:endParaRPr lang="en-US" altLang="zh-CN" sz="2800">
              <a:solidFill>
                <a:srgbClr val="CC0066"/>
              </a:solidFill>
              <a:latin typeface="Arial" charset="0"/>
              <a:ea typeface="宋体" charset="0"/>
            </a:endParaRPr>
          </a:p>
          <a:p>
            <a:pPr eaLnBrk="1" hangingPunct="1">
              <a:buFont typeface="Wingdings" charset="0"/>
              <a:buNone/>
            </a:pPr>
            <a:endParaRPr lang="en-US" altLang="zh-CN" sz="2800">
              <a:solidFill>
                <a:srgbClr val="CC0066"/>
              </a:solidFill>
              <a:latin typeface="Arial" charset="0"/>
              <a:ea typeface="宋体" charset="0"/>
            </a:endParaRPr>
          </a:p>
          <a:p>
            <a:pPr eaLnBrk="1" hangingPunct="1">
              <a:buFont typeface="Wingdings" charset="0"/>
              <a:buNone/>
            </a:pPr>
            <a:endParaRPr lang="en-US" altLang="zh-CN" sz="2800">
              <a:solidFill>
                <a:srgbClr val="CC0066"/>
              </a:solidFill>
              <a:latin typeface="Arial" charset="0"/>
              <a:ea typeface="宋体" charset="0"/>
            </a:endParaRPr>
          </a:p>
          <a:p>
            <a:pPr eaLnBrk="1" hangingPunct="1"/>
            <a:r>
              <a:rPr lang="zh-CN" altLang="en-US" sz="2800">
                <a:latin typeface="Arial" charset="0"/>
                <a:ea typeface="宋体" charset="0"/>
              </a:rPr>
              <a:t>使用命令行的程序不能在编译器中执行，需要将源程序经编译、链接为相应的命令文件（一般以</a:t>
            </a:r>
            <a:r>
              <a:rPr lang="en-US" altLang="zh-CN" sz="2800">
                <a:latin typeface="Arial" charset="0"/>
                <a:ea typeface="宋体" charset="0"/>
              </a:rPr>
              <a:t>.exe</a:t>
            </a:r>
            <a:r>
              <a:rPr lang="zh-CN" altLang="en-US" sz="2800">
                <a:latin typeface="Arial" charset="0"/>
                <a:ea typeface="宋体" charset="0"/>
              </a:rPr>
              <a:t>为后缀），然后回到命令行状态，再在该状态下直接输入命令文件名。</a:t>
            </a:r>
            <a:endParaRPr lang="en-US" altLang="zh-CN" sz="2800">
              <a:latin typeface="Arial" charset="0"/>
              <a:ea typeface="宋体" charset="0"/>
            </a:endParaRPr>
          </a:p>
        </p:txBody>
      </p:sp>
      <p:sp>
        <p:nvSpPr>
          <p:cNvPr id="463876" name="Rectangle 4"/>
          <p:cNvSpPr>
            <a:spLocks noChangeArrowheads="1"/>
          </p:cNvSpPr>
          <p:nvPr/>
        </p:nvSpPr>
        <p:spPr bwMode="auto">
          <a:xfrm>
            <a:off x="1692275" y="2636838"/>
            <a:ext cx="4321175" cy="1008062"/>
          </a:xfrm>
          <a:prstGeom prst="rect">
            <a:avLst/>
          </a:prstGeom>
          <a:solidFill>
            <a:schemeClr val="bg1"/>
          </a:solidFill>
          <a:ln w="9525">
            <a:solidFill>
              <a:schemeClr val="tx1"/>
            </a:solidFill>
            <a:prstDash val="sysDot"/>
            <a:miter lim="800000"/>
            <a:headEnd/>
            <a:tailEnd/>
          </a:ln>
        </p:spPr>
        <p:txBody>
          <a:bodyPr lIns="92075" tIns="46038" rIns="92075" bIns="46038" anchor="ctr"/>
          <a:lstStyle/>
          <a:p>
            <a:pPr>
              <a:spcBef>
                <a:spcPct val="20000"/>
              </a:spcBef>
              <a:buClr>
                <a:schemeClr val="bg2"/>
              </a:buClr>
              <a:buSzPct val="75000"/>
              <a:buFont typeface="Wingdings" charset="0"/>
              <a:buNone/>
            </a:pPr>
            <a:r>
              <a:rPr lang="zh-CN" altLang="en-US" sz="2400" b="1">
                <a:solidFill>
                  <a:srgbClr val="0000CC"/>
                </a:solidFill>
              </a:rPr>
              <a:t>命令名和各个参数之间用空格分隔，也可以没有参数</a:t>
            </a:r>
            <a:endParaRPr lang="zh-CN" altLang="en-US" sz="2400" b="1">
              <a:solidFill>
                <a:srgbClr val="0000CC"/>
              </a:solidFill>
              <a:sym typeface="Wingdings"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3875">
                                            <p:txEl>
                                              <p:pRg st="0" end="0"/>
                                            </p:txEl>
                                          </p:spTgt>
                                        </p:tgtEl>
                                        <p:attrNameLst>
                                          <p:attrName>style.visibility</p:attrName>
                                        </p:attrNameLst>
                                      </p:cBhvr>
                                      <p:to>
                                        <p:strVal val="visible"/>
                                      </p:to>
                                    </p:set>
                                    <p:anim calcmode="lin" valueType="num">
                                      <p:cBhvr additive="base">
                                        <p:cTn id="7" dur="500" fill="hold"/>
                                        <p:tgtEl>
                                          <p:spTgt spid="463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3875">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463875">
                                            <p:txEl>
                                              <p:pRg st="1" end="1"/>
                                            </p:txEl>
                                          </p:spTgt>
                                        </p:tgtEl>
                                        <p:attrNameLst>
                                          <p:attrName>style.visibility</p:attrName>
                                        </p:attrNameLst>
                                      </p:cBhvr>
                                      <p:to>
                                        <p:strVal val="visible"/>
                                      </p:to>
                                    </p:set>
                                    <p:anim calcmode="lin" valueType="num">
                                      <p:cBhvr additive="base">
                                        <p:cTn id="12" dur="500" fill="hold"/>
                                        <p:tgtEl>
                                          <p:spTgt spid="46387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638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463876"/>
                                        </p:tgtEl>
                                        <p:attrNameLst>
                                          <p:attrName>style.visibility</p:attrName>
                                        </p:attrNameLst>
                                      </p:cBhvr>
                                      <p:to>
                                        <p:strVal val="visible"/>
                                      </p:to>
                                    </p:set>
                                    <p:animEffect transition="in" filter="checkerboard(across)">
                                      <p:cBhvr>
                                        <p:cTn id="18" dur="500"/>
                                        <p:tgtEl>
                                          <p:spTgt spid="46387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63875">
                                            <p:txEl>
                                              <p:pRg st="5" end="5"/>
                                            </p:txEl>
                                          </p:spTgt>
                                        </p:tgtEl>
                                        <p:attrNameLst>
                                          <p:attrName>style.visibility</p:attrName>
                                        </p:attrNameLst>
                                      </p:cBhvr>
                                      <p:to>
                                        <p:strVal val="visible"/>
                                      </p:to>
                                    </p:set>
                                    <p:anim calcmode="lin" valueType="num">
                                      <p:cBhvr additive="base">
                                        <p:cTn id="23" dur="500" fill="hold"/>
                                        <p:tgtEl>
                                          <p:spTgt spid="46387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38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5" grpId="0" build="p"/>
      <p:bldP spid="46387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*11.1.5  </a:t>
            </a:r>
            <a:r>
              <a:rPr lang="zh-CN" altLang="en-US" sz="4000">
                <a:latin typeface="Arial" charset="0"/>
                <a:ea typeface="宋体" charset="0"/>
              </a:rPr>
              <a:t>命令行参数</a:t>
            </a:r>
          </a:p>
        </p:txBody>
      </p:sp>
      <p:sp>
        <p:nvSpPr>
          <p:cNvPr id="464899" name="Rectangle 3"/>
          <p:cNvSpPr>
            <a:spLocks noGrp="1" noChangeArrowheads="1"/>
          </p:cNvSpPr>
          <p:nvPr>
            <p:ph type="body" sz="half" idx="1"/>
          </p:nvPr>
        </p:nvSpPr>
        <p:spPr>
          <a:xfrm>
            <a:off x="107950" y="1341438"/>
            <a:ext cx="8640763" cy="4824412"/>
          </a:xfrm>
          <a:noFill/>
        </p:spPr>
        <p:txBody>
          <a:bodyPr/>
          <a:lstStyle/>
          <a:p>
            <a:pPr eaLnBrk="1" hangingPunct="1"/>
            <a:r>
              <a:rPr lang="zh-CN" altLang="en-US" sz="2800">
                <a:latin typeface="Arial" charset="0"/>
                <a:ea typeface="宋体" charset="0"/>
              </a:rPr>
              <a:t>带参数的</a:t>
            </a:r>
            <a:r>
              <a:rPr lang="en-US" altLang="zh-CN" sz="2800">
                <a:latin typeface="Arial" charset="0"/>
                <a:ea typeface="宋体" charset="0"/>
              </a:rPr>
              <a:t>main()</a:t>
            </a:r>
            <a:r>
              <a:rPr lang="zh-CN" altLang="en-US" sz="2800">
                <a:latin typeface="Arial" charset="0"/>
                <a:ea typeface="宋体" charset="0"/>
              </a:rPr>
              <a:t>函数格式：</a:t>
            </a:r>
          </a:p>
          <a:p>
            <a:pPr eaLnBrk="1" hangingPunct="1">
              <a:buFont typeface="Wingdings" charset="0"/>
              <a:buNone/>
            </a:pPr>
            <a:r>
              <a:rPr lang="en-US" altLang="zh-CN" sz="2800">
                <a:latin typeface="Arial" charset="0"/>
                <a:ea typeface="宋体" charset="0"/>
              </a:rPr>
              <a:t>   </a:t>
            </a:r>
            <a:r>
              <a:rPr lang="en-US" altLang="zh-CN" sz="2800">
                <a:solidFill>
                  <a:srgbClr val="CC0066"/>
                </a:solidFill>
                <a:latin typeface="Arial" charset="0"/>
                <a:ea typeface="宋体" charset="0"/>
              </a:rPr>
              <a:t>int main(int argc, char *argv[ ])</a:t>
            </a:r>
          </a:p>
          <a:p>
            <a:pPr lvl="1" eaLnBrk="1" hangingPunct="1">
              <a:buFont typeface="Wingdings" charset="0"/>
              <a:buNone/>
            </a:pPr>
            <a:r>
              <a:rPr lang="en-US" altLang="zh-CN" sz="2400">
                <a:latin typeface="Arial" charset="0"/>
                <a:ea typeface="宋体" charset="0"/>
              </a:rPr>
              <a:t>{</a:t>
            </a:r>
          </a:p>
          <a:p>
            <a:pPr lvl="1" eaLnBrk="1" hangingPunct="1">
              <a:buFont typeface="Wingdings" charset="0"/>
              <a:buNone/>
            </a:pPr>
            <a:r>
              <a:rPr lang="en-US" altLang="zh-CN" sz="2400">
                <a:latin typeface="Arial" charset="0"/>
                <a:ea typeface="宋体" charset="0"/>
              </a:rPr>
              <a:t>    ......</a:t>
            </a:r>
          </a:p>
          <a:p>
            <a:pPr lvl="1" eaLnBrk="1" hangingPunct="1">
              <a:buFont typeface="Wingdings" charset="0"/>
              <a:buNone/>
            </a:pPr>
            <a:r>
              <a:rPr lang="en-US" altLang="zh-CN" sz="2400">
                <a:latin typeface="Arial" charset="0"/>
                <a:ea typeface="宋体" charset="0"/>
              </a:rPr>
              <a:t>}</a:t>
            </a:r>
          </a:p>
          <a:p>
            <a:pPr lvl="1" eaLnBrk="1" hangingPunct="1">
              <a:buFont typeface="Wingdings" charset="0"/>
              <a:buNone/>
            </a:pPr>
            <a:endParaRPr lang="zh-CN" altLang="en-US" sz="2400">
              <a:latin typeface="Arial" charset="0"/>
              <a:ea typeface="宋体" charset="0"/>
            </a:endParaRPr>
          </a:p>
          <a:p>
            <a:pPr eaLnBrk="1" hangingPunct="1"/>
            <a:r>
              <a:rPr lang="zh-CN" altLang="en-US" sz="2800">
                <a:latin typeface="Arial" charset="0"/>
                <a:ea typeface="宋体" charset="0"/>
              </a:rPr>
              <a:t>第</a:t>
            </a:r>
            <a:r>
              <a:rPr lang="en-US" altLang="zh-CN" sz="2800">
                <a:latin typeface="Arial" charset="0"/>
                <a:ea typeface="宋体" charset="0"/>
              </a:rPr>
              <a:t>1</a:t>
            </a:r>
            <a:r>
              <a:rPr lang="zh-CN" altLang="en-US" sz="2800">
                <a:latin typeface="Arial" charset="0"/>
                <a:ea typeface="宋体" charset="0"/>
              </a:rPr>
              <a:t>个参数</a:t>
            </a:r>
            <a:r>
              <a:rPr lang="en-US" altLang="zh-CN" sz="2800">
                <a:latin typeface="Arial" charset="0"/>
                <a:ea typeface="宋体" charset="0"/>
              </a:rPr>
              <a:t>argc</a:t>
            </a:r>
            <a:r>
              <a:rPr lang="zh-CN" altLang="en-US" sz="2800">
                <a:latin typeface="Arial" charset="0"/>
                <a:ea typeface="宋体" charset="0"/>
              </a:rPr>
              <a:t>接收命令行参数（包括命令名）的个数；第</a:t>
            </a:r>
            <a:r>
              <a:rPr lang="en-US" altLang="zh-CN" sz="2800">
                <a:latin typeface="Arial" charset="0"/>
                <a:ea typeface="宋体" charset="0"/>
              </a:rPr>
              <a:t>2</a:t>
            </a:r>
            <a:r>
              <a:rPr lang="zh-CN" altLang="en-US" sz="2800">
                <a:latin typeface="Arial" charset="0"/>
                <a:ea typeface="宋体" charset="0"/>
              </a:rPr>
              <a:t>个参数</a:t>
            </a:r>
            <a:r>
              <a:rPr lang="en-US" altLang="zh-CN" sz="2800">
                <a:latin typeface="Arial" charset="0"/>
                <a:ea typeface="宋体" charset="0"/>
              </a:rPr>
              <a:t>argv</a:t>
            </a:r>
            <a:r>
              <a:rPr lang="zh-CN" altLang="en-US" sz="2800">
                <a:latin typeface="Arial" charset="0"/>
                <a:ea typeface="宋体" charset="0"/>
              </a:rPr>
              <a:t>接收以字符串常量形式存放的命令行参数（包括命令名本身也作为一个参数）。 </a:t>
            </a:r>
            <a:endParaRPr lang="en-US" altLang="zh-CN" sz="2800">
              <a:latin typeface="Arial" charset="0"/>
              <a:ea typeface="宋体"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4899">
                                            <p:txEl>
                                              <p:pRg st="0" end="0"/>
                                            </p:txEl>
                                          </p:spTgt>
                                        </p:tgtEl>
                                        <p:attrNameLst>
                                          <p:attrName>style.visibility</p:attrName>
                                        </p:attrNameLst>
                                      </p:cBhvr>
                                      <p:to>
                                        <p:strVal val="visible"/>
                                      </p:to>
                                    </p:set>
                                    <p:anim calcmode="lin" valueType="num">
                                      <p:cBhvr additive="base">
                                        <p:cTn id="7" dur="500" fill="hold"/>
                                        <p:tgtEl>
                                          <p:spTgt spid="4648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48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4899">
                                            <p:txEl>
                                              <p:pRg st="1" end="1"/>
                                            </p:txEl>
                                          </p:spTgt>
                                        </p:tgtEl>
                                        <p:attrNameLst>
                                          <p:attrName>style.visibility</p:attrName>
                                        </p:attrNameLst>
                                      </p:cBhvr>
                                      <p:to>
                                        <p:strVal val="visible"/>
                                      </p:to>
                                    </p:set>
                                    <p:anim calcmode="lin" valueType="num">
                                      <p:cBhvr additive="base">
                                        <p:cTn id="13" dur="500" fill="hold"/>
                                        <p:tgtEl>
                                          <p:spTgt spid="4648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489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64899">
                                            <p:txEl>
                                              <p:pRg st="2" end="2"/>
                                            </p:txEl>
                                          </p:spTgt>
                                        </p:tgtEl>
                                        <p:attrNameLst>
                                          <p:attrName>style.visibility</p:attrName>
                                        </p:attrNameLst>
                                      </p:cBhvr>
                                      <p:to>
                                        <p:strVal val="visible"/>
                                      </p:to>
                                    </p:set>
                                    <p:anim calcmode="lin" valueType="num">
                                      <p:cBhvr additive="base">
                                        <p:cTn id="17" dur="500" fill="hold"/>
                                        <p:tgtEl>
                                          <p:spTgt spid="46489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6489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64899">
                                            <p:txEl>
                                              <p:pRg st="3" end="3"/>
                                            </p:txEl>
                                          </p:spTgt>
                                        </p:tgtEl>
                                        <p:attrNameLst>
                                          <p:attrName>style.visibility</p:attrName>
                                        </p:attrNameLst>
                                      </p:cBhvr>
                                      <p:to>
                                        <p:strVal val="visible"/>
                                      </p:to>
                                    </p:set>
                                    <p:anim calcmode="lin" valueType="num">
                                      <p:cBhvr additive="base">
                                        <p:cTn id="21" dur="500" fill="hold"/>
                                        <p:tgtEl>
                                          <p:spTgt spid="46489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6489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64899">
                                            <p:txEl>
                                              <p:pRg st="4" end="4"/>
                                            </p:txEl>
                                          </p:spTgt>
                                        </p:tgtEl>
                                        <p:attrNameLst>
                                          <p:attrName>style.visibility</p:attrName>
                                        </p:attrNameLst>
                                      </p:cBhvr>
                                      <p:to>
                                        <p:strVal val="visible"/>
                                      </p:to>
                                    </p:set>
                                    <p:anim calcmode="lin" valueType="num">
                                      <p:cBhvr additive="base">
                                        <p:cTn id="25" dur="500" fill="hold"/>
                                        <p:tgtEl>
                                          <p:spTgt spid="46489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48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64899">
                                            <p:txEl>
                                              <p:pRg st="6" end="6"/>
                                            </p:txEl>
                                          </p:spTgt>
                                        </p:tgtEl>
                                        <p:attrNameLst>
                                          <p:attrName>style.visibility</p:attrName>
                                        </p:attrNameLst>
                                      </p:cBhvr>
                                      <p:to>
                                        <p:strVal val="visible"/>
                                      </p:to>
                                    </p:set>
                                    <p:anim calcmode="lin" valueType="num">
                                      <p:cBhvr additive="base">
                                        <p:cTn id="31" dur="500" fill="hold"/>
                                        <p:tgtEl>
                                          <p:spTgt spid="46489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48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89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*11.1.5  </a:t>
            </a:r>
            <a:r>
              <a:rPr lang="zh-CN" altLang="en-US" sz="4000">
                <a:latin typeface="Arial" charset="0"/>
                <a:ea typeface="宋体" charset="0"/>
              </a:rPr>
              <a:t>命令行参数</a:t>
            </a:r>
          </a:p>
        </p:txBody>
      </p:sp>
      <p:sp>
        <p:nvSpPr>
          <p:cNvPr id="465923" name="Rectangle 3"/>
          <p:cNvSpPr>
            <a:spLocks noGrp="1" noChangeArrowheads="1"/>
          </p:cNvSpPr>
          <p:nvPr>
            <p:ph type="body" sz="half" idx="1"/>
          </p:nvPr>
        </p:nvSpPr>
        <p:spPr>
          <a:xfrm>
            <a:off x="107950" y="1341438"/>
            <a:ext cx="8640763" cy="5183187"/>
          </a:xfrm>
          <a:noFill/>
        </p:spPr>
        <p:txBody>
          <a:bodyPr/>
          <a:lstStyle/>
          <a:p>
            <a:pPr eaLnBrk="1" hangingPunct="1"/>
            <a:r>
              <a:rPr lang="en-US" altLang="zh-CN" sz="2800">
                <a:latin typeface="Arial" charset="0"/>
                <a:ea typeface="宋体" charset="0"/>
              </a:rPr>
              <a:t>【</a:t>
            </a:r>
            <a:r>
              <a:rPr lang="zh-CN" altLang="en-US" sz="2800">
                <a:latin typeface="Arial" charset="0"/>
                <a:ea typeface="宋体" charset="0"/>
              </a:rPr>
              <a:t>例</a:t>
            </a:r>
            <a:r>
              <a:rPr lang="en-US" altLang="zh-CN" sz="2800">
                <a:latin typeface="Arial" charset="0"/>
                <a:ea typeface="宋体" charset="0"/>
              </a:rPr>
              <a:t>11-7】</a:t>
            </a:r>
            <a:r>
              <a:rPr lang="zh-CN" altLang="en-US" sz="2800">
                <a:latin typeface="Arial" charset="0"/>
                <a:ea typeface="宋体" charset="0"/>
              </a:rPr>
              <a:t>编写</a:t>
            </a:r>
            <a:r>
              <a:rPr lang="en-US" altLang="zh-CN" sz="2800">
                <a:latin typeface="Arial" charset="0"/>
                <a:ea typeface="宋体" charset="0"/>
              </a:rPr>
              <a:t>C</a:t>
            </a:r>
            <a:r>
              <a:rPr lang="zh-CN" altLang="en-US" sz="2800">
                <a:latin typeface="Arial" charset="0"/>
                <a:ea typeface="宋体" charset="0"/>
              </a:rPr>
              <a:t>程序</a:t>
            </a:r>
            <a:r>
              <a:rPr lang="en-US" altLang="zh-CN" sz="2800">
                <a:latin typeface="Arial" charset="0"/>
                <a:ea typeface="宋体" charset="0"/>
              </a:rPr>
              <a:t>echo</a:t>
            </a:r>
            <a:r>
              <a:rPr lang="zh-CN" altLang="en-US" sz="2800">
                <a:latin typeface="Arial" charset="0"/>
                <a:ea typeface="宋体" charset="0"/>
              </a:rPr>
              <a:t>，它的功能是将所有命令行参数在同一行上输出。 </a:t>
            </a:r>
          </a:p>
          <a:p>
            <a:pPr eaLnBrk="1" hangingPunct="1">
              <a:buFont typeface="Wingdings" charset="0"/>
              <a:buNone/>
            </a:pPr>
            <a:r>
              <a:rPr lang="en-US" altLang="zh-CN" sz="2400">
                <a:latin typeface="Arial" charset="0"/>
                <a:ea typeface="宋体" charset="0"/>
              </a:rPr>
              <a:t>#include &lt;stdio.h&gt; </a:t>
            </a:r>
          </a:p>
          <a:p>
            <a:pPr eaLnBrk="1" hangingPunct="1">
              <a:buFont typeface="Wingdings" charset="0"/>
              <a:buNone/>
            </a:pPr>
            <a:r>
              <a:rPr lang="en-US" altLang="zh-CN" sz="2400">
                <a:latin typeface="Arial" charset="0"/>
                <a:ea typeface="宋体" charset="0"/>
              </a:rPr>
              <a:t>int main(int argc, char *argv[ ])</a:t>
            </a:r>
          </a:p>
          <a:p>
            <a:pPr eaLnBrk="1" hangingPunct="1">
              <a:buFont typeface="Wingdings" charset="0"/>
              <a:buNone/>
            </a:pPr>
            <a:r>
              <a:rPr lang="en-US" altLang="zh-CN" sz="2400">
                <a:latin typeface="Arial" charset="0"/>
                <a:ea typeface="宋体" charset="0"/>
              </a:rPr>
              <a:t>{   </a:t>
            </a:r>
          </a:p>
          <a:p>
            <a:pPr eaLnBrk="1" hangingPunct="1">
              <a:buFont typeface="Wingdings" charset="0"/>
              <a:buNone/>
            </a:pPr>
            <a:r>
              <a:rPr lang="en-US" altLang="zh-CN" sz="2400">
                <a:latin typeface="Arial" charset="0"/>
                <a:ea typeface="宋体" charset="0"/>
              </a:rPr>
              <a:t>    int k;</a:t>
            </a:r>
          </a:p>
          <a:p>
            <a:pPr eaLnBrk="1" hangingPunct="1">
              <a:buFont typeface="Wingdings" charset="0"/>
              <a:buNone/>
            </a:pPr>
            <a:r>
              <a:rPr lang="en-US" altLang="zh-CN" sz="2400">
                <a:latin typeface="Arial" charset="0"/>
                <a:ea typeface="宋体" charset="0"/>
              </a:rPr>
              <a:t>    for(</a:t>
            </a:r>
            <a:r>
              <a:rPr lang="en-US" altLang="zh-CN" sz="2400">
                <a:solidFill>
                  <a:srgbClr val="CC0066"/>
                </a:solidFill>
                <a:latin typeface="Arial" charset="0"/>
                <a:ea typeface="宋体" charset="0"/>
              </a:rPr>
              <a:t>k = 1</a:t>
            </a:r>
            <a:r>
              <a:rPr lang="en-US" altLang="zh-CN" sz="2400">
                <a:latin typeface="Arial" charset="0"/>
                <a:ea typeface="宋体" charset="0"/>
              </a:rPr>
              <a:t>; </a:t>
            </a:r>
            <a:r>
              <a:rPr lang="en-US" altLang="zh-CN" sz="2400">
                <a:solidFill>
                  <a:srgbClr val="CC0066"/>
                </a:solidFill>
                <a:latin typeface="Arial" charset="0"/>
                <a:ea typeface="宋体" charset="0"/>
              </a:rPr>
              <a:t>k &lt; argc</a:t>
            </a:r>
            <a:r>
              <a:rPr lang="en-US" altLang="zh-CN" sz="2400">
                <a:latin typeface="Arial" charset="0"/>
                <a:ea typeface="宋体" charset="0"/>
              </a:rPr>
              <a:t>; k++)   	/* </a:t>
            </a:r>
            <a:r>
              <a:rPr lang="zh-CN" altLang="en-US" sz="2400">
                <a:latin typeface="Arial" charset="0"/>
                <a:ea typeface="宋体" charset="0"/>
              </a:rPr>
              <a:t>从第</a:t>
            </a:r>
            <a:r>
              <a:rPr lang="en-US" altLang="zh-CN" sz="2400">
                <a:latin typeface="Arial" charset="0"/>
                <a:ea typeface="宋体" charset="0"/>
              </a:rPr>
              <a:t>1</a:t>
            </a:r>
            <a:r>
              <a:rPr lang="zh-CN" altLang="en-US" sz="2400">
                <a:latin typeface="Arial" charset="0"/>
                <a:ea typeface="宋体" charset="0"/>
              </a:rPr>
              <a:t>个命令行参数开始 *</a:t>
            </a:r>
            <a:r>
              <a:rPr lang="en-US" altLang="zh-CN" sz="2400">
                <a:latin typeface="Arial" charset="0"/>
                <a:ea typeface="宋体" charset="0"/>
              </a:rPr>
              <a:t>/</a:t>
            </a:r>
          </a:p>
          <a:p>
            <a:pPr eaLnBrk="1" hangingPunct="1">
              <a:buFont typeface="Wingdings" charset="0"/>
              <a:buNone/>
            </a:pPr>
            <a:r>
              <a:rPr lang="en-US" altLang="zh-CN" sz="2400">
                <a:latin typeface="Arial" charset="0"/>
                <a:ea typeface="宋体" charset="0"/>
              </a:rPr>
              <a:t>        printf("%s ", </a:t>
            </a:r>
            <a:r>
              <a:rPr lang="en-US" altLang="zh-CN" sz="2400">
                <a:solidFill>
                  <a:srgbClr val="CC0066"/>
                </a:solidFill>
                <a:latin typeface="Arial" charset="0"/>
                <a:ea typeface="宋体" charset="0"/>
              </a:rPr>
              <a:t>argv[k]</a:t>
            </a:r>
            <a:r>
              <a:rPr lang="en-US" altLang="zh-CN" sz="2400">
                <a:latin typeface="Arial" charset="0"/>
                <a:ea typeface="宋体" charset="0"/>
              </a:rPr>
              <a:t>); 	/* </a:t>
            </a:r>
            <a:r>
              <a:rPr lang="zh-CN" altLang="en-US" sz="2400">
                <a:latin typeface="Arial" charset="0"/>
                <a:ea typeface="宋体" charset="0"/>
              </a:rPr>
              <a:t>打印命令行参数 *</a:t>
            </a:r>
            <a:r>
              <a:rPr lang="en-US" altLang="zh-CN" sz="2400">
                <a:latin typeface="Arial" charset="0"/>
                <a:ea typeface="宋体" charset="0"/>
              </a:rPr>
              <a:t>/</a:t>
            </a:r>
          </a:p>
          <a:p>
            <a:pPr eaLnBrk="1" hangingPunct="1">
              <a:buFont typeface="Wingdings" charset="0"/>
              <a:buNone/>
            </a:pPr>
            <a:r>
              <a:rPr lang="en-US" altLang="zh-CN" sz="2400">
                <a:latin typeface="Arial" charset="0"/>
                <a:ea typeface="宋体" charset="0"/>
              </a:rPr>
              <a:t>    printf("\n");</a:t>
            </a:r>
          </a:p>
          <a:p>
            <a:pPr eaLnBrk="1" hangingPunct="1">
              <a:buFont typeface="Wingdings" charset="0"/>
              <a:buNone/>
            </a:pPr>
            <a:r>
              <a:rPr lang="en-US" altLang="zh-CN" sz="2400">
                <a:latin typeface="Arial" charset="0"/>
                <a:ea typeface="宋体" charset="0"/>
              </a:rPr>
              <a:t>    return 0;</a:t>
            </a:r>
          </a:p>
          <a:p>
            <a:pPr eaLnBrk="1" hangingPunct="1">
              <a:buFont typeface="Wingdings" charset="0"/>
              <a:buNone/>
            </a:pPr>
            <a:r>
              <a:rPr lang="en-US" altLang="zh-CN" sz="2400">
                <a:latin typeface="Arial" charset="0"/>
                <a:ea typeface="宋体" charset="0"/>
              </a:rPr>
              <a:t>}</a:t>
            </a:r>
          </a:p>
        </p:txBody>
      </p:sp>
      <p:sp>
        <p:nvSpPr>
          <p:cNvPr id="465924" name="Rectangle 4"/>
          <p:cNvSpPr>
            <a:spLocks noChangeArrowheads="1"/>
          </p:cNvSpPr>
          <p:nvPr/>
        </p:nvSpPr>
        <p:spPr bwMode="auto">
          <a:xfrm>
            <a:off x="4860925" y="4868863"/>
            <a:ext cx="4032250" cy="1944687"/>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400" b="1">
                <a:solidFill>
                  <a:srgbClr val="0000CC"/>
                </a:solidFill>
                <a:sym typeface="Wingdings" charset="0"/>
              </a:rPr>
              <a:t>运行结果</a:t>
            </a:r>
          </a:p>
          <a:p>
            <a:r>
              <a:rPr lang="zh-CN" altLang="en-US" sz="2400" b="1">
                <a:sym typeface="Wingdings" charset="0"/>
              </a:rPr>
              <a:t>在命令行状态下输入：</a:t>
            </a:r>
            <a:endParaRPr lang="zh-CN" altLang="en-US" sz="2400" b="1" u="sng">
              <a:sym typeface="Wingdings" charset="0"/>
            </a:endParaRPr>
          </a:p>
          <a:p>
            <a:r>
              <a:rPr lang="en-US" altLang="zh-CN" sz="2400" b="1">
                <a:solidFill>
                  <a:srgbClr val="CC0066"/>
                </a:solidFill>
                <a:sym typeface="Wingdings" charset="0"/>
              </a:rPr>
              <a:t>echo  How  are  you?</a:t>
            </a:r>
          </a:p>
          <a:p>
            <a:r>
              <a:rPr lang="zh-CN" altLang="en-US" sz="2400" b="1">
                <a:sym typeface="Wingdings" charset="0"/>
              </a:rPr>
              <a:t>输出：</a:t>
            </a:r>
          </a:p>
          <a:p>
            <a:r>
              <a:rPr lang="en-US" altLang="zh-CN" sz="2400" b="1">
                <a:sym typeface="Wingdings" charset="0"/>
              </a:rPr>
              <a:t>How are you?</a:t>
            </a:r>
            <a:endParaRPr lang="zh-CN" altLang="en-US" sz="2400" b="1">
              <a:sym typeface="Wingdings" charset="0"/>
            </a:endParaRPr>
          </a:p>
        </p:txBody>
      </p:sp>
      <p:graphicFrame>
        <p:nvGraphicFramePr>
          <p:cNvPr id="465925" name="Object 5"/>
          <p:cNvGraphicFramePr>
            <a:graphicFrameLocks noGrp="1" noChangeAspect="1"/>
          </p:cNvGraphicFramePr>
          <p:nvPr>
            <p:ph sz="half" idx="2"/>
          </p:nvPr>
        </p:nvGraphicFramePr>
        <p:xfrm>
          <a:off x="4213225" y="1341438"/>
          <a:ext cx="4895850" cy="2517775"/>
        </p:xfrm>
        <a:graphic>
          <a:graphicData uri="http://schemas.openxmlformats.org/presentationml/2006/ole">
            <mc:AlternateContent xmlns:mc="http://schemas.openxmlformats.org/markup-compatibility/2006">
              <mc:Choice xmlns:v="urn:schemas-microsoft-com:vml" Requires="v">
                <p:oleObj spid="_x0000_s45079" name="位图图像" r:id="rId3" imgW="2371429" imgH="1076475" progId="Paint.Picture">
                  <p:embed/>
                </p:oleObj>
              </mc:Choice>
              <mc:Fallback>
                <p:oleObj name="位图图像" r:id="rId3" imgW="2371429" imgH="1076475"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3225" y="1341438"/>
                        <a:ext cx="4895850" cy="25177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5923">
                                            <p:txEl>
                                              <p:pRg st="1" end="1"/>
                                            </p:txEl>
                                          </p:spTgt>
                                        </p:tgtEl>
                                        <p:attrNameLst>
                                          <p:attrName>style.visibility</p:attrName>
                                        </p:attrNameLst>
                                      </p:cBhvr>
                                      <p:to>
                                        <p:strVal val="visible"/>
                                      </p:to>
                                    </p:set>
                                    <p:anim calcmode="lin" valueType="num">
                                      <p:cBhvr additive="base">
                                        <p:cTn id="7" dur="500" fill="hold"/>
                                        <p:tgtEl>
                                          <p:spTgt spid="4659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592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5923">
                                            <p:txEl>
                                              <p:pRg st="2" end="2"/>
                                            </p:txEl>
                                          </p:spTgt>
                                        </p:tgtEl>
                                        <p:attrNameLst>
                                          <p:attrName>style.visibility</p:attrName>
                                        </p:attrNameLst>
                                      </p:cBhvr>
                                      <p:to>
                                        <p:strVal val="visible"/>
                                      </p:to>
                                    </p:set>
                                    <p:anim calcmode="lin" valueType="num">
                                      <p:cBhvr additive="base">
                                        <p:cTn id="11" dur="500" fill="hold"/>
                                        <p:tgtEl>
                                          <p:spTgt spid="46592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592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5923">
                                            <p:txEl>
                                              <p:pRg st="3" end="3"/>
                                            </p:txEl>
                                          </p:spTgt>
                                        </p:tgtEl>
                                        <p:attrNameLst>
                                          <p:attrName>style.visibility</p:attrName>
                                        </p:attrNameLst>
                                      </p:cBhvr>
                                      <p:to>
                                        <p:strVal val="visible"/>
                                      </p:to>
                                    </p:set>
                                    <p:anim calcmode="lin" valueType="num">
                                      <p:cBhvr additive="base">
                                        <p:cTn id="15" dur="500" fill="hold"/>
                                        <p:tgtEl>
                                          <p:spTgt spid="46592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592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65923">
                                            <p:txEl>
                                              <p:pRg st="4" end="4"/>
                                            </p:txEl>
                                          </p:spTgt>
                                        </p:tgtEl>
                                        <p:attrNameLst>
                                          <p:attrName>style.visibility</p:attrName>
                                        </p:attrNameLst>
                                      </p:cBhvr>
                                      <p:to>
                                        <p:strVal val="visible"/>
                                      </p:to>
                                    </p:set>
                                    <p:anim calcmode="lin" valueType="num">
                                      <p:cBhvr additive="base">
                                        <p:cTn id="19" dur="500" fill="hold"/>
                                        <p:tgtEl>
                                          <p:spTgt spid="46592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592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65923">
                                            <p:txEl>
                                              <p:pRg st="5" end="5"/>
                                            </p:txEl>
                                          </p:spTgt>
                                        </p:tgtEl>
                                        <p:attrNameLst>
                                          <p:attrName>style.visibility</p:attrName>
                                        </p:attrNameLst>
                                      </p:cBhvr>
                                      <p:to>
                                        <p:strVal val="visible"/>
                                      </p:to>
                                    </p:set>
                                    <p:anim calcmode="lin" valueType="num">
                                      <p:cBhvr additive="base">
                                        <p:cTn id="23" dur="500" fill="hold"/>
                                        <p:tgtEl>
                                          <p:spTgt spid="465923">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65923">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65923">
                                            <p:txEl>
                                              <p:pRg st="6" end="6"/>
                                            </p:txEl>
                                          </p:spTgt>
                                        </p:tgtEl>
                                        <p:attrNameLst>
                                          <p:attrName>style.visibility</p:attrName>
                                        </p:attrNameLst>
                                      </p:cBhvr>
                                      <p:to>
                                        <p:strVal val="visible"/>
                                      </p:to>
                                    </p:set>
                                    <p:anim calcmode="lin" valueType="num">
                                      <p:cBhvr additive="base">
                                        <p:cTn id="27" dur="500" fill="hold"/>
                                        <p:tgtEl>
                                          <p:spTgt spid="46592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592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65923">
                                            <p:txEl>
                                              <p:pRg st="7" end="7"/>
                                            </p:txEl>
                                          </p:spTgt>
                                        </p:tgtEl>
                                        <p:attrNameLst>
                                          <p:attrName>style.visibility</p:attrName>
                                        </p:attrNameLst>
                                      </p:cBhvr>
                                      <p:to>
                                        <p:strVal val="visible"/>
                                      </p:to>
                                    </p:set>
                                    <p:anim calcmode="lin" valueType="num">
                                      <p:cBhvr additive="base">
                                        <p:cTn id="31" dur="500" fill="hold"/>
                                        <p:tgtEl>
                                          <p:spTgt spid="46592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5923">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65923">
                                            <p:txEl>
                                              <p:pRg st="8" end="8"/>
                                            </p:txEl>
                                          </p:spTgt>
                                        </p:tgtEl>
                                        <p:attrNameLst>
                                          <p:attrName>style.visibility</p:attrName>
                                        </p:attrNameLst>
                                      </p:cBhvr>
                                      <p:to>
                                        <p:strVal val="visible"/>
                                      </p:to>
                                    </p:set>
                                    <p:anim calcmode="lin" valueType="num">
                                      <p:cBhvr additive="base">
                                        <p:cTn id="35" dur="500" fill="hold"/>
                                        <p:tgtEl>
                                          <p:spTgt spid="46592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592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5923">
                                            <p:txEl>
                                              <p:pRg st="9" end="9"/>
                                            </p:txEl>
                                          </p:spTgt>
                                        </p:tgtEl>
                                        <p:attrNameLst>
                                          <p:attrName>style.visibility</p:attrName>
                                        </p:attrNameLst>
                                      </p:cBhvr>
                                      <p:to>
                                        <p:strVal val="visible"/>
                                      </p:to>
                                    </p:set>
                                    <p:anim calcmode="lin" valueType="num">
                                      <p:cBhvr additive="base">
                                        <p:cTn id="39" dur="500" fill="hold"/>
                                        <p:tgtEl>
                                          <p:spTgt spid="46592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6592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8" presetClass="entr" presetSubtype="16" fill="hold" nodeType="clickEffect">
                                  <p:stCondLst>
                                    <p:cond delay="0"/>
                                  </p:stCondLst>
                                  <p:childTnLst>
                                    <p:set>
                                      <p:cBhvr>
                                        <p:cTn id="44" dur="1" fill="hold">
                                          <p:stCondLst>
                                            <p:cond delay="0"/>
                                          </p:stCondLst>
                                        </p:cTn>
                                        <p:tgtEl>
                                          <p:spTgt spid="465925"/>
                                        </p:tgtEl>
                                        <p:attrNameLst>
                                          <p:attrName>style.visibility</p:attrName>
                                        </p:attrNameLst>
                                      </p:cBhvr>
                                      <p:to>
                                        <p:strVal val="visible"/>
                                      </p:to>
                                    </p:set>
                                    <p:animEffect transition="in" filter="diamond(in)">
                                      <p:cBhvr>
                                        <p:cTn id="45" dur="2000"/>
                                        <p:tgtEl>
                                          <p:spTgt spid="465925"/>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65924"/>
                                        </p:tgtEl>
                                        <p:attrNameLst>
                                          <p:attrName>style.visibility</p:attrName>
                                        </p:attrNameLst>
                                      </p:cBhvr>
                                      <p:to>
                                        <p:strVal val="visible"/>
                                      </p:to>
                                    </p:set>
                                    <p:anim calcmode="lin" valueType="num">
                                      <p:cBhvr additive="base">
                                        <p:cTn id="50" dur="500" fill="hold"/>
                                        <p:tgtEl>
                                          <p:spTgt spid="465924"/>
                                        </p:tgtEl>
                                        <p:attrNameLst>
                                          <p:attrName>ppt_x</p:attrName>
                                        </p:attrNameLst>
                                      </p:cBhvr>
                                      <p:tavLst>
                                        <p:tav tm="0">
                                          <p:val>
                                            <p:strVal val="#ppt_x"/>
                                          </p:val>
                                        </p:tav>
                                        <p:tav tm="100000">
                                          <p:val>
                                            <p:strVal val="#ppt_x"/>
                                          </p:val>
                                        </p:tav>
                                      </p:tavLst>
                                    </p:anim>
                                    <p:anim calcmode="lin" valueType="num">
                                      <p:cBhvr additive="base">
                                        <p:cTn id="51" dur="500" fill="hold"/>
                                        <p:tgtEl>
                                          <p:spTgt spid="4659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lstStyle/>
          <a:p>
            <a:pPr eaLnBrk="1" hangingPunct="1"/>
            <a:r>
              <a:rPr lang="en-US" altLang="zh-CN">
                <a:latin typeface="Arial" charset="0"/>
                <a:ea typeface="宋体" charset="0"/>
              </a:rPr>
              <a:t>11.2  </a:t>
            </a:r>
            <a:r>
              <a:rPr lang="zh-CN" altLang="en-US">
                <a:latin typeface="Arial" charset="0"/>
                <a:ea typeface="宋体" charset="0"/>
              </a:rPr>
              <a:t>字符定位</a:t>
            </a:r>
            <a:r>
              <a:rPr lang="en-US" altLang="zh-CN">
                <a:latin typeface="Arial" charset="0"/>
                <a:ea typeface="宋体" charset="0"/>
              </a:rPr>
              <a:t> </a:t>
            </a:r>
            <a:endParaRPr lang="zh-CN" altLang="en-US">
              <a:latin typeface="Arial" charset="0"/>
              <a:ea typeface="宋体" charset="0"/>
            </a:endParaRPr>
          </a:p>
        </p:txBody>
      </p:sp>
      <p:sp>
        <p:nvSpPr>
          <p:cNvPr id="46082" name="Rectangle 3"/>
          <p:cNvSpPr>
            <a:spLocks noGrp="1" noChangeArrowheads="1"/>
          </p:cNvSpPr>
          <p:nvPr>
            <p:ph type="body" idx="1"/>
          </p:nvPr>
        </p:nvSpPr>
        <p:spPr>
          <a:noFill/>
        </p:spPr>
        <p:txBody>
          <a:bodyPr/>
          <a:lstStyle/>
          <a:p>
            <a:pPr eaLnBrk="1" hangingPunct="1">
              <a:buFont typeface="Wingdings" charset="0"/>
              <a:buNone/>
            </a:pPr>
            <a:r>
              <a:rPr lang="en-US" altLang="zh-CN">
                <a:latin typeface="Arial" charset="0"/>
                <a:ea typeface="宋体" charset="0"/>
              </a:rPr>
              <a:t>11.2.1  </a:t>
            </a:r>
            <a:r>
              <a:rPr lang="zh-CN" altLang="en-US">
                <a:latin typeface="Arial" charset="0"/>
                <a:ea typeface="宋体" charset="0"/>
              </a:rPr>
              <a:t>程序解析</a:t>
            </a:r>
          </a:p>
          <a:p>
            <a:pPr eaLnBrk="1" hangingPunct="1">
              <a:buFont typeface="Wingdings" charset="0"/>
              <a:buNone/>
            </a:pPr>
            <a:r>
              <a:rPr lang="en-US" altLang="zh-CN">
                <a:latin typeface="Arial" charset="0"/>
                <a:ea typeface="宋体" charset="0"/>
              </a:rPr>
              <a:t>11.2.2  </a:t>
            </a:r>
            <a:r>
              <a:rPr lang="zh-CN" altLang="en-US">
                <a:latin typeface="Arial" charset="0"/>
                <a:ea typeface="宋体" charset="0"/>
              </a:rPr>
              <a:t>指针作为函数的返回值</a:t>
            </a:r>
          </a:p>
          <a:p>
            <a:pPr eaLnBrk="1" hangingPunct="1">
              <a:buFont typeface="Wingdings" charset="0"/>
              <a:buNone/>
            </a:pPr>
            <a:r>
              <a:rPr lang="en-US" altLang="zh-CN">
                <a:latin typeface="Arial" charset="0"/>
                <a:ea typeface="宋体" charset="0"/>
              </a:rPr>
              <a:t>*11.2.3  </a:t>
            </a:r>
            <a:r>
              <a:rPr lang="zh-CN" altLang="en-US">
                <a:latin typeface="Arial" charset="0"/>
                <a:ea typeface="宋体" charset="0"/>
              </a:rPr>
              <a:t>指向函数的指针</a:t>
            </a:r>
          </a:p>
          <a:p>
            <a:pPr eaLnBrk="1" hangingPunct="1">
              <a:buFont typeface="Wingdings" charset="0"/>
              <a:buNone/>
            </a:pPr>
            <a:endParaRPr lang="zh-CN" altLang="en-US">
              <a:latin typeface="Arial" charset="0"/>
              <a:ea typeface="宋体" charset="0"/>
            </a:endParaRPr>
          </a:p>
        </p:txBody>
      </p:sp>
    </p:spTree>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11.2.1  </a:t>
            </a:r>
            <a:r>
              <a:rPr lang="zh-CN" altLang="en-US" sz="4000">
                <a:latin typeface="Arial" charset="0"/>
                <a:ea typeface="宋体" charset="0"/>
              </a:rPr>
              <a:t>程序解析</a:t>
            </a:r>
          </a:p>
        </p:txBody>
      </p:sp>
      <p:sp>
        <p:nvSpPr>
          <p:cNvPr id="48130" name="Rectangle 8"/>
          <p:cNvSpPr>
            <a:spLocks noGrp="1" noChangeArrowheads="1"/>
          </p:cNvSpPr>
          <p:nvPr>
            <p:ph type="body" sz="half" idx="1"/>
          </p:nvPr>
        </p:nvSpPr>
        <p:spPr>
          <a:xfrm>
            <a:off x="468313" y="1557338"/>
            <a:ext cx="8351837" cy="4967287"/>
          </a:xfrm>
          <a:noFill/>
        </p:spPr>
        <p:txBody>
          <a:bodyPr/>
          <a:lstStyle/>
          <a:p>
            <a:pPr eaLnBrk="1" hangingPunct="1"/>
            <a:r>
              <a:rPr lang="zh-CN" altLang="en-US" sz="2800">
                <a:latin typeface="Arial" charset="0"/>
                <a:ea typeface="宋体" charset="0"/>
              </a:rPr>
              <a:t>例</a:t>
            </a:r>
            <a:r>
              <a:rPr lang="en-US" altLang="zh-CN" sz="2800">
                <a:latin typeface="Arial" charset="0"/>
                <a:ea typeface="宋体" charset="0"/>
              </a:rPr>
              <a:t>11-8  </a:t>
            </a:r>
            <a:r>
              <a:rPr lang="zh-CN" altLang="en-US" sz="2800">
                <a:latin typeface="Arial" charset="0"/>
                <a:ea typeface="宋体" charset="0"/>
              </a:rPr>
              <a:t>输入一个字符串和一个字符，如果该字符在字符串中，就从该字符首次出现的位置开始输出字符串中的字符。例如，输入字符</a:t>
            </a:r>
            <a:r>
              <a:rPr lang="en-US" altLang="zh-CN" sz="2800">
                <a:latin typeface="Arial" charset="0"/>
                <a:ea typeface="宋体" charset="0"/>
              </a:rPr>
              <a:t>r</a:t>
            </a:r>
            <a:r>
              <a:rPr lang="zh-CN" altLang="en-US" sz="2800">
                <a:latin typeface="Arial" charset="0"/>
                <a:ea typeface="宋体" charset="0"/>
              </a:rPr>
              <a:t>和字符串</a:t>
            </a:r>
            <a:r>
              <a:rPr lang="en-US" altLang="zh-CN" sz="2800">
                <a:latin typeface="Arial" charset="0"/>
                <a:ea typeface="宋体" charset="0"/>
              </a:rPr>
              <a:t>program</a:t>
            </a:r>
            <a:r>
              <a:rPr lang="zh-CN" altLang="en-US" sz="2800">
                <a:latin typeface="Arial" charset="0"/>
                <a:ea typeface="宋体" charset="0"/>
              </a:rPr>
              <a:t>后，输出</a:t>
            </a:r>
            <a:r>
              <a:rPr lang="en-US" altLang="zh-CN" sz="2800">
                <a:latin typeface="Arial" charset="0"/>
                <a:ea typeface="宋体" charset="0"/>
              </a:rPr>
              <a:t>rogram</a:t>
            </a:r>
            <a:r>
              <a:rPr lang="zh-CN" altLang="en-US" sz="2800">
                <a:latin typeface="Arial" charset="0"/>
                <a:ea typeface="宋体" charset="0"/>
              </a:rPr>
              <a:t>。</a:t>
            </a:r>
          </a:p>
          <a:p>
            <a:pPr eaLnBrk="1" hangingPunct="1"/>
            <a:r>
              <a:rPr lang="zh-CN" altLang="en-US" sz="2800">
                <a:latin typeface="Arial" charset="0"/>
                <a:ea typeface="宋体" charset="0"/>
              </a:rPr>
              <a:t>要求定义函数</a:t>
            </a:r>
            <a:r>
              <a:rPr lang="en-US" altLang="zh-CN" sz="2800">
                <a:latin typeface="Arial" charset="0"/>
                <a:ea typeface="宋体" charset="0"/>
              </a:rPr>
              <a:t>match(s, ch)</a:t>
            </a:r>
            <a:r>
              <a:rPr lang="zh-CN" altLang="en-US" sz="2800">
                <a:latin typeface="Arial" charset="0"/>
                <a:ea typeface="宋体" charset="0"/>
              </a:rPr>
              <a:t>，在字符串</a:t>
            </a:r>
            <a:r>
              <a:rPr lang="en-US" altLang="zh-CN" sz="2800">
                <a:latin typeface="Arial" charset="0"/>
                <a:ea typeface="宋体" charset="0"/>
              </a:rPr>
              <a:t>s</a:t>
            </a:r>
            <a:r>
              <a:rPr lang="zh-CN" altLang="en-US" sz="2800">
                <a:latin typeface="Arial" charset="0"/>
                <a:ea typeface="宋体" charset="0"/>
              </a:rPr>
              <a:t>中查找字符</a:t>
            </a:r>
            <a:r>
              <a:rPr lang="en-US" altLang="zh-CN" sz="2800">
                <a:latin typeface="Arial" charset="0"/>
                <a:ea typeface="宋体" charset="0"/>
              </a:rPr>
              <a:t>ch</a:t>
            </a:r>
            <a:r>
              <a:rPr lang="zh-CN" altLang="en-US" sz="2800">
                <a:latin typeface="Arial" charset="0"/>
                <a:ea typeface="宋体" charset="0"/>
              </a:rPr>
              <a:t>，如果找到，返回第一次找到的该字符在字符串中的位置（地址）；否则，返回空指针</a:t>
            </a:r>
            <a:r>
              <a:rPr lang="en-US" altLang="zh-CN" sz="2800">
                <a:latin typeface="Arial" charset="0"/>
                <a:ea typeface="宋体" charset="0"/>
              </a:rPr>
              <a:t>NULL</a:t>
            </a:r>
            <a:r>
              <a:rPr lang="zh-CN" altLang="en-US" sz="2800">
                <a:latin typeface="Arial" charset="0"/>
                <a:ea typeface="宋体" charset="0"/>
              </a:rPr>
              <a:t>。 </a:t>
            </a:r>
            <a:endParaRPr lang="en-US" altLang="zh-CN" sz="2800">
              <a:latin typeface="Arial" charset="0"/>
              <a:ea typeface="宋体" charset="0"/>
            </a:endParaRPr>
          </a:p>
        </p:txBody>
      </p:sp>
    </p:spTree>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3"/>
          <p:cNvSpPr>
            <a:spLocks noGrp="1" noChangeArrowheads="1"/>
          </p:cNvSpPr>
          <p:nvPr>
            <p:ph type="body" sz="half" idx="1"/>
          </p:nvPr>
        </p:nvSpPr>
        <p:spPr>
          <a:xfrm>
            <a:off x="250825" y="1196975"/>
            <a:ext cx="8351838" cy="4967288"/>
          </a:xfrm>
          <a:noFill/>
        </p:spPr>
        <p:txBody>
          <a:bodyPr/>
          <a:lstStyle/>
          <a:p>
            <a:pPr eaLnBrk="1" hangingPunct="1">
              <a:lnSpc>
                <a:spcPct val="80000"/>
              </a:lnSpc>
              <a:buFont typeface="Wingdings" charset="0"/>
              <a:buNone/>
            </a:pPr>
            <a:r>
              <a:rPr lang="en-US" altLang="zh-CN" sz="2000">
                <a:latin typeface="Arial" charset="0"/>
                <a:ea typeface="宋体" charset="0"/>
              </a:rPr>
              <a:t>#include &lt;stdio.h&gt; </a:t>
            </a:r>
          </a:p>
          <a:p>
            <a:pPr eaLnBrk="1" hangingPunct="1">
              <a:lnSpc>
                <a:spcPct val="80000"/>
              </a:lnSpc>
              <a:buFont typeface="Wingdings" charset="0"/>
              <a:buNone/>
            </a:pPr>
            <a:r>
              <a:rPr lang="en-US" altLang="zh-CN" sz="2000">
                <a:latin typeface="Arial" charset="0"/>
                <a:ea typeface="宋体" charset="0"/>
              </a:rPr>
              <a:t>char *match(char *s, char ch)  	/* </a:t>
            </a:r>
            <a:r>
              <a:rPr lang="zh-CN" altLang="en-US" sz="2000">
                <a:latin typeface="Arial" charset="0"/>
                <a:ea typeface="宋体" charset="0"/>
              </a:rPr>
              <a:t>函数返回值的类型是字符指针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while(*s != '\0')</a:t>
            </a:r>
          </a:p>
          <a:p>
            <a:pPr eaLnBrk="1" hangingPunct="1">
              <a:lnSpc>
                <a:spcPct val="80000"/>
              </a:lnSpc>
              <a:buFont typeface="Wingdings" charset="0"/>
              <a:buNone/>
            </a:pPr>
            <a:r>
              <a:rPr lang="en-US" altLang="zh-CN" sz="2000">
                <a:latin typeface="Arial" charset="0"/>
                <a:ea typeface="宋体" charset="0"/>
              </a:rPr>
              <a:t>        if(*s == ch)   </a:t>
            </a:r>
            <a:r>
              <a:rPr lang="en-US" altLang="zh-CN" sz="2000">
                <a:solidFill>
                  <a:srgbClr val="CC0066"/>
                </a:solidFill>
                <a:latin typeface="Arial" charset="0"/>
                <a:ea typeface="宋体" charset="0"/>
              </a:rPr>
              <a:t>return(s);</a:t>
            </a:r>
            <a:r>
              <a:rPr lang="en-US" altLang="zh-CN" sz="2000">
                <a:latin typeface="Arial" charset="0"/>
                <a:ea typeface="宋体" charset="0"/>
              </a:rPr>
              <a:t>  /* </a:t>
            </a:r>
            <a:r>
              <a:rPr lang="zh-CN" altLang="en-US" sz="2000">
                <a:latin typeface="Arial" charset="0"/>
                <a:ea typeface="宋体" charset="0"/>
              </a:rPr>
              <a:t>若找到字符</a:t>
            </a:r>
            <a:r>
              <a:rPr lang="en-US" altLang="zh-CN" sz="2000">
                <a:latin typeface="Arial" charset="0"/>
                <a:ea typeface="宋体" charset="0"/>
              </a:rPr>
              <a:t>ch</a:t>
            </a:r>
            <a:r>
              <a:rPr lang="zh-CN" altLang="en-US" sz="2000">
                <a:latin typeface="Arial" charset="0"/>
                <a:ea typeface="宋体" charset="0"/>
              </a:rPr>
              <a:t>，返回相应的地址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else    s++;</a:t>
            </a:r>
          </a:p>
          <a:p>
            <a:pPr eaLnBrk="1" hangingPunct="1">
              <a:lnSpc>
                <a:spcPct val="80000"/>
              </a:lnSpc>
              <a:buFont typeface="Wingdings" charset="0"/>
              <a:buNone/>
            </a:pPr>
            <a:r>
              <a:rPr lang="en-US" altLang="zh-CN" sz="2000">
                <a:latin typeface="Arial" charset="0"/>
                <a:ea typeface="宋体" charset="0"/>
              </a:rPr>
              <a:t>    </a:t>
            </a:r>
            <a:r>
              <a:rPr lang="en-US" altLang="zh-CN" sz="2000">
                <a:solidFill>
                  <a:srgbClr val="CC0066"/>
                </a:solidFill>
                <a:latin typeface="Arial" charset="0"/>
                <a:ea typeface="宋体" charset="0"/>
              </a:rPr>
              <a:t>return(NULL);</a:t>
            </a:r>
            <a:r>
              <a:rPr lang="en-US" altLang="zh-CN" sz="2000">
                <a:latin typeface="Arial" charset="0"/>
                <a:ea typeface="宋体" charset="0"/>
              </a:rPr>
              <a:t>  	/* </a:t>
            </a:r>
            <a:r>
              <a:rPr lang="zh-CN" altLang="en-US" sz="2000">
                <a:latin typeface="Arial" charset="0"/>
                <a:ea typeface="宋体" charset="0"/>
              </a:rPr>
              <a:t>没有找到</a:t>
            </a:r>
            <a:r>
              <a:rPr lang="en-US" altLang="zh-CN" sz="2000">
                <a:latin typeface="Arial" charset="0"/>
                <a:ea typeface="宋体" charset="0"/>
              </a:rPr>
              <a:t>ch</a:t>
            </a:r>
            <a:r>
              <a:rPr lang="zh-CN" altLang="en-US" sz="2000">
                <a:latin typeface="Arial" charset="0"/>
                <a:ea typeface="宋体" charset="0"/>
              </a:rPr>
              <a:t>，返回空指针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int main(void )</a:t>
            </a:r>
          </a:p>
          <a:p>
            <a:pPr eaLnBrk="1" hangingPunct="1">
              <a:lnSpc>
                <a:spcPct val="80000"/>
              </a:lnSpc>
              <a:buFont typeface="Wingdings" charset="0"/>
              <a:buNone/>
            </a:pPr>
            <a:r>
              <a:rPr lang="en-US" altLang="zh-CN" sz="2000">
                <a:latin typeface="Arial" charset="0"/>
                <a:ea typeface="宋体" charset="0"/>
              </a:rPr>
              <a:t>{  char ch, str[80], *p = NULL;</a:t>
            </a:r>
          </a:p>
          <a:p>
            <a:pPr eaLnBrk="1" hangingPunct="1">
              <a:lnSpc>
                <a:spcPct val="80000"/>
              </a:lnSpc>
              <a:buFont typeface="Wingdings" charset="0"/>
              <a:buNone/>
            </a:pPr>
            <a:r>
              <a:rPr lang="en-US" altLang="zh-CN" sz="2000">
                <a:latin typeface="Arial" charset="0"/>
                <a:ea typeface="宋体" charset="0"/>
              </a:rPr>
              <a:t>    printf(“Please Input the string:\n”);	 /* </a:t>
            </a:r>
            <a:r>
              <a:rPr lang="zh-CN" altLang="en-US" sz="2000">
                <a:latin typeface="Arial" charset="0"/>
                <a:ea typeface="宋体" charset="0"/>
              </a:rPr>
              <a:t>提示输入字符串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scanf("%s", str);</a:t>
            </a:r>
          </a:p>
          <a:p>
            <a:pPr eaLnBrk="1" hangingPunct="1">
              <a:lnSpc>
                <a:spcPct val="80000"/>
              </a:lnSpc>
              <a:buFont typeface="Wingdings" charset="0"/>
              <a:buNone/>
            </a:pPr>
            <a:r>
              <a:rPr lang="en-US" altLang="zh-CN" sz="2000">
                <a:latin typeface="Arial" charset="0"/>
                <a:ea typeface="宋体" charset="0"/>
              </a:rPr>
              <a:t>    getchar();        /* </a:t>
            </a:r>
            <a:r>
              <a:rPr lang="zh-CN" altLang="en-US" sz="2000">
                <a:latin typeface="Arial" charset="0"/>
                <a:ea typeface="宋体" charset="0"/>
              </a:rPr>
              <a:t>跳过输入字符串和输入字符之间的分隔符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ch = getchar();  			     /* </a:t>
            </a:r>
            <a:r>
              <a:rPr lang="zh-CN" altLang="en-US" sz="2000">
                <a:latin typeface="Arial" charset="0"/>
                <a:ea typeface="宋体" charset="0"/>
              </a:rPr>
              <a:t>输入一个字符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a:t>
            </a:r>
            <a:r>
              <a:rPr lang="en-US" altLang="zh-CN" sz="2000">
                <a:solidFill>
                  <a:srgbClr val="CC0066"/>
                </a:solidFill>
                <a:latin typeface="Arial" charset="0"/>
                <a:ea typeface="宋体" charset="0"/>
              </a:rPr>
              <a:t>if((p = match(str, ch)) != NULL)</a:t>
            </a:r>
            <a:r>
              <a:rPr lang="en-US" altLang="zh-CN" sz="2000">
                <a:latin typeface="Arial" charset="0"/>
                <a:ea typeface="宋体" charset="0"/>
              </a:rPr>
              <a:t>    /* </a:t>
            </a:r>
            <a:r>
              <a:rPr lang="zh-CN" altLang="en-US" sz="2000">
                <a:latin typeface="Arial" charset="0"/>
                <a:ea typeface="宋体" charset="0"/>
              </a:rPr>
              <a:t>调用函数</a:t>
            </a:r>
            <a:r>
              <a:rPr lang="en-US" altLang="zh-CN" sz="2000">
                <a:latin typeface="Arial" charset="0"/>
                <a:ea typeface="宋体" charset="0"/>
              </a:rPr>
              <a:t>match() */</a:t>
            </a:r>
          </a:p>
          <a:p>
            <a:pPr eaLnBrk="1" hangingPunct="1">
              <a:lnSpc>
                <a:spcPct val="80000"/>
              </a:lnSpc>
              <a:buFont typeface="Wingdings" charset="0"/>
              <a:buNone/>
            </a:pPr>
            <a:r>
              <a:rPr lang="en-US" altLang="zh-CN" sz="2000">
                <a:latin typeface="Arial" charset="0"/>
                <a:ea typeface="宋体" charset="0"/>
              </a:rPr>
              <a:t>        printf("%s\n", p);</a:t>
            </a:r>
          </a:p>
          <a:p>
            <a:pPr eaLnBrk="1" hangingPunct="1">
              <a:lnSpc>
                <a:spcPct val="80000"/>
              </a:lnSpc>
              <a:buFont typeface="Wingdings" charset="0"/>
              <a:buNone/>
            </a:pPr>
            <a:r>
              <a:rPr lang="en-US" altLang="zh-CN" sz="2000">
                <a:latin typeface="Arial" charset="0"/>
                <a:ea typeface="宋体" charset="0"/>
              </a:rPr>
              <a:t>    else </a:t>
            </a:r>
          </a:p>
          <a:p>
            <a:pPr eaLnBrk="1" hangingPunct="1">
              <a:lnSpc>
                <a:spcPct val="80000"/>
              </a:lnSpc>
              <a:buFont typeface="Wingdings" charset="0"/>
              <a:buNone/>
            </a:pPr>
            <a:r>
              <a:rPr lang="en-US" altLang="zh-CN" sz="2000">
                <a:latin typeface="Arial" charset="0"/>
                <a:ea typeface="宋体" charset="0"/>
              </a:rPr>
              <a:t>        printf("Not Found\n");</a:t>
            </a:r>
          </a:p>
          <a:p>
            <a:pPr eaLnBrk="1" hangingPunct="1">
              <a:lnSpc>
                <a:spcPct val="80000"/>
              </a:lnSpc>
              <a:buFont typeface="Wingdings" charset="0"/>
              <a:buNone/>
            </a:pPr>
            <a:r>
              <a:rPr lang="en-US" altLang="zh-CN" sz="2000">
                <a:latin typeface="Arial" charset="0"/>
                <a:ea typeface="宋体" charset="0"/>
              </a:rPr>
              <a:t>    return 0;</a:t>
            </a:r>
          </a:p>
          <a:p>
            <a:pPr eaLnBrk="1" hangingPunct="1">
              <a:lnSpc>
                <a:spcPct val="80000"/>
              </a:lnSpc>
              <a:buFont typeface="Wingdings" charset="0"/>
              <a:buNone/>
            </a:pPr>
            <a:r>
              <a:rPr lang="en-US" altLang="zh-CN" sz="2000">
                <a:latin typeface="Arial" charset="0"/>
                <a:ea typeface="宋体" charset="0"/>
              </a:rPr>
              <a:t>}</a:t>
            </a:r>
          </a:p>
        </p:txBody>
      </p:sp>
      <p:sp>
        <p:nvSpPr>
          <p:cNvPr id="503812" name="Rectangle 4"/>
          <p:cNvSpPr>
            <a:spLocks noChangeArrowheads="1"/>
          </p:cNvSpPr>
          <p:nvPr/>
        </p:nvSpPr>
        <p:spPr bwMode="auto">
          <a:xfrm>
            <a:off x="4860925" y="333375"/>
            <a:ext cx="4032250" cy="3240088"/>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400" b="1">
                <a:solidFill>
                  <a:srgbClr val="0000CC"/>
                </a:solidFill>
                <a:sym typeface="Wingdings" charset="0"/>
              </a:rPr>
              <a:t>运行结果</a:t>
            </a:r>
            <a:r>
              <a:rPr lang="en-US" altLang="zh-CN" sz="2400" b="1">
                <a:solidFill>
                  <a:srgbClr val="0000CC"/>
                </a:solidFill>
                <a:sym typeface="Wingdings" charset="0"/>
              </a:rPr>
              <a:t>1</a:t>
            </a:r>
            <a:endParaRPr lang="en-US" altLang="zh-CN" sz="2400" b="1" i="1">
              <a:solidFill>
                <a:srgbClr val="0000CC"/>
              </a:solidFill>
              <a:sym typeface="Wingdings" charset="0"/>
            </a:endParaRPr>
          </a:p>
          <a:p>
            <a:r>
              <a:rPr lang="en-US" altLang="zh-CN" sz="2400" b="1" i="1">
                <a:sym typeface="Wingdings" charset="0"/>
              </a:rPr>
              <a:t>Please Input the string:</a:t>
            </a:r>
            <a:endParaRPr lang="en-US" altLang="zh-CN" sz="2400" b="1" i="1" u="sng">
              <a:sym typeface="Wingdings" charset="0"/>
            </a:endParaRPr>
          </a:p>
          <a:p>
            <a:r>
              <a:rPr lang="en-US" altLang="zh-CN" sz="2400" b="1" i="1" u="sng">
                <a:solidFill>
                  <a:srgbClr val="CC0066"/>
                </a:solidFill>
                <a:sym typeface="Wingdings" charset="0"/>
              </a:rPr>
              <a:t>University  v</a:t>
            </a:r>
            <a:endParaRPr lang="en-US" altLang="zh-CN" sz="2400" b="1" i="1">
              <a:solidFill>
                <a:srgbClr val="CC0066"/>
              </a:solidFill>
              <a:sym typeface="Wingdings" charset="0"/>
            </a:endParaRPr>
          </a:p>
          <a:p>
            <a:r>
              <a:rPr lang="en-US" altLang="zh-CN" sz="2400" b="1" i="1">
                <a:sym typeface="Wingdings" charset="0"/>
              </a:rPr>
              <a:t>versity</a:t>
            </a:r>
            <a:endParaRPr lang="en-US" altLang="zh-CN" sz="2400" b="1">
              <a:sym typeface="Wingdings" charset="0"/>
            </a:endParaRPr>
          </a:p>
          <a:p>
            <a:r>
              <a:rPr lang="zh-CN" altLang="en-US" sz="2400" b="1">
                <a:solidFill>
                  <a:srgbClr val="0000CC"/>
                </a:solidFill>
                <a:sym typeface="Wingdings" charset="0"/>
              </a:rPr>
              <a:t>运行结果</a:t>
            </a:r>
            <a:r>
              <a:rPr lang="en-US" altLang="zh-CN" sz="2400" b="1">
                <a:solidFill>
                  <a:srgbClr val="0000CC"/>
                </a:solidFill>
                <a:sym typeface="Wingdings" charset="0"/>
              </a:rPr>
              <a:t>2</a:t>
            </a:r>
            <a:endParaRPr lang="en-US" altLang="zh-CN" sz="2400" b="1" i="1">
              <a:solidFill>
                <a:srgbClr val="0000CC"/>
              </a:solidFill>
              <a:sym typeface="Wingdings" charset="0"/>
            </a:endParaRPr>
          </a:p>
          <a:p>
            <a:r>
              <a:rPr lang="en-US" altLang="zh-CN" sz="2400" b="1" i="1">
                <a:sym typeface="Wingdings" charset="0"/>
              </a:rPr>
              <a:t>Please Input the string:</a:t>
            </a:r>
            <a:endParaRPr lang="en-US" altLang="zh-CN" sz="2400" b="1" i="1" u="sng">
              <a:sym typeface="Wingdings" charset="0"/>
            </a:endParaRPr>
          </a:p>
          <a:p>
            <a:r>
              <a:rPr lang="en-US" altLang="zh-CN" sz="2400" b="1" i="1" u="sng">
                <a:solidFill>
                  <a:srgbClr val="CC0066"/>
                </a:solidFill>
                <a:sym typeface="Wingdings" charset="0"/>
              </a:rPr>
              <a:t>school a</a:t>
            </a:r>
            <a:endParaRPr lang="en-US" altLang="zh-CN" sz="2400" b="1" i="1">
              <a:solidFill>
                <a:srgbClr val="CC0066"/>
              </a:solidFill>
              <a:sym typeface="Wingdings" charset="0"/>
            </a:endParaRPr>
          </a:p>
          <a:p>
            <a:r>
              <a:rPr lang="en-US" altLang="zh-CN" sz="2400" b="1" i="1">
                <a:sym typeface="Wingdings" charset="0"/>
              </a:rPr>
              <a:t>Not Found</a:t>
            </a:r>
            <a:endParaRPr lang="zh-CN" altLang="en-US" sz="2400" b="1" i="1">
              <a:sym typeface="Wingdings" charset="0"/>
            </a:endParaRPr>
          </a:p>
        </p:txBody>
      </p:sp>
      <p:sp>
        <p:nvSpPr>
          <p:cNvPr id="503813" name="Rectangle 5"/>
          <p:cNvSpPr>
            <a:spLocks noChangeArrowheads="1"/>
          </p:cNvSpPr>
          <p:nvPr/>
        </p:nvSpPr>
        <p:spPr bwMode="auto">
          <a:xfrm>
            <a:off x="4859338" y="3716338"/>
            <a:ext cx="4032250" cy="3024187"/>
          </a:xfrm>
          <a:prstGeom prst="rect">
            <a:avLst/>
          </a:prstGeom>
          <a:solidFill>
            <a:schemeClr val="bg1"/>
          </a:solidFill>
          <a:ln w="9525">
            <a:solidFill>
              <a:schemeClr val="tx1"/>
            </a:solidFill>
            <a:prstDash val="sysDot"/>
            <a:miter lim="800000"/>
            <a:headEnd/>
            <a:tailEnd/>
          </a:ln>
        </p:spPr>
        <p:txBody>
          <a:bodyPr lIns="92075" tIns="46038" rIns="92075" bIns="46038" anchor="ctr"/>
          <a:lstStyle/>
          <a:p>
            <a:pPr>
              <a:buFontTx/>
              <a:buChar char="•"/>
            </a:pPr>
            <a:r>
              <a:rPr lang="zh-CN" altLang="en-US" sz="2400" b="1">
                <a:solidFill>
                  <a:srgbClr val="0000CC"/>
                </a:solidFill>
                <a:sym typeface="Wingdings" charset="0"/>
              </a:rPr>
              <a:t>函数</a:t>
            </a:r>
            <a:r>
              <a:rPr lang="en-US" altLang="zh-CN" sz="2400" b="1">
                <a:solidFill>
                  <a:srgbClr val="0000CC"/>
                </a:solidFill>
                <a:sym typeface="Wingdings" charset="0"/>
              </a:rPr>
              <a:t>match()</a:t>
            </a:r>
            <a:r>
              <a:rPr lang="zh-CN" altLang="en-US" sz="2400" b="1">
                <a:solidFill>
                  <a:srgbClr val="0000CC"/>
                </a:solidFill>
                <a:sym typeface="Wingdings" charset="0"/>
              </a:rPr>
              <a:t>返回一个地址（指针）。</a:t>
            </a:r>
          </a:p>
          <a:p>
            <a:pPr>
              <a:buFontTx/>
              <a:buChar char="•"/>
            </a:pPr>
            <a:r>
              <a:rPr lang="zh-CN" altLang="en-US" sz="2400" b="1">
                <a:solidFill>
                  <a:srgbClr val="0000CC"/>
                </a:solidFill>
                <a:sym typeface="Wingdings" charset="0"/>
              </a:rPr>
              <a:t>在主函数中，用字符指针</a:t>
            </a:r>
            <a:r>
              <a:rPr lang="en-US" altLang="zh-CN" sz="2400" b="1">
                <a:solidFill>
                  <a:srgbClr val="0000CC"/>
                </a:solidFill>
                <a:sym typeface="Wingdings" charset="0"/>
              </a:rPr>
              <a:t>p</a:t>
            </a:r>
            <a:r>
              <a:rPr lang="zh-CN" altLang="en-US" sz="2400" b="1">
                <a:solidFill>
                  <a:srgbClr val="0000CC"/>
                </a:solidFill>
                <a:sym typeface="Wingdings" charset="0"/>
              </a:rPr>
              <a:t>接收</a:t>
            </a:r>
            <a:r>
              <a:rPr lang="en-US" altLang="zh-CN" sz="2400" b="1">
                <a:solidFill>
                  <a:srgbClr val="0000CC"/>
                </a:solidFill>
                <a:sym typeface="Wingdings" charset="0"/>
              </a:rPr>
              <a:t>match()</a:t>
            </a:r>
            <a:r>
              <a:rPr lang="zh-CN" altLang="en-US" sz="2400" b="1">
                <a:solidFill>
                  <a:srgbClr val="0000CC"/>
                </a:solidFill>
                <a:sym typeface="Wingdings" charset="0"/>
              </a:rPr>
              <a:t>返回的地址，从</a:t>
            </a:r>
            <a:r>
              <a:rPr lang="en-US" altLang="zh-CN" sz="2400" b="1">
                <a:solidFill>
                  <a:srgbClr val="0000CC"/>
                </a:solidFill>
                <a:sym typeface="Wingdings" charset="0"/>
              </a:rPr>
              <a:t>p</a:t>
            </a:r>
            <a:r>
              <a:rPr lang="zh-CN" altLang="en-US" sz="2400" b="1">
                <a:solidFill>
                  <a:srgbClr val="0000CC"/>
                </a:solidFill>
                <a:sym typeface="Wingdings" charset="0"/>
              </a:rPr>
              <a:t>指向的存储单元开始，连续输出其中的内容，直至</a:t>
            </a:r>
            <a:r>
              <a:rPr lang="en-US" altLang="zh-CN" sz="2400" b="1">
                <a:solidFill>
                  <a:srgbClr val="0000CC"/>
                </a:solidFill>
                <a:sym typeface="Wingdings" charset="0"/>
              </a:rPr>
              <a:t>'\0'</a:t>
            </a:r>
            <a:r>
              <a:rPr lang="zh-CN" altLang="en-US" sz="2400" b="1">
                <a:solidFill>
                  <a:srgbClr val="0000CC"/>
                </a:solidFill>
                <a:sym typeface="Wingdings" charset="0"/>
              </a:rPr>
              <a:t>为止。</a:t>
            </a:r>
            <a:r>
              <a:rPr lang="zh-CN" altLang="en-US" sz="2400">
                <a:solidFill>
                  <a:srgbClr val="0000CC"/>
                </a:solidFill>
                <a:sym typeface="Wingdings" charset="0"/>
              </a:rPr>
              <a:t> </a:t>
            </a:r>
          </a:p>
        </p:txBody>
      </p:sp>
      <p:sp>
        <p:nvSpPr>
          <p:cNvPr id="503814" name="Rectangle 6"/>
          <p:cNvSpPr>
            <a:spLocks noChangeArrowheads="1"/>
          </p:cNvSpPr>
          <p:nvPr/>
        </p:nvSpPr>
        <p:spPr bwMode="auto">
          <a:xfrm>
            <a:off x="468313" y="5156200"/>
            <a:ext cx="3960812" cy="1225550"/>
          </a:xfrm>
          <a:prstGeom prst="rect">
            <a:avLst/>
          </a:prstGeom>
          <a:noFill/>
          <a:ln w="28575" cap="rnd">
            <a:solidFill>
              <a:srgbClr val="0000CC"/>
            </a:solidFill>
            <a:prstDash val="sysDot"/>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endParaRPr lang="zh-CN" altLang="en-US"/>
          </a:p>
        </p:txBody>
      </p:sp>
      <p:sp>
        <p:nvSpPr>
          <p:cNvPr id="49157" name="Rectangle 8"/>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11.2.1  </a:t>
            </a:r>
            <a:r>
              <a:rPr lang="zh-CN" altLang="en-US" sz="4000">
                <a:latin typeface="Arial" charset="0"/>
                <a:ea typeface="宋体" charset="0"/>
              </a:rPr>
              <a:t>程序解析</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38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3813">
                                            <p:bg/>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3813">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3813">
                                            <p:txEl>
                                              <p:pRg st="1" end="1"/>
                                            </p:txEl>
                                          </p:spTgt>
                                        </p:tgtEl>
                                        <p:attrNameLst>
                                          <p:attrName>style.visibility</p:attrName>
                                        </p:attrNameLst>
                                      </p:cBhvr>
                                      <p:to>
                                        <p:strVal val="visible"/>
                                      </p:to>
                                    </p:set>
                                  </p:childTnLst>
                                </p:cTn>
                              </p:par>
                            </p:childTnLst>
                          </p:cTn>
                        </p:par>
                        <p:par>
                          <p:cTn id="19" fill="hold" nodeType="afterGroup">
                            <p:stCondLst>
                              <p:cond delay="0"/>
                            </p:stCondLst>
                            <p:childTnLst>
                              <p:par>
                                <p:cTn id="20" presetID="22" presetClass="entr" presetSubtype="4" fill="hold" grpId="0" nodeType="afterEffect">
                                  <p:stCondLst>
                                    <p:cond delay="0"/>
                                  </p:stCondLst>
                                  <p:childTnLst>
                                    <p:set>
                                      <p:cBhvr>
                                        <p:cTn id="21" dur="1" fill="hold">
                                          <p:stCondLst>
                                            <p:cond delay="0"/>
                                          </p:stCondLst>
                                        </p:cTn>
                                        <p:tgtEl>
                                          <p:spTgt spid="503814"/>
                                        </p:tgtEl>
                                        <p:attrNameLst>
                                          <p:attrName>style.visibility</p:attrName>
                                        </p:attrNameLst>
                                      </p:cBhvr>
                                      <p:to>
                                        <p:strVal val="visible"/>
                                      </p:to>
                                    </p:set>
                                    <p:animEffect transition="in" filter="wipe(down)">
                                      <p:cBhvr>
                                        <p:cTn id="22" dur="500"/>
                                        <p:tgtEl>
                                          <p:spTgt spid="503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2" grpId="0" animBg="1"/>
      <p:bldP spid="503813" grpId="0" build="p" animBg="1"/>
      <p:bldP spid="5038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7"/>
          <p:cNvSpPr>
            <a:spLocks noGrp="1" noChangeArrowheads="1"/>
          </p:cNvSpPr>
          <p:nvPr>
            <p:ph type="title"/>
          </p:nvPr>
        </p:nvSpPr>
        <p:spPr/>
        <p:txBody>
          <a:bodyPr/>
          <a:lstStyle/>
          <a:p>
            <a:pPr eaLnBrk="1" hangingPunct="1"/>
            <a:r>
              <a:rPr lang="en-US" altLang="zh-CN">
                <a:latin typeface="Arial" charset="0"/>
                <a:ea typeface="宋体" charset="0"/>
              </a:rPr>
              <a:t>11.1  </a:t>
            </a:r>
            <a:r>
              <a:rPr lang="zh-CN" altLang="en-US">
                <a:latin typeface="Arial" charset="0"/>
                <a:ea typeface="宋体" charset="0"/>
              </a:rPr>
              <a:t>奥运五环色</a:t>
            </a:r>
            <a:r>
              <a:rPr lang="en-US" altLang="zh-CN">
                <a:latin typeface="Arial" charset="0"/>
                <a:ea typeface="宋体" charset="0"/>
              </a:rPr>
              <a:t> </a:t>
            </a:r>
            <a:endParaRPr lang="zh-CN" altLang="en-US">
              <a:latin typeface="Arial" charset="0"/>
              <a:ea typeface="宋体" charset="0"/>
            </a:endParaRPr>
          </a:p>
        </p:txBody>
      </p:sp>
      <p:sp>
        <p:nvSpPr>
          <p:cNvPr id="19458" name="Rectangle 18"/>
          <p:cNvSpPr>
            <a:spLocks noGrp="1" noChangeArrowheads="1"/>
          </p:cNvSpPr>
          <p:nvPr>
            <p:ph type="body" idx="1"/>
          </p:nvPr>
        </p:nvSpPr>
        <p:spPr>
          <a:noFill/>
        </p:spPr>
        <p:txBody>
          <a:bodyPr/>
          <a:lstStyle/>
          <a:p>
            <a:pPr eaLnBrk="1" hangingPunct="1">
              <a:buFont typeface="Wingdings" charset="0"/>
              <a:buNone/>
            </a:pPr>
            <a:r>
              <a:rPr lang="en-US" altLang="zh-CN">
                <a:latin typeface="Arial" charset="0"/>
                <a:ea typeface="宋体" charset="0"/>
              </a:rPr>
              <a:t>11.1.1  </a:t>
            </a:r>
            <a:r>
              <a:rPr lang="zh-CN" altLang="en-US">
                <a:latin typeface="Arial" charset="0"/>
                <a:ea typeface="宋体" charset="0"/>
              </a:rPr>
              <a:t>程序解析</a:t>
            </a:r>
          </a:p>
          <a:p>
            <a:pPr eaLnBrk="1" hangingPunct="1">
              <a:buFont typeface="Wingdings" charset="0"/>
              <a:buNone/>
            </a:pPr>
            <a:r>
              <a:rPr lang="en-US" altLang="zh-CN">
                <a:latin typeface="Arial" charset="0"/>
                <a:ea typeface="宋体" charset="0"/>
              </a:rPr>
              <a:t>11.1.2  </a:t>
            </a:r>
            <a:r>
              <a:rPr lang="zh-CN" altLang="en-US">
                <a:latin typeface="Arial" charset="0"/>
                <a:ea typeface="宋体" charset="0"/>
              </a:rPr>
              <a:t>指针数组的概念</a:t>
            </a:r>
          </a:p>
          <a:p>
            <a:pPr eaLnBrk="1" hangingPunct="1">
              <a:buFont typeface="Wingdings" charset="0"/>
              <a:buNone/>
            </a:pPr>
            <a:r>
              <a:rPr lang="en-US" altLang="zh-CN">
                <a:latin typeface="Arial" charset="0"/>
                <a:ea typeface="宋体" charset="0"/>
              </a:rPr>
              <a:t>11.1.3  </a:t>
            </a:r>
            <a:r>
              <a:rPr lang="zh-CN" altLang="en-US">
                <a:latin typeface="Arial" charset="0"/>
                <a:ea typeface="宋体" charset="0"/>
              </a:rPr>
              <a:t>指向指针的指针</a:t>
            </a:r>
          </a:p>
          <a:p>
            <a:pPr eaLnBrk="1" hangingPunct="1">
              <a:buFont typeface="Wingdings" charset="0"/>
              <a:buNone/>
            </a:pPr>
            <a:r>
              <a:rPr lang="en-US" altLang="zh-CN">
                <a:latin typeface="Arial" charset="0"/>
                <a:ea typeface="宋体" charset="0"/>
              </a:rPr>
              <a:t>11.1.4  </a:t>
            </a:r>
            <a:r>
              <a:rPr lang="zh-CN" altLang="en-US">
                <a:latin typeface="Arial" charset="0"/>
                <a:ea typeface="宋体" charset="0"/>
              </a:rPr>
              <a:t>用指针数组处理多个字符串</a:t>
            </a:r>
          </a:p>
          <a:p>
            <a:pPr eaLnBrk="1" hangingPunct="1">
              <a:buFont typeface="Wingdings" charset="0"/>
              <a:buNone/>
            </a:pPr>
            <a:r>
              <a:rPr lang="en-US" altLang="zh-CN">
                <a:latin typeface="Arial" charset="0"/>
                <a:ea typeface="宋体" charset="0"/>
              </a:rPr>
              <a:t>*11.1.5  </a:t>
            </a:r>
            <a:r>
              <a:rPr lang="zh-CN" altLang="en-US">
                <a:latin typeface="Arial" charset="0"/>
                <a:ea typeface="宋体" charset="0"/>
              </a:rPr>
              <a:t>命令行参数 </a:t>
            </a:r>
          </a:p>
        </p:txBody>
      </p:sp>
    </p:spTree>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11.2.2  </a:t>
            </a:r>
            <a:r>
              <a:rPr lang="zh-CN" altLang="en-US" sz="4000">
                <a:latin typeface="Arial" charset="0"/>
                <a:ea typeface="宋体" charset="0"/>
              </a:rPr>
              <a:t>指针作为函数的返回值</a:t>
            </a:r>
          </a:p>
        </p:txBody>
      </p:sp>
      <p:sp>
        <p:nvSpPr>
          <p:cNvPr id="470019" name="Rectangle 3"/>
          <p:cNvSpPr>
            <a:spLocks noGrp="1" noChangeArrowheads="1"/>
          </p:cNvSpPr>
          <p:nvPr>
            <p:ph type="body" sz="half" idx="1"/>
          </p:nvPr>
        </p:nvSpPr>
        <p:spPr>
          <a:xfrm>
            <a:off x="468313" y="1557338"/>
            <a:ext cx="8351837" cy="4967287"/>
          </a:xfrm>
        </p:spPr>
        <p:txBody>
          <a:bodyPr/>
          <a:lstStyle/>
          <a:p>
            <a:pPr eaLnBrk="1" hangingPunct="1">
              <a:lnSpc>
                <a:spcPct val="90000"/>
              </a:lnSpc>
              <a:defRPr/>
            </a:pPr>
            <a:r>
              <a:rPr lang="zh-CN" altLang="en-US">
                <a:latin typeface="宋体" charset="0"/>
                <a:ea typeface="宋体" charset="0"/>
              </a:rPr>
              <a:t>函数返回值的类型</a:t>
            </a:r>
          </a:p>
          <a:p>
            <a:pPr lvl="1" eaLnBrk="1" hangingPunct="1">
              <a:lnSpc>
                <a:spcPct val="90000"/>
              </a:lnSpc>
              <a:defRPr/>
            </a:pPr>
            <a:r>
              <a:rPr lang="zh-CN" altLang="en-US">
                <a:latin typeface="宋体" charset="0"/>
                <a:ea typeface="宋体" charset="0"/>
              </a:rPr>
              <a:t>整型</a:t>
            </a:r>
          </a:p>
          <a:p>
            <a:pPr lvl="1" eaLnBrk="1" hangingPunct="1">
              <a:lnSpc>
                <a:spcPct val="90000"/>
              </a:lnSpc>
              <a:defRPr/>
            </a:pPr>
            <a:r>
              <a:rPr lang="zh-CN" altLang="en-US">
                <a:latin typeface="宋体" charset="0"/>
                <a:ea typeface="宋体" charset="0"/>
              </a:rPr>
              <a:t>浮点型</a:t>
            </a:r>
          </a:p>
          <a:p>
            <a:pPr lvl="1" eaLnBrk="1" hangingPunct="1">
              <a:lnSpc>
                <a:spcPct val="90000"/>
              </a:lnSpc>
              <a:defRPr/>
            </a:pPr>
            <a:r>
              <a:rPr lang="zh-CN" altLang="en-US">
                <a:latin typeface="宋体" charset="0"/>
                <a:ea typeface="宋体" charset="0"/>
              </a:rPr>
              <a:t>字符型</a:t>
            </a:r>
          </a:p>
          <a:p>
            <a:pPr lvl="1" eaLnBrk="1" hangingPunct="1">
              <a:lnSpc>
                <a:spcPct val="90000"/>
              </a:lnSpc>
              <a:defRPr/>
            </a:pPr>
            <a:r>
              <a:rPr lang="zh-CN" altLang="en-US">
                <a:latin typeface="宋体" charset="0"/>
                <a:ea typeface="宋体" charset="0"/>
              </a:rPr>
              <a:t>结构类型</a:t>
            </a:r>
          </a:p>
          <a:p>
            <a:pPr lvl="1" eaLnBrk="1" hangingPunct="1">
              <a:lnSpc>
                <a:spcPct val="90000"/>
              </a:lnSpc>
              <a:defRPr/>
            </a:pPr>
            <a:r>
              <a:rPr lang="zh-CN" altLang="en-US">
                <a:solidFill>
                  <a:srgbClr val="FF3300"/>
                </a:solidFill>
                <a:effectLst>
                  <a:outerShdw blurRad="38100" dist="38100" dir="2700000" algn="tl">
                    <a:srgbClr val="DDDDDD"/>
                  </a:outerShdw>
                </a:effectLst>
                <a:latin typeface="宋体" charset="0"/>
                <a:ea typeface="宋体" charset="0"/>
              </a:rPr>
              <a:t>指针</a:t>
            </a:r>
            <a:r>
              <a:rPr lang="zh-CN" altLang="en-US">
                <a:latin typeface="宋体" charset="0"/>
                <a:ea typeface="宋体" charset="0"/>
              </a:rPr>
              <a:t>（返回一个地址）</a:t>
            </a:r>
          </a:p>
          <a:p>
            <a:pPr eaLnBrk="1" hangingPunct="1">
              <a:lnSpc>
                <a:spcPct val="90000"/>
              </a:lnSpc>
              <a:defRPr/>
            </a:pPr>
            <a:endParaRPr lang="zh-CN" altLang="en-US">
              <a:latin typeface="宋体" charset="0"/>
              <a:ea typeface="宋体" charset="0"/>
            </a:endParaRPr>
          </a:p>
          <a:p>
            <a:pPr eaLnBrk="1" hangingPunct="1">
              <a:lnSpc>
                <a:spcPct val="90000"/>
              </a:lnSpc>
              <a:defRPr/>
            </a:pPr>
            <a:r>
              <a:rPr lang="zh-CN" altLang="en-US">
                <a:latin typeface="宋体" charset="0"/>
                <a:ea typeface="宋体" charset="0"/>
              </a:rPr>
              <a:t>在</a:t>
            </a:r>
            <a:r>
              <a:rPr lang="en-US" altLang="zh-CN">
                <a:latin typeface="宋体" charset="0"/>
                <a:ea typeface="宋体" charset="0"/>
              </a:rPr>
              <a:t>C</a:t>
            </a:r>
            <a:r>
              <a:rPr lang="zh-CN" altLang="en-US">
                <a:latin typeface="宋体" charset="0"/>
                <a:ea typeface="宋体" charset="0"/>
              </a:rPr>
              <a:t>语言中，函数返回值也可以是指针，定义和调用这类函数的方法与其他函数是一样的。 </a:t>
            </a:r>
            <a:endParaRPr lang="en-US" altLang="zh-CN">
              <a:latin typeface="宋体" charset="0"/>
              <a:ea typeface="宋体"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0019">
                                            <p:txEl>
                                              <p:pRg st="0" end="0"/>
                                            </p:txEl>
                                          </p:spTgt>
                                        </p:tgtEl>
                                        <p:attrNameLst>
                                          <p:attrName>style.visibility</p:attrName>
                                        </p:attrNameLst>
                                      </p:cBhvr>
                                      <p:to>
                                        <p:strVal val="visible"/>
                                      </p:to>
                                    </p:set>
                                    <p:anim calcmode="lin" valueType="num">
                                      <p:cBhvr additive="base">
                                        <p:cTn id="7" dur="500" fill="hold"/>
                                        <p:tgtEl>
                                          <p:spTgt spid="470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00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70019">
                                            <p:txEl>
                                              <p:pRg st="1" end="1"/>
                                            </p:txEl>
                                          </p:spTgt>
                                        </p:tgtEl>
                                        <p:attrNameLst>
                                          <p:attrName>style.visibility</p:attrName>
                                        </p:attrNameLst>
                                      </p:cBhvr>
                                      <p:to>
                                        <p:strVal val="visible"/>
                                      </p:to>
                                    </p:set>
                                    <p:anim calcmode="lin" valueType="num">
                                      <p:cBhvr additive="base">
                                        <p:cTn id="11" dur="500" fill="hold"/>
                                        <p:tgtEl>
                                          <p:spTgt spid="4700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001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70019">
                                            <p:txEl>
                                              <p:pRg st="2" end="2"/>
                                            </p:txEl>
                                          </p:spTgt>
                                        </p:tgtEl>
                                        <p:attrNameLst>
                                          <p:attrName>style.visibility</p:attrName>
                                        </p:attrNameLst>
                                      </p:cBhvr>
                                      <p:to>
                                        <p:strVal val="visible"/>
                                      </p:to>
                                    </p:set>
                                    <p:anim calcmode="lin" valueType="num">
                                      <p:cBhvr additive="base">
                                        <p:cTn id="15" dur="500" fill="hold"/>
                                        <p:tgtEl>
                                          <p:spTgt spid="47001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7001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70019">
                                            <p:txEl>
                                              <p:pRg st="3" end="3"/>
                                            </p:txEl>
                                          </p:spTgt>
                                        </p:tgtEl>
                                        <p:attrNameLst>
                                          <p:attrName>style.visibility</p:attrName>
                                        </p:attrNameLst>
                                      </p:cBhvr>
                                      <p:to>
                                        <p:strVal val="visible"/>
                                      </p:to>
                                    </p:set>
                                    <p:anim calcmode="lin" valueType="num">
                                      <p:cBhvr additive="base">
                                        <p:cTn id="19" dur="500" fill="hold"/>
                                        <p:tgtEl>
                                          <p:spTgt spid="47001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001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70019">
                                            <p:txEl>
                                              <p:pRg st="4" end="4"/>
                                            </p:txEl>
                                          </p:spTgt>
                                        </p:tgtEl>
                                        <p:attrNameLst>
                                          <p:attrName>style.visibility</p:attrName>
                                        </p:attrNameLst>
                                      </p:cBhvr>
                                      <p:to>
                                        <p:strVal val="visible"/>
                                      </p:to>
                                    </p:set>
                                    <p:anim calcmode="lin" valueType="num">
                                      <p:cBhvr additive="base">
                                        <p:cTn id="23" dur="500" fill="hold"/>
                                        <p:tgtEl>
                                          <p:spTgt spid="47001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7001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70019">
                                            <p:txEl>
                                              <p:pRg st="5" end="5"/>
                                            </p:txEl>
                                          </p:spTgt>
                                        </p:tgtEl>
                                        <p:attrNameLst>
                                          <p:attrName>style.visibility</p:attrName>
                                        </p:attrNameLst>
                                      </p:cBhvr>
                                      <p:to>
                                        <p:strVal val="visible"/>
                                      </p:to>
                                    </p:set>
                                    <p:anim calcmode="lin" valueType="num">
                                      <p:cBhvr additive="base">
                                        <p:cTn id="27" dur="500" fill="hold"/>
                                        <p:tgtEl>
                                          <p:spTgt spid="47001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00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70019">
                                            <p:txEl>
                                              <p:pRg st="7" end="7"/>
                                            </p:txEl>
                                          </p:spTgt>
                                        </p:tgtEl>
                                        <p:attrNameLst>
                                          <p:attrName>style.visibility</p:attrName>
                                        </p:attrNameLst>
                                      </p:cBhvr>
                                      <p:to>
                                        <p:strVal val="visible"/>
                                      </p:to>
                                    </p:set>
                                    <p:anim calcmode="lin" valueType="num">
                                      <p:cBhvr additive="base">
                                        <p:cTn id="33" dur="500" fill="hold"/>
                                        <p:tgtEl>
                                          <p:spTgt spid="47001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7001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3"/>
          <p:cNvSpPr>
            <a:spLocks noGrp="1" noChangeArrowheads="1"/>
          </p:cNvSpPr>
          <p:nvPr>
            <p:ph type="body" sz="half" idx="1"/>
          </p:nvPr>
        </p:nvSpPr>
        <p:spPr>
          <a:xfrm>
            <a:off x="323850" y="1341438"/>
            <a:ext cx="8424863" cy="4897437"/>
          </a:xfrm>
          <a:noFill/>
        </p:spPr>
        <p:txBody>
          <a:bodyPr/>
          <a:lstStyle/>
          <a:p>
            <a:pPr eaLnBrk="1" hangingPunct="1">
              <a:lnSpc>
                <a:spcPct val="90000"/>
              </a:lnSpc>
            </a:pPr>
            <a:r>
              <a:rPr lang="zh-CN" altLang="en-US" sz="2800">
                <a:solidFill>
                  <a:srgbClr val="FF3300"/>
                </a:solidFill>
                <a:latin typeface="宋体" charset="0"/>
                <a:ea typeface="宋体" charset="0"/>
              </a:rPr>
              <a:t>思考</a:t>
            </a:r>
            <a:r>
              <a:rPr lang="zh-CN" altLang="en-US" sz="2800">
                <a:latin typeface="宋体" charset="0"/>
                <a:ea typeface="宋体" charset="0"/>
              </a:rPr>
              <a:t>：在例</a:t>
            </a:r>
            <a:r>
              <a:rPr lang="en-US" altLang="zh-CN" sz="2800">
                <a:latin typeface="宋体" charset="0"/>
                <a:ea typeface="宋体" charset="0"/>
              </a:rPr>
              <a:t>11-8</a:t>
            </a:r>
            <a:r>
              <a:rPr lang="zh-CN" altLang="en-US" sz="2800">
                <a:latin typeface="宋体" charset="0"/>
                <a:ea typeface="宋体" charset="0"/>
              </a:rPr>
              <a:t>中，</a:t>
            </a:r>
            <a:r>
              <a:rPr lang="zh-CN" altLang="en-US" sz="2800">
                <a:latin typeface="Arial" charset="0"/>
                <a:ea typeface="宋体" charset="0"/>
              </a:rPr>
              <a:t>如果将</a:t>
            </a:r>
            <a:r>
              <a:rPr lang="en-US" altLang="zh-CN" sz="2800">
                <a:latin typeface="Arial" charset="0"/>
                <a:ea typeface="宋体" charset="0"/>
              </a:rPr>
              <a:t>str</a:t>
            </a:r>
            <a:r>
              <a:rPr lang="zh-CN" altLang="en-US" sz="2800">
                <a:latin typeface="Arial" charset="0"/>
                <a:ea typeface="宋体" charset="0"/>
              </a:rPr>
              <a:t>的定义及相应的数据输入都放在函数</a:t>
            </a:r>
            <a:r>
              <a:rPr lang="en-US" altLang="zh-CN" sz="2800">
                <a:latin typeface="Arial" charset="0"/>
                <a:ea typeface="宋体" charset="0"/>
              </a:rPr>
              <a:t>match()</a:t>
            </a:r>
            <a:r>
              <a:rPr lang="zh-CN" altLang="en-US" sz="2800">
                <a:latin typeface="Arial" charset="0"/>
                <a:ea typeface="宋体" charset="0"/>
              </a:rPr>
              <a:t> 中，结果会如何？</a:t>
            </a:r>
            <a:endParaRPr lang="en-US" altLang="zh-CN" sz="2800">
              <a:latin typeface="宋体" charset="0"/>
              <a:ea typeface="宋体" charset="0"/>
            </a:endParaRPr>
          </a:p>
          <a:p>
            <a:pPr lvl="1" eaLnBrk="1" hangingPunct="1">
              <a:lnSpc>
                <a:spcPct val="90000"/>
              </a:lnSpc>
              <a:buFont typeface="Wingdings" charset="0"/>
              <a:buNone/>
            </a:pPr>
            <a:r>
              <a:rPr lang="en-US" altLang="zh-CN" sz="1800">
                <a:latin typeface="Arial" charset="0"/>
                <a:ea typeface="宋体" charset="0"/>
              </a:rPr>
              <a:t>char * match()  </a:t>
            </a:r>
          </a:p>
          <a:p>
            <a:pPr lvl="1" eaLnBrk="1" hangingPunct="1">
              <a:lnSpc>
                <a:spcPct val="90000"/>
              </a:lnSpc>
              <a:buFont typeface="Wingdings" charset="0"/>
              <a:buNone/>
            </a:pPr>
            <a:r>
              <a:rPr lang="en-US" altLang="zh-CN" sz="1800">
                <a:latin typeface="Arial" charset="0"/>
                <a:ea typeface="宋体" charset="0"/>
              </a:rPr>
              <a:t>{  char ch, </a:t>
            </a:r>
            <a:r>
              <a:rPr lang="en-US" altLang="zh-CN" sz="1800">
                <a:solidFill>
                  <a:srgbClr val="FF0000"/>
                </a:solidFill>
                <a:latin typeface="Arial" charset="0"/>
                <a:ea typeface="宋体" charset="0"/>
              </a:rPr>
              <a:t>str[80],*s =</a:t>
            </a:r>
            <a:r>
              <a:rPr lang="zh-CN" altLang="en-US" sz="1800">
                <a:solidFill>
                  <a:srgbClr val="FF0000"/>
                </a:solidFill>
                <a:latin typeface="Arial" charset="0"/>
                <a:ea typeface="宋体" charset="0"/>
              </a:rPr>
              <a:t> </a:t>
            </a:r>
            <a:r>
              <a:rPr lang="en-US" altLang="zh-CN" sz="1800">
                <a:solidFill>
                  <a:srgbClr val="FF0000"/>
                </a:solidFill>
                <a:latin typeface="Arial" charset="0"/>
                <a:ea typeface="宋体" charset="0"/>
              </a:rPr>
              <a:t>str</a:t>
            </a:r>
            <a:r>
              <a:rPr lang="en-US" altLang="zh-CN" sz="1800">
                <a:latin typeface="Arial" charset="0"/>
                <a:ea typeface="宋体" charset="0"/>
              </a:rPr>
              <a:t>;    /* </a:t>
            </a:r>
            <a:r>
              <a:rPr lang="zh-CN" altLang="en-US" sz="1800">
                <a:latin typeface="Arial" charset="0"/>
                <a:ea typeface="宋体" charset="0"/>
              </a:rPr>
              <a:t>定义局部字符数组 *</a:t>
            </a:r>
            <a:r>
              <a:rPr lang="en-US" altLang="zh-CN" sz="1800">
                <a:latin typeface="Arial" charset="0"/>
                <a:ea typeface="宋体" charset="0"/>
              </a:rPr>
              <a:t>/</a:t>
            </a:r>
          </a:p>
          <a:p>
            <a:pPr lvl="1" eaLnBrk="1" hangingPunct="1">
              <a:lnSpc>
                <a:spcPct val="90000"/>
              </a:lnSpc>
              <a:buFont typeface="Wingdings" charset="0"/>
              <a:buNone/>
            </a:pPr>
            <a:r>
              <a:rPr lang="en-US" altLang="zh-CN" sz="1800">
                <a:latin typeface="Arial" charset="0"/>
                <a:ea typeface="宋体" charset="0"/>
              </a:rPr>
              <a:t>    printf</a:t>
            </a:r>
            <a:r>
              <a:rPr lang="zh-CN" altLang="en-US" sz="1800">
                <a:latin typeface="Arial" charset="0"/>
                <a:ea typeface="宋体" charset="0"/>
              </a:rPr>
              <a:t> </a:t>
            </a:r>
            <a:r>
              <a:rPr lang="en-US" altLang="zh-CN" sz="1800">
                <a:latin typeface="Arial" charset="0"/>
                <a:ea typeface="宋体" charset="0"/>
              </a:rPr>
              <a:t>("Please Input the string:\n");	 /* </a:t>
            </a:r>
            <a:r>
              <a:rPr lang="zh-CN" altLang="en-US" sz="1800">
                <a:latin typeface="Arial" charset="0"/>
                <a:ea typeface="宋体" charset="0"/>
              </a:rPr>
              <a:t>输入 *</a:t>
            </a:r>
            <a:r>
              <a:rPr lang="en-US" altLang="zh-CN" sz="1800">
                <a:latin typeface="Arial" charset="0"/>
                <a:ea typeface="宋体" charset="0"/>
              </a:rPr>
              <a:t>/</a:t>
            </a:r>
          </a:p>
          <a:p>
            <a:pPr lvl="1" eaLnBrk="1" hangingPunct="1">
              <a:lnSpc>
                <a:spcPct val="90000"/>
              </a:lnSpc>
              <a:buFont typeface="Wingdings" charset="0"/>
              <a:buNone/>
            </a:pPr>
            <a:r>
              <a:rPr lang="en-US" altLang="zh-CN" sz="1800">
                <a:latin typeface="Arial" charset="0"/>
                <a:ea typeface="宋体" charset="0"/>
              </a:rPr>
              <a:t>    scanf</a:t>
            </a:r>
            <a:r>
              <a:rPr lang="zh-CN" altLang="en-US" sz="1800">
                <a:latin typeface="Arial" charset="0"/>
                <a:ea typeface="宋体" charset="0"/>
              </a:rPr>
              <a:t> </a:t>
            </a:r>
            <a:r>
              <a:rPr lang="en-US" altLang="zh-CN" sz="1800">
                <a:latin typeface="Arial" charset="0"/>
                <a:ea typeface="宋体" charset="0"/>
              </a:rPr>
              <a:t>("%s", str);</a:t>
            </a:r>
          </a:p>
          <a:p>
            <a:pPr lvl="1" eaLnBrk="1" hangingPunct="1">
              <a:lnSpc>
                <a:spcPct val="90000"/>
              </a:lnSpc>
              <a:buFont typeface="Wingdings" charset="0"/>
              <a:buNone/>
            </a:pPr>
            <a:r>
              <a:rPr lang="en-US" altLang="zh-CN" sz="1800">
                <a:latin typeface="Arial" charset="0"/>
                <a:ea typeface="宋体" charset="0"/>
              </a:rPr>
              <a:t>    getchar</a:t>
            </a:r>
            <a:r>
              <a:rPr lang="zh-CN" altLang="en-US" sz="1800">
                <a:latin typeface="Arial" charset="0"/>
                <a:ea typeface="宋体" charset="0"/>
              </a:rPr>
              <a:t> </a:t>
            </a:r>
            <a:r>
              <a:rPr lang="en-US" altLang="zh-CN" sz="1800">
                <a:latin typeface="Arial" charset="0"/>
                <a:ea typeface="宋体" charset="0"/>
              </a:rPr>
              <a:t>();         			</a:t>
            </a:r>
          </a:p>
          <a:p>
            <a:pPr lvl="1" eaLnBrk="1" hangingPunct="1">
              <a:lnSpc>
                <a:spcPct val="90000"/>
              </a:lnSpc>
              <a:buFont typeface="Wingdings" charset="0"/>
              <a:buNone/>
            </a:pPr>
            <a:r>
              <a:rPr lang="en-US" altLang="zh-CN" sz="1800">
                <a:latin typeface="Arial" charset="0"/>
                <a:ea typeface="宋体" charset="0"/>
              </a:rPr>
              <a:t>    ch = getchar</a:t>
            </a:r>
            <a:r>
              <a:rPr lang="zh-CN" altLang="en-US" sz="1800">
                <a:latin typeface="Arial" charset="0"/>
                <a:ea typeface="宋体" charset="0"/>
              </a:rPr>
              <a:t> </a:t>
            </a:r>
            <a:r>
              <a:rPr lang="en-US" altLang="zh-CN" sz="1800">
                <a:latin typeface="Arial" charset="0"/>
                <a:ea typeface="宋体" charset="0"/>
              </a:rPr>
              <a:t>(); </a:t>
            </a:r>
          </a:p>
          <a:p>
            <a:pPr lvl="1" eaLnBrk="1" hangingPunct="1">
              <a:lnSpc>
                <a:spcPct val="90000"/>
              </a:lnSpc>
              <a:buFont typeface="Wingdings" charset="0"/>
              <a:buNone/>
            </a:pPr>
            <a:r>
              <a:rPr lang="en-US" altLang="zh-CN" sz="1800">
                <a:latin typeface="Arial" charset="0"/>
                <a:ea typeface="宋体" charset="0"/>
              </a:rPr>
              <a:t>    while</a:t>
            </a:r>
            <a:r>
              <a:rPr lang="zh-CN" altLang="en-US" sz="1800">
                <a:latin typeface="Arial" charset="0"/>
                <a:ea typeface="宋体" charset="0"/>
              </a:rPr>
              <a:t> </a:t>
            </a:r>
            <a:r>
              <a:rPr lang="en-US" altLang="zh-CN" sz="1800">
                <a:latin typeface="Arial" charset="0"/>
                <a:ea typeface="宋体" charset="0"/>
              </a:rPr>
              <a:t>(*s != '\0')</a:t>
            </a:r>
          </a:p>
          <a:p>
            <a:pPr lvl="1" eaLnBrk="1" hangingPunct="1">
              <a:lnSpc>
                <a:spcPct val="90000"/>
              </a:lnSpc>
              <a:buFont typeface="Wingdings" charset="0"/>
              <a:buNone/>
            </a:pPr>
            <a:r>
              <a:rPr lang="en-US" altLang="zh-CN" sz="1800">
                <a:latin typeface="Arial" charset="0"/>
                <a:ea typeface="宋体" charset="0"/>
              </a:rPr>
              <a:t>	    if</a:t>
            </a:r>
            <a:r>
              <a:rPr lang="zh-CN" altLang="en-US" sz="1800">
                <a:latin typeface="Arial" charset="0"/>
                <a:ea typeface="宋体" charset="0"/>
              </a:rPr>
              <a:t> </a:t>
            </a:r>
            <a:r>
              <a:rPr lang="en-US" altLang="zh-CN" sz="1800">
                <a:latin typeface="Arial" charset="0"/>
                <a:ea typeface="宋体" charset="0"/>
              </a:rPr>
              <a:t>(*s == ch)  </a:t>
            </a:r>
          </a:p>
          <a:p>
            <a:pPr lvl="1" eaLnBrk="1" hangingPunct="1">
              <a:lnSpc>
                <a:spcPct val="90000"/>
              </a:lnSpc>
              <a:buFont typeface="Wingdings" charset="0"/>
              <a:buNone/>
            </a:pPr>
            <a:r>
              <a:rPr lang="en-US" altLang="zh-CN" sz="1800">
                <a:solidFill>
                  <a:srgbClr val="FF0000"/>
                </a:solidFill>
                <a:latin typeface="Arial" charset="0"/>
                <a:ea typeface="宋体" charset="0"/>
              </a:rPr>
              <a:t>           return s</a:t>
            </a:r>
            <a:r>
              <a:rPr lang="en-US" altLang="zh-CN" sz="1800">
                <a:latin typeface="Arial" charset="0"/>
                <a:ea typeface="宋体" charset="0"/>
              </a:rPr>
              <a:t>;       /* </a:t>
            </a:r>
            <a:r>
              <a:rPr lang="zh-CN" altLang="en-US" sz="1800">
                <a:latin typeface="Arial" charset="0"/>
                <a:ea typeface="宋体" charset="0"/>
              </a:rPr>
              <a:t>返回局部字符数组地址 *</a:t>
            </a:r>
            <a:r>
              <a:rPr lang="en-US" altLang="zh-CN" sz="1800">
                <a:latin typeface="Arial" charset="0"/>
                <a:ea typeface="宋体" charset="0"/>
              </a:rPr>
              <a:t>/</a:t>
            </a:r>
          </a:p>
          <a:p>
            <a:pPr lvl="1" eaLnBrk="1" hangingPunct="1">
              <a:lnSpc>
                <a:spcPct val="90000"/>
              </a:lnSpc>
              <a:buFont typeface="Wingdings" charset="0"/>
              <a:buNone/>
            </a:pPr>
            <a:r>
              <a:rPr lang="en-US" altLang="zh-CN" sz="1800">
                <a:latin typeface="Arial" charset="0"/>
                <a:ea typeface="宋体" charset="0"/>
              </a:rPr>
              <a:t>        else</a:t>
            </a:r>
          </a:p>
          <a:p>
            <a:pPr lvl="1" eaLnBrk="1" hangingPunct="1">
              <a:lnSpc>
                <a:spcPct val="90000"/>
              </a:lnSpc>
              <a:buFont typeface="Wingdings" charset="0"/>
              <a:buNone/>
            </a:pPr>
            <a:r>
              <a:rPr lang="en-US" altLang="zh-CN" sz="1800">
                <a:latin typeface="Arial" charset="0"/>
                <a:ea typeface="宋体" charset="0"/>
              </a:rPr>
              <a:t>           s++;</a:t>
            </a:r>
          </a:p>
          <a:p>
            <a:pPr lvl="1" eaLnBrk="1" hangingPunct="1">
              <a:lnSpc>
                <a:spcPct val="90000"/>
              </a:lnSpc>
              <a:buFont typeface="Wingdings" charset="0"/>
              <a:buNone/>
            </a:pPr>
            <a:r>
              <a:rPr lang="en-US" altLang="zh-CN" sz="1800">
                <a:latin typeface="Arial" charset="0"/>
                <a:ea typeface="宋体" charset="0"/>
              </a:rPr>
              <a:t>     return</a:t>
            </a:r>
            <a:r>
              <a:rPr lang="zh-CN" altLang="en-US" sz="1800">
                <a:latin typeface="Arial" charset="0"/>
                <a:ea typeface="宋体" charset="0"/>
              </a:rPr>
              <a:t> </a:t>
            </a:r>
            <a:r>
              <a:rPr lang="en-US" altLang="zh-CN" sz="1800">
                <a:latin typeface="Arial" charset="0"/>
                <a:ea typeface="宋体" charset="0"/>
              </a:rPr>
              <a:t>(NULL);  </a:t>
            </a:r>
          </a:p>
          <a:p>
            <a:pPr lvl="1" eaLnBrk="1" hangingPunct="1">
              <a:lnSpc>
                <a:spcPct val="90000"/>
              </a:lnSpc>
              <a:buFont typeface="Wingdings" charset="0"/>
              <a:buNone/>
            </a:pPr>
            <a:r>
              <a:rPr lang="en-US" altLang="zh-CN" sz="1800">
                <a:latin typeface="Arial" charset="0"/>
                <a:ea typeface="宋体" charset="0"/>
              </a:rPr>
              <a:t>}</a:t>
            </a:r>
          </a:p>
        </p:txBody>
      </p:sp>
      <p:sp>
        <p:nvSpPr>
          <p:cNvPr id="497668" name="Rectangle 4"/>
          <p:cNvSpPr>
            <a:spLocks noChangeArrowheads="1"/>
          </p:cNvSpPr>
          <p:nvPr/>
        </p:nvSpPr>
        <p:spPr bwMode="auto">
          <a:xfrm>
            <a:off x="5003800" y="2276475"/>
            <a:ext cx="3960813" cy="1927225"/>
          </a:xfrm>
          <a:prstGeom prst="rect">
            <a:avLst/>
          </a:prstGeom>
          <a:solidFill>
            <a:schemeClr val="bg1"/>
          </a:solidFill>
          <a:ln w="9525" cap="rnd">
            <a:solidFill>
              <a:schemeClr val="tx1"/>
            </a:solidFill>
            <a:prstDash val="sysDot"/>
            <a:miter lim="800000"/>
            <a:headEnd/>
            <a:tailEnd/>
          </a:ln>
        </p:spPr>
        <p:txBody>
          <a:bodyPr lIns="92075" tIns="46038" rIns="92075" bIns="46038">
            <a:spAutoFit/>
          </a:bodyPr>
          <a:lstStyle/>
          <a:p>
            <a:r>
              <a:rPr lang="zh-CN" altLang="en-US" sz="2400" b="1">
                <a:solidFill>
                  <a:srgbClr val="0000CC"/>
                </a:solidFill>
                <a:latin typeface="仿宋_GB2312" charset="0"/>
                <a:ea typeface="仿宋_GB2312" charset="0"/>
                <a:cs typeface="仿宋_GB2312" charset="0"/>
                <a:sym typeface="Wingdings" charset="0"/>
              </a:rPr>
              <a:t>不能返回在函数内部定义的局部数据对象的地址，这是因为所有的局部数据对象在函数返回时就会消亡，其值不再有效</a:t>
            </a:r>
          </a:p>
        </p:txBody>
      </p:sp>
      <p:sp>
        <p:nvSpPr>
          <p:cNvPr id="51203" name="Rectangle 6"/>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11.2.2  </a:t>
            </a:r>
            <a:r>
              <a:rPr lang="zh-CN" altLang="en-US" sz="4000">
                <a:latin typeface="Arial" charset="0"/>
                <a:ea typeface="宋体" charset="0"/>
              </a:rPr>
              <a:t>指针作为函数的返回值</a:t>
            </a:r>
          </a:p>
        </p:txBody>
      </p:sp>
      <p:sp>
        <p:nvSpPr>
          <p:cNvPr id="497671" name="Rectangle 7"/>
          <p:cNvSpPr>
            <a:spLocks noChangeArrowheads="1"/>
          </p:cNvSpPr>
          <p:nvPr/>
        </p:nvSpPr>
        <p:spPr bwMode="auto">
          <a:xfrm>
            <a:off x="5003800" y="4968875"/>
            <a:ext cx="3960813" cy="1196975"/>
          </a:xfrm>
          <a:prstGeom prst="rect">
            <a:avLst/>
          </a:prstGeom>
          <a:solidFill>
            <a:schemeClr val="bg1"/>
          </a:solidFill>
          <a:ln w="9525" cap="rnd">
            <a:solidFill>
              <a:schemeClr val="tx1"/>
            </a:solidFill>
            <a:prstDash val="sysDot"/>
            <a:miter lim="800000"/>
            <a:headEnd/>
            <a:tailEnd/>
          </a:ln>
        </p:spPr>
        <p:txBody>
          <a:bodyPr lIns="92075" tIns="46038" rIns="92075" bIns="46038">
            <a:spAutoFit/>
          </a:bodyPr>
          <a:lstStyle/>
          <a:p>
            <a:r>
              <a:rPr lang="zh-CN" altLang="en-US" sz="2400" b="1">
                <a:solidFill>
                  <a:srgbClr val="0000CC"/>
                </a:solidFill>
                <a:latin typeface="仿宋_GB2312" charset="0"/>
                <a:ea typeface="仿宋_GB2312" charset="0"/>
                <a:cs typeface="仿宋_GB2312" charset="0"/>
                <a:sym typeface="Wingdings" charset="0"/>
              </a:rPr>
              <a:t>返回指针的函数一般都返回全局数据对象或主调函数中数据对象的地址</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7668"/>
                                        </p:tgtEl>
                                        <p:attrNameLst>
                                          <p:attrName>style.visibility</p:attrName>
                                        </p:attrNameLst>
                                      </p:cBhvr>
                                      <p:to>
                                        <p:strVal val="visible"/>
                                      </p:to>
                                    </p:set>
                                    <p:anim calcmode="lin" valueType="num">
                                      <p:cBhvr additive="base">
                                        <p:cTn id="7" dur="500" fill="hold"/>
                                        <p:tgtEl>
                                          <p:spTgt spid="497668"/>
                                        </p:tgtEl>
                                        <p:attrNameLst>
                                          <p:attrName>ppt_x</p:attrName>
                                        </p:attrNameLst>
                                      </p:cBhvr>
                                      <p:tavLst>
                                        <p:tav tm="0">
                                          <p:val>
                                            <p:strVal val="#ppt_x"/>
                                          </p:val>
                                        </p:tav>
                                        <p:tav tm="100000">
                                          <p:val>
                                            <p:strVal val="#ppt_x"/>
                                          </p:val>
                                        </p:tav>
                                      </p:tavLst>
                                    </p:anim>
                                    <p:anim calcmode="lin" valueType="num">
                                      <p:cBhvr additive="base">
                                        <p:cTn id="8" dur="500" fill="hold"/>
                                        <p:tgtEl>
                                          <p:spTgt spid="4976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7671"/>
                                        </p:tgtEl>
                                        <p:attrNameLst>
                                          <p:attrName>style.visibility</p:attrName>
                                        </p:attrNameLst>
                                      </p:cBhvr>
                                      <p:to>
                                        <p:strVal val="visible"/>
                                      </p:to>
                                    </p:set>
                                    <p:anim calcmode="lin" valueType="num">
                                      <p:cBhvr additive="base">
                                        <p:cTn id="13" dur="500" fill="hold"/>
                                        <p:tgtEl>
                                          <p:spTgt spid="497671"/>
                                        </p:tgtEl>
                                        <p:attrNameLst>
                                          <p:attrName>ppt_x</p:attrName>
                                        </p:attrNameLst>
                                      </p:cBhvr>
                                      <p:tavLst>
                                        <p:tav tm="0">
                                          <p:val>
                                            <p:strVal val="#ppt_x"/>
                                          </p:val>
                                        </p:tav>
                                        <p:tav tm="100000">
                                          <p:val>
                                            <p:strVal val="#ppt_x"/>
                                          </p:val>
                                        </p:tav>
                                      </p:tavLst>
                                    </p:anim>
                                    <p:anim calcmode="lin" valueType="num">
                                      <p:cBhvr additive="base">
                                        <p:cTn id="14" dur="500" fill="hold"/>
                                        <p:tgtEl>
                                          <p:spTgt spid="4976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8" grpId="0" animBg="1"/>
      <p:bldP spid="49767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*11.2.3  </a:t>
            </a:r>
            <a:r>
              <a:rPr lang="zh-CN" altLang="en-US" sz="4000">
                <a:latin typeface="Arial" charset="0"/>
                <a:ea typeface="宋体" charset="0"/>
              </a:rPr>
              <a:t>指向函数的指针</a:t>
            </a:r>
          </a:p>
        </p:txBody>
      </p:sp>
      <p:sp>
        <p:nvSpPr>
          <p:cNvPr id="473091" name="Rectangle 3"/>
          <p:cNvSpPr>
            <a:spLocks noGrp="1" noChangeArrowheads="1"/>
          </p:cNvSpPr>
          <p:nvPr>
            <p:ph type="body" sz="half" idx="1"/>
          </p:nvPr>
        </p:nvSpPr>
        <p:spPr>
          <a:xfrm>
            <a:off x="322263" y="1485900"/>
            <a:ext cx="5689600" cy="4967288"/>
          </a:xfrm>
          <a:noFill/>
        </p:spPr>
        <p:txBody>
          <a:bodyPr/>
          <a:lstStyle/>
          <a:p>
            <a:pPr eaLnBrk="1" hangingPunct="1">
              <a:lnSpc>
                <a:spcPct val="80000"/>
              </a:lnSpc>
            </a:pPr>
            <a:r>
              <a:rPr lang="zh-CN" altLang="en-US" sz="2800">
                <a:latin typeface="Arial" charset="0"/>
                <a:ea typeface="宋体" charset="0"/>
              </a:rPr>
              <a:t>每个函数都占用一段内存单元，它们有一个</a:t>
            </a:r>
            <a:r>
              <a:rPr lang="zh-CN" altLang="en-US" sz="2800">
                <a:solidFill>
                  <a:srgbClr val="CC0066"/>
                </a:solidFill>
                <a:latin typeface="Arial" charset="0"/>
                <a:ea typeface="宋体" charset="0"/>
              </a:rPr>
              <a:t>入口地址</a:t>
            </a:r>
            <a:r>
              <a:rPr lang="zh-CN" altLang="en-US" sz="2800">
                <a:latin typeface="Arial" charset="0"/>
                <a:ea typeface="宋体" charset="0"/>
              </a:rPr>
              <a:t>（起始地址）</a:t>
            </a:r>
          </a:p>
          <a:p>
            <a:pPr eaLnBrk="1" hangingPunct="1">
              <a:lnSpc>
                <a:spcPct val="80000"/>
              </a:lnSpc>
            </a:pPr>
            <a:r>
              <a:rPr lang="zh-CN" altLang="en-US" sz="2800">
                <a:latin typeface="Arial" charset="0"/>
                <a:ea typeface="宋体" charset="0"/>
              </a:rPr>
              <a:t>在</a:t>
            </a:r>
            <a:r>
              <a:rPr lang="en-US" altLang="zh-CN" sz="2800">
                <a:latin typeface="Arial" charset="0"/>
                <a:ea typeface="宋体" charset="0"/>
              </a:rPr>
              <a:t>C</a:t>
            </a:r>
            <a:r>
              <a:rPr lang="zh-CN" altLang="en-US" sz="2800">
                <a:latin typeface="Arial" charset="0"/>
                <a:ea typeface="宋体" charset="0"/>
              </a:rPr>
              <a:t>语言中，函数名代表函数的入口地址。</a:t>
            </a:r>
          </a:p>
          <a:p>
            <a:pPr eaLnBrk="1" hangingPunct="1">
              <a:lnSpc>
                <a:spcPct val="80000"/>
              </a:lnSpc>
            </a:pPr>
            <a:r>
              <a:rPr lang="zh-CN" altLang="en-US" sz="2800">
                <a:latin typeface="Arial" charset="0"/>
                <a:ea typeface="宋体" charset="0"/>
              </a:rPr>
              <a:t>我们可以定义一个指针变量，接收函数的入口地址，让它指向函数，这就是指向函数的指针，也称为</a:t>
            </a:r>
            <a:r>
              <a:rPr lang="zh-CN" altLang="en-US" sz="2800">
                <a:solidFill>
                  <a:srgbClr val="CC0066"/>
                </a:solidFill>
                <a:latin typeface="Arial" charset="0"/>
                <a:ea typeface="宋体" charset="0"/>
              </a:rPr>
              <a:t>函数指针</a:t>
            </a:r>
            <a:r>
              <a:rPr lang="zh-CN" altLang="en-US" sz="2800">
                <a:latin typeface="Arial" charset="0"/>
                <a:ea typeface="宋体" charset="0"/>
              </a:rPr>
              <a:t>。</a:t>
            </a:r>
          </a:p>
          <a:p>
            <a:pPr eaLnBrk="1" hangingPunct="1">
              <a:lnSpc>
                <a:spcPct val="80000"/>
              </a:lnSpc>
            </a:pPr>
            <a:r>
              <a:rPr lang="zh-CN" altLang="en-US" sz="2800">
                <a:latin typeface="Arial" charset="0"/>
                <a:ea typeface="宋体" charset="0"/>
              </a:rPr>
              <a:t>通过函数指针可以调用函数，它也可以作为函数的参数。 </a:t>
            </a:r>
            <a:endParaRPr lang="en-US" altLang="zh-CN" sz="2800">
              <a:latin typeface="Arial" charset="0"/>
              <a:ea typeface="宋体" charset="0"/>
            </a:endParaRPr>
          </a:p>
        </p:txBody>
      </p:sp>
      <p:grpSp>
        <p:nvGrpSpPr>
          <p:cNvPr id="2" name="Group 6"/>
          <p:cNvGrpSpPr>
            <a:grpSpLocks/>
          </p:cNvGrpSpPr>
          <p:nvPr/>
        </p:nvGrpSpPr>
        <p:grpSpPr bwMode="auto">
          <a:xfrm>
            <a:off x="5940425" y="1989138"/>
            <a:ext cx="2835275" cy="3114675"/>
            <a:chOff x="3120" y="1344"/>
            <a:chExt cx="1786" cy="1962"/>
          </a:xfrm>
        </p:grpSpPr>
        <p:grpSp>
          <p:nvGrpSpPr>
            <p:cNvPr id="52228" name="Group 7"/>
            <p:cNvGrpSpPr>
              <a:grpSpLocks/>
            </p:cNvGrpSpPr>
            <p:nvPr/>
          </p:nvGrpSpPr>
          <p:grpSpPr bwMode="auto">
            <a:xfrm>
              <a:off x="3216" y="1632"/>
              <a:ext cx="1690" cy="1674"/>
              <a:chOff x="3216" y="1632"/>
              <a:chExt cx="1690" cy="1674"/>
            </a:xfrm>
          </p:grpSpPr>
          <p:grpSp>
            <p:nvGrpSpPr>
              <p:cNvPr id="52230" name="Group 8"/>
              <p:cNvGrpSpPr>
                <a:grpSpLocks/>
              </p:cNvGrpSpPr>
              <p:nvPr/>
            </p:nvGrpSpPr>
            <p:grpSpPr bwMode="auto">
              <a:xfrm>
                <a:off x="4032" y="1632"/>
                <a:ext cx="874" cy="1674"/>
                <a:chOff x="3936" y="1539"/>
                <a:chExt cx="874" cy="1674"/>
              </a:xfrm>
            </p:grpSpPr>
            <p:sp>
              <p:nvSpPr>
                <p:cNvPr id="52232" name="Text Box 9"/>
                <p:cNvSpPr txBox="1">
                  <a:spLocks noChangeArrowheads="1"/>
                </p:cNvSpPr>
                <p:nvPr/>
              </p:nvSpPr>
              <p:spPr bwMode="auto">
                <a:xfrm>
                  <a:off x="3936" y="1539"/>
                  <a:ext cx="874" cy="3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lang="zh-CN" altLang="en-US" sz="2800">
                      <a:latin typeface="Times New Roman" charset="0"/>
                    </a:rPr>
                    <a:t>指令</a:t>
                  </a:r>
                  <a:r>
                    <a:rPr lang="en-US" altLang="zh-CN" sz="2800">
                      <a:latin typeface="Times New Roman" charset="0"/>
                    </a:rPr>
                    <a:t>1</a:t>
                  </a:r>
                </a:p>
              </p:txBody>
            </p:sp>
            <p:sp>
              <p:nvSpPr>
                <p:cNvPr id="52233" name="Text Box 10"/>
                <p:cNvSpPr txBox="1">
                  <a:spLocks noChangeArrowheads="1"/>
                </p:cNvSpPr>
                <p:nvPr/>
              </p:nvSpPr>
              <p:spPr bwMode="auto">
                <a:xfrm>
                  <a:off x="3936" y="1875"/>
                  <a:ext cx="874" cy="3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lang="zh-CN" altLang="en-US" sz="2800">
                      <a:latin typeface="Times New Roman" charset="0"/>
                    </a:rPr>
                    <a:t>指令</a:t>
                  </a:r>
                  <a:r>
                    <a:rPr lang="en-US" altLang="zh-CN" sz="2800">
                      <a:latin typeface="Times New Roman" charset="0"/>
                    </a:rPr>
                    <a:t>2</a:t>
                  </a:r>
                </a:p>
              </p:txBody>
            </p:sp>
            <p:sp>
              <p:nvSpPr>
                <p:cNvPr id="52234" name="Text Box 11"/>
                <p:cNvSpPr txBox="1">
                  <a:spLocks noChangeArrowheads="1"/>
                </p:cNvSpPr>
                <p:nvPr/>
              </p:nvSpPr>
              <p:spPr bwMode="auto">
                <a:xfrm>
                  <a:off x="3936" y="2208"/>
                  <a:ext cx="874" cy="3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lang="zh-CN" altLang="en-US" sz="2800">
                      <a:latin typeface="Times New Roman" charset="0"/>
                    </a:rPr>
                    <a:t>指令</a:t>
                  </a:r>
                  <a:r>
                    <a:rPr lang="en-US" altLang="zh-CN" sz="2800">
                      <a:latin typeface="Times New Roman" charset="0"/>
                    </a:rPr>
                    <a:t>3</a:t>
                  </a:r>
                </a:p>
              </p:txBody>
            </p:sp>
            <p:sp>
              <p:nvSpPr>
                <p:cNvPr id="52235" name="Text Box 12"/>
                <p:cNvSpPr txBox="1">
                  <a:spLocks noChangeArrowheads="1"/>
                </p:cNvSpPr>
                <p:nvPr/>
              </p:nvSpPr>
              <p:spPr bwMode="auto">
                <a:xfrm>
                  <a:off x="3936" y="2544"/>
                  <a:ext cx="874" cy="3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lang="en-US" altLang="zh-CN" sz="2800">
                      <a:latin typeface="Times New Roman" charset="0"/>
                    </a:rPr>
                    <a:t>…</a:t>
                  </a:r>
                </a:p>
              </p:txBody>
            </p:sp>
            <p:sp>
              <p:nvSpPr>
                <p:cNvPr id="52236" name="Text Box 13"/>
                <p:cNvSpPr txBox="1">
                  <a:spLocks noChangeArrowheads="1"/>
                </p:cNvSpPr>
                <p:nvPr/>
              </p:nvSpPr>
              <p:spPr bwMode="auto">
                <a:xfrm>
                  <a:off x="3936" y="2880"/>
                  <a:ext cx="874" cy="333"/>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lang="zh-CN" altLang="en-US" sz="2800">
                      <a:latin typeface="Times New Roman" charset="0"/>
                    </a:rPr>
                    <a:t>指令</a:t>
                  </a:r>
                  <a:r>
                    <a:rPr lang="en-US" altLang="zh-CN" sz="2800">
                      <a:latin typeface="Times New Roman" charset="0"/>
                    </a:rPr>
                    <a:t>n</a:t>
                  </a:r>
                </a:p>
              </p:txBody>
            </p:sp>
          </p:grpSp>
          <p:sp>
            <p:nvSpPr>
              <p:cNvPr id="52231" name="Line 14"/>
              <p:cNvSpPr>
                <a:spLocks noChangeShapeType="1"/>
              </p:cNvSpPr>
              <p:nvPr/>
            </p:nvSpPr>
            <p:spPr bwMode="auto">
              <a:xfrm>
                <a:off x="3216" y="1632"/>
                <a:ext cx="768"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zh-CN" altLang="en-US"/>
              </a:p>
            </p:txBody>
          </p:sp>
        </p:grpSp>
        <p:sp>
          <p:nvSpPr>
            <p:cNvPr id="52229" name="Text Box 15"/>
            <p:cNvSpPr txBox="1">
              <a:spLocks noChangeArrowheads="1"/>
            </p:cNvSpPr>
            <p:nvPr/>
          </p:nvSpPr>
          <p:spPr bwMode="auto">
            <a:xfrm>
              <a:off x="3120" y="1344"/>
              <a:ext cx="88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lang="zh-CN" altLang="en-US" b="1">
                  <a:latin typeface="Times New Roman" charset="0"/>
                  <a:ea typeface="楷体_GB2312" charset="0"/>
                  <a:cs typeface="楷体_GB2312" charset="0"/>
                </a:rPr>
                <a:t>入口地址</a:t>
              </a:r>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73091">
                                            <p:txEl>
                                              <p:pRg st="1" end="1"/>
                                            </p:txEl>
                                          </p:spTgt>
                                        </p:tgtEl>
                                        <p:attrNameLst>
                                          <p:attrName>style.visibility</p:attrName>
                                        </p:attrNameLst>
                                      </p:cBhvr>
                                      <p:to>
                                        <p:strVal val="visible"/>
                                      </p:to>
                                    </p:set>
                                    <p:anim calcmode="lin" valueType="num">
                                      <p:cBhvr additive="base">
                                        <p:cTn id="12" dur="500" fill="hold"/>
                                        <p:tgtEl>
                                          <p:spTgt spid="47309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730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473091">
                                            <p:txEl>
                                              <p:pRg st="2" end="2"/>
                                            </p:txEl>
                                          </p:spTgt>
                                        </p:tgtEl>
                                        <p:attrNameLst>
                                          <p:attrName>style.visibility</p:attrName>
                                        </p:attrNameLst>
                                      </p:cBhvr>
                                      <p:to>
                                        <p:strVal val="visible"/>
                                      </p:to>
                                    </p:set>
                                    <p:anim calcmode="lin" valueType="num">
                                      <p:cBhvr additive="base">
                                        <p:cTn id="18" dur="500" fill="hold"/>
                                        <p:tgtEl>
                                          <p:spTgt spid="473091">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730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473091">
                                            <p:txEl>
                                              <p:pRg st="3" end="3"/>
                                            </p:txEl>
                                          </p:spTgt>
                                        </p:tgtEl>
                                        <p:attrNameLst>
                                          <p:attrName>style.visibility</p:attrName>
                                        </p:attrNameLst>
                                      </p:cBhvr>
                                      <p:to>
                                        <p:strVal val="visible"/>
                                      </p:to>
                                    </p:set>
                                    <p:anim calcmode="lin" valueType="num">
                                      <p:cBhvr additive="base">
                                        <p:cTn id="24" dur="500" fill="hold"/>
                                        <p:tgtEl>
                                          <p:spTgt spid="473091">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730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091"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*11.2.3  </a:t>
            </a:r>
            <a:r>
              <a:rPr lang="zh-CN" altLang="en-US" sz="4000">
                <a:latin typeface="Arial" charset="0"/>
                <a:ea typeface="宋体" charset="0"/>
              </a:rPr>
              <a:t>指向函数的指针</a:t>
            </a:r>
          </a:p>
        </p:txBody>
      </p:sp>
      <p:sp>
        <p:nvSpPr>
          <p:cNvPr id="474115" name="Rectangle 3"/>
          <p:cNvSpPr>
            <a:spLocks noGrp="1" noChangeArrowheads="1"/>
          </p:cNvSpPr>
          <p:nvPr>
            <p:ph type="body" sz="half" idx="1"/>
          </p:nvPr>
        </p:nvSpPr>
        <p:spPr>
          <a:xfrm>
            <a:off x="322263" y="1485900"/>
            <a:ext cx="8210550" cy="4967288"/>
          </a:xfrm>
          <a:noFill/>
        </p:spPr>
        <p:txBody>
          <a:bodyPr/>
          <a:lstStyle/>
          <a:p>
            <a:pPr eaLnBrk="1" hangingPunct="1">
              <a:lnSpc>
                <a:spcPct val="80000"/>
              </a:lnSpc>
              <a:buFont typeface="Wingdings" charset="0"/>
              <a:buNone/>
            </a:pPr>
            <a:r>
              <a:rPr lang="en-US" altLang="zh-CN">
                <a:solidFill>
                  <a:schemeClr val="bg2"/>
                </a:solidFill>
                <a:latin typeface="Arial" charset="0"/>
                <a:ea typeface="宋体" charset="0"/>
              </a:rPr>
              <a:t>1.</a:t>
            </a:r>
            <a:r>
              <a:rPr lang="zh-CN" altLang="en-US">
                <a:solidFill>
                  <a:schemeClr val="bg2"/>
                </a:solidFill>
                <a:latin typeface="Arial" charset="0"/>
                <a:ea typeface="宋体" charset="0"/>
              </a:rPr>
              <a:t>函数指针的定义</a:t>
            </a:r>
          </a:p>
          <a:p>
            <a:pPr eaLnBrk="1" hangingPunct="1">
              <a:lnSpc>
                <a:spcPct val="80000"/>
              </a:lnSpc>
            </a:pPr>
            <a:r>
              <a:rPr lang="zh-CN" altLang="en-US">
                <a:latin typeface="Arial" charset="0"/>
                <a:ea typeface="宋体" charset="0"/>
              </a:rPr>
              <a:t>函数指针定义的一般格式为：</a:t>
            </a:r>
          </a:p>
          <a:p>
            <a:pPr eaLnBrk="1" hangingPunct="1">
              <a:lnSpc>
                <a:spcPct val="80000"/>
              </a:lnSpc>
              <a:buFont typeface="Wingdings" charset="0"/>
              <a:buNone/>
            </a:pPr>
            <a:r>
              <a:rPr lang="zh-CN" altLang="en-US">
                <a:latin typeface="Arial" charset="0"/>
                <a:ea typeface="宋体" charset="0"/>
              </a:rPr>
              <a:t>    </a:t>
            </a:r>
            <a:r>
              <a:rPr lang="zh-CN" altLang="en-US">
                <a:solidFill>
                  <a:srgbClr val="CC0066"/>
                </a:solidFill>
                <a:latin typeface="Arial" charset="0"/>
                <a:ea typeface="宋体" charset="0"/>
              </a:rPr>
              <a:t>类型名  </a:t>
            </a:r>
            <a:r>
              <a:rPr lang="en-US" altLang="zh-CN">
                <a:solidFill>
                  <a:srgbClr val="CC0066"/>
                </a:solidFill>
                <a:latin typeface="Arial" charset="0"/>
                <a:ea typeface="宋体" charset="0"/>
              </a:rPr>
              <a:t>(*</a:t>
            </a:r>
            <a:r>
              <a:rPr lang="zh-CN" altLang="en-US">
                <a:solidFill>
                  <a:srgbClr val="CC0066"/>
                </a:solidFill>
                <a:latin typeface="Arial" charset="0"/>
                <a:ea typeface="宋体" charset="0"/>
              </a:rPr>
              <a:t>变量名</a:t>
            </a:r>
            <a:r>
              <a:rPr lang="en-US" altLang="zh-CN">
                <a:solidFill>
                  <a:srgbClr val="CC0066"/>
                </a:solidFill>
                <a:latin typeface="Arial" charset="0"/>
                <a:ea typeface="宋体" charset="0"/>
              </a:rPr>
              <a:t>)</a:t>
            </a:r>
            <a:r>
              <a:rPr lang="zh-CN" altLang="en-US">
                <a:solidFill>
                  <a:srgbClr val="CC0066"/>
                </a:solidFill>
                <a:latin typeface="Arial" charset="0"/>
                <a:ea typeface="宋体" charset="0"/>
              </a:rPr>
              <a:t> </a:t>
            </a:r>
            <a:r>
              <a:rPr lang="en-US" altLang="zh-CN">
                <a:solidFill>
                  <a:srgbClr val="CC0066"/>
                </a:solidFill>
                <a:latin typeface="Arial" charset="0"/>
                <a:ea typeface="宋体" charset="0"/>
              </a:rPr>
              <a:t>( </a:t>
            </a:r>
            <a:r>
              <a:rPr lang="zh-CN" altLang="en-US">
                <a:solidFill>
                  <a:srgbClr val="CC0066"/>
                </a:solidFill>
                <a:latin typeface="Arial" charset="0"/>
                <a:ea typeface="宋体" charset="0"/>
              </a:rPr>
              <a:t>参数类型表</a:t>
            </a:r>
            <a:r>
              <a:rPr lang="en-US" altLang="zh-CN">
                <a:solidFill>
                  <a:srgbClr val="CC0066"/>
                </a:solidFill>
                <a:latin typeface="Arial" charset="0"/>
                <a:ea typeface="宋体" charset="0"/>
              </a:rPr>
              <a:t>);</a:t>
            </a:r>
          </a:p>
          <a:p>
            <a:pPr lvl="1" eaLnBrk="1" hangingPunct="1">
              <a:lnSpc>
                <a:spcPct val="80000"/>
              </a:lnSpc>
              <a:buFont typeface="Wingdings" charset="0"/>
              <a:buNone/>
            </a:pPr>
            <a:r>
              <a:rPr lang="zh-CN" altLang="en-US">
                <a:latin typeface="Arial" charset="0"/>
                <a:ea typeface="宋体" charset="0"/>
              </a:rPr>
              <a:t>   类型名指定函数返回值的类型，变量名是指向函数的指针变量的名称。</a:t>
            </a:r>
          </a:p>
          <a:p>
            <a:pPr eaLnBrk="1" hangingPunct="1">
              <a:lnSpc>
                <a:spcPct val="80000"/>
              </a:lnSpc>
              <a:buFont typeface="Wingdings" charset="0"/>
              <a:buNone/>
            </a:pPr>
            <a:endParaRPr lang="zh-CN" altLang="en-US">
              <a:latin typeface="Arial" charset="0"/>
              <a:ea typeface="宋体" charset="0"/>
            </a:endParaRPr>
          </a:p>
          <a:p>
            <a:pPr eaLnBrk="1" hangingPunct="1">
              <a:lnSpc>
                <a:spcPct val="80000"/>
              </a:lnSpc>
            </a:pPr>
            <a:r>
              <a:rPr lang="zh-CN" altLang="en-US">
                <a:latin typeface="Arial" charset="0"/>
                <a:ea typeface="宋体" charset="0"/>
              </a:rPr>
              <a:t>例如：</a:t>
            </a:r>
          </a:p>
          <a:p>
            <a:pPr lvl="1" eaLnBrk="1" hangingPunct="1">
              <a:lnSpc>
                <a:spcPct val="80000"/>
              </a:lnSpc>
              <a:buFont typeface="Wingdings" charset="0"/>
              <a:buNone/>
            </a:pPr>
            <a:r>
              <a:rPr lang="en-US" altLang="zh-CN" sz="3200">
                <a:latin typeface="Arial" charset="0"/>
                <a:ea typeface="宋体" charset="0"/>
              </a:rPr>
              <a:t>int (*funptr) ( int, int); </a:t>
            </a:r>
          </a:p>
          <a:p>
            <a:pPr lvl="1" eaLnBrk="1" hangingPunct="1">
              <a:lnSpc>
                <a:spcPct val="80000"/>
              </a:lnSpc>
              <a:buFont typeface="Wingdings" charset="0"/>
              <a:buNone/>
            </a:pPr>
            <a:r>
              <a:rPr lang="zh-CN" altLang="en-US">
                <a:latin typeface="Arial" charset="0"/>
                <a:ea typeface="宋体" charset="0"/>
              </a:rPr>
              <a:t>定义一个函数指针</a:t>
            </a:r>
            <a:r>
              <a:rPr lang="en-US" altLang="zh-CN">
                <a:latin typeface="Arial" charset="0"/>
                <a:ea typeface="宋体" charset="0"/>
              </a:rPr>
              <a:t>funptr</a:t>
            </a:r>
            <a:r>
              <a:rPr lang="zh-CN" altLang="en-US">
                <a:latin typeface="Arial" charset="0"/>
                <a:ea typeface="宋体" charset="0"/>
              </a:rPr>
              <a:t>，它可以指向有两个整型参数且返回值类型为</a:t>
            </a:r>
            <a:r>
              <a:rPr lang="en-US" altLang="zh-CN">
                <a:latin typeface="Arial" charset="0"/>
                <a:ea typeface="宋体" charset="0"/>
              </a:rPr>
              <a:t>int</a:t>
            </a:r>
            <a:r>
              <a:rPr lang="zh-CN" altLang="en-US">
                <a:latin typeface="Arial" charset="0"/>
                <a:ea typeface="宋体" charset="0"/>
              </a:rPr>
              <a:t>的函数。</a:t>
            </a:r>
            <a:endParaRPr lang="en-US" altLang="zh-CN">
              <a:latin typeface="Arial" charset="0"/>
              <a:ea typeface="宋体"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4115">
                                            <p:txEl>
                                              <p:pRg st="3" end="3"/>
                                            </p:txEl>
                                          </p:spTgt>
                                        </p:tgtEl>
                                        <p:attrNameLst>
                                          <p:attrName>style.visibility</p:attrName>
                                        </p:attrNameLst>
                                      </p:cBhvr>
                                      <p:to>
                                        <p:strVal val="visible"/>
                                      </p:to>
                                    </p:set>
                                    <p:anim calcmode="lin" valueType="num">
                                      <p:cBhvr additive="base">
                                        <p:cTn id="7" dur="500" fill="hold"/>
                                        <p:tgtEl>
                                          <p:spTgt spid="47411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41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74115">
                                            <p:txEl>
                                              <p:pRg st="5" end="5"/>
                                            </p:txEl>
                                          </p:spTgt>
                                        </p:tgtEl>
                                        <p:attrNameLst>
                                          <p:attrName>style.visibility</p:attrName>
                                        </p:attrNameLst>
                                      </p:cBhvr>
                                      <p:to>
                                        <p:strVal val="visible"/>
                                      </p:to>
                                    </p:set>
                                    <p:anim calcmode="lin" valueType="num">
                                      <p:cBhvr additive="base">
                                        <p:cTn id="13" dur="500" fill="hold"/>
                                        <p:tgtEl>
                                          <p:spTgt spid="47411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4115">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74115">
                                            <p:txEl>
                                              <p:pRg st="6" end="6"/>
                                            </p:txEl>
                                          </p:spTgt>
                                        </p:tgtEl>
                                        <p:attrNameLst>
                                          <p:attrName>style.visibility</p:attrName>
                                        </p:attrNameLst>
                                      </p:cBhvr>
                                      <p:to>
                                        <p:strVal val="visible"/>
                                      </p:to>
                                    </p:set>
                                    <p:anim calcmode="lin" valueType="num">
                                      <p:cBhvr additive="base">
                                        <p:cTn id="17" dur="500" fill="hold"/>
                                        <p:tgtEl>
                                          <p:spTgt spid="474115">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74115">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74115">
                                            <p:txEl>
                                              <p:pRg st="7" end="7"/>
                                            </p:txEl>
                                          </p:spTgt>
                                        </p:tgtEl>
                                        <p:attrNameLst>
                                          <p:attrName>style.visibility</p:attrName>
                                        </p:attrNameLst>
                                      </p:cBhvr>
                                      <p:to>
                                        <p:strVal val="visible"/>
                                      </p:to>
                                    </p:set>
                                    <p:anim calcmode="lin" valueType="num">
                                      <p:cBhvr additive="base">
                                        <p:cTn id="21" dur="500" fill="hold"/>
                                        <p:tgtEl>
                                          <p:spTgt spid="474115">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741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*11.2.3  </a:t>
            </a:r>
            <a:r>
              <a:rPr lang="zh-CN" altLang="en-US" sz="4000">
                <a:latin typeface="Arial" charset="0"/>
                <a:ea typeface="宋体" charset="0"/>
              </a:rPr>
              <a:t>指向函数的指针</a:t>
            </a:r>
          </a:p>
        </p:txBody>
      </p:sp>
      <p:sp>
        <p:nvSpPr>
          <p:cNvPr id="475139" name="Rectangle 3"/>
          <p:cNvSpPr>
            <a:spLocks noGrp="1" noChangeArrowheads="1"/>
          </p:cNvSpPr>
          <p:nvPr>
            <p:ph type="body" sz="half" idx="1"/>
          </p:nvPr>
        </p:nvSpPr>
        <p:spPr>
          <a:xfrm>
            <a:off x="322263" y="1485900"/>
            <a:ext cx="8210550" cy="4967288"/>
          </a:xfrm>
          <a:noFill/>
        </p:spPr>
        <p:txBody>
          <a:bodyPr/>
          <a:lstStyle/>
          <a:p>
            <a:pPr eaLnBrk="1" hangingPunct="1">
              <a:lnSpc>
                <a:spcPct val="80000"/>
              </a:lnSpc>
              <a:buFont typeface="Wingdings" charset="0"/>
              <a:buNone/>
            </a:pPr>
            <a:r>
              <a:rPr lang="en-US" altLang="zh-CN">
                <a:solidFill>
                  <a:schemeClr val="bg2"/>
                </a:solidFill>
                <a:latin typeface="Arial" charset="0"/>
                <a:ea typeface="宋体" charset="0"/>
              </a:rPr>
              <a:t>2.</a:t>
            </a:r>
            <a:r>
              <a:rPr lang="zh-CN" altLang="en-US">
                <a:solidFill>
                  <a:schemeClr val="bg2"/>
                </a:solidFill>
                <a:latin typeface="Arial" charset="0"/>
                <a:ea typeface="宋体" charset="0"/>
              </a:rPr>
              <a:t>通过函数指针调用函数</a:t>
            </a:r>
          </a:p>
          <a:p>
            <a:pPr eaLnBrk="1" hangingPunct="1">
              <a:lnSpc>
                <a:spcPct val="80000"/>
              </a:lnSpc>
            </a:pPr>
            <a:r>
              <a:rPr lang="zh-CN" altLang="en-US">
                <a:latin typeface="Arial" charset="0"/>
                <a:ea typeface="宋体" charset="0"/>
              </a:rPr>
              <a:t>通过函数指针调用函数的一般格式为：</a:t>
            </a:r>
          </a:p>
          <a:p>
            <a:pPr eaLnBrk="1" hangingPunct="1">
              <a:lnSpc>
                <a:spcPct val="80000"/>
              </a:lnSpc>
              <a:buFont typeface="Wingdings" charset="0"/>
              <a:buNone/>
            </a:pPr>
            <a:r>
              <a:rPr lang="en-US" altLang="zh-CN">
                <a:latin typeface="Arial" charset="0"/>
                <a:ea typeface="宋体" charset="0"/>
              </a:rPr>
              <a:t>   </a:t>
            </a:r>
            <a:r>
              <a:rPr lang="en-US" altLang="zh-CN">
                <a:solidFill>
                  <a:srgbClr val="CC0066"/>
                </a:solidFill>
                <a:latin typeface="Arial" charset="0"/>
                <a:ea typeface="宋体" charset="0"/>
              </a:rPr>
              <a:t>(*</a:t>
            </a:r>
            <a:r>
              <a:rPr lang="zh-CN" altLang="en-US">
                <a:solidFill>
                  <a:srgbClr val="CC0066"/>
                </a:solidFill>
                <a:latin typeface="Arial" charset="0"/>
                <a:ea typeface="宋体" charset="0"/>
              </a:rPr>
              <a:t>函数指针名</a:t>
            </a:r>
            <a:r>
              <a:rPr lang="en-US" altLang="zh-CN">
                <a:solidFill>
                  <a:srgbClr val="CC0066"/>
                </a:solidFill>
                <a:latin typeface="Arial" charset="0"/>
                <a:ea typeface="宋体" charset="0"/>
              </a:rPr>
              <a:t>) (</a:t>
            </a:r>
            <a:r>
              <a:rPr lang="zh-CN" altLang="en-US">
                <a:solidFill>
                  <a:srgbClr val="CC0066"/>
                </a:solidFill>
                <a:latin typeface="Arial" charset="0"/>
                <a:ea typeface="宋体" charset="0"/>
              </a:rPr>
              <a:t>参数表</a:t>
            </a:r>
            <a:r>
              <a:rPr lang="en-US" altLang="zh-CN">
                <a:solidFill>
                  <a:srgbClr val="CC0066"/>
                </a:solidFill>
                <a:latin typeface="Arial" charset="0"/>
                <a:ea typeface="宋体" charset="0"/>
              </a:rPr>
              <a:t>)</a:t>
            </a:r>
          </a:p>
          <a:p>
            <a:pPr eaLnBrk="1" hangingPunct="1">
              <a:lnSpc>
                <a:spcPct val="80000"/>
              </a:lnSpc>
            </a:pPr>
            <a:endParaRPr lang="zh-CN" altLang="en-US">
              <a:latin typeface="Arial" charset="0"/>
              <a:ea typeface="宋体" charset="0"/>
            </a:endParaRPr>
          </a:p>
          <a:p>
            <a:pPr eaLnBrk="1" hangingPunct="1">
              <a:lnSpc>
                <a:spcPct val="80000"/>
              </a:lnSpc>
            </a:pPr>
            <a:r>
              <a:rPr lang="zh-CN" altLang="en-US">
                <a:latin typeface="Arial" charset="0"/>
                <a:ea typeface="宋体" charset="0"/>
              </a:rPr>
              <a:t>例如：</a:t>
            </a:r>
          </a:p>
          <a:p>
            <a:pPr lvl="1" eaLnBrk="1" hangingPunct="1">
              <a:lnSpc>
                <a:spcPct val="80000"/>
              </a:lnSpc>
              <a:buFont typeface="Wingdings" charset="0"/>
              <a:buNone/>
            </a:pPr>
            <a:r>
              <a:rPr lang="en-US" altLang="zh-CN">
                <a:latin typeface="Arial" charset="0"/>
                <a:ea typeface="宋体" charset="0"/>
              </a:rPr>
              <a:t>int fun</a:t>
            </a:r>
            <a:r>
              <a:rPr lang="zh-CN" altLang="en-US">
                <a:latin typeface="Arial" charset="0"/>
                <a:ea typeface="宋体" charset="0"/>
              </a:rPr>
              <a:t> </a:t>
            </a:r>
            <a:r>
              <a:rPr lang="en-US" altLang="zh-CN">
                <a:latin typeface="Arial" charset="0"/>
                <a:ea typeface="宋体" charset="0"/>
              </a:rPr>
              <a:t>(int x, int y);</a:t>
            </a:r>
          </a:p>
          <a:p>
            <a:pPr lvl="1" eaLnBrk="1" hangingPunct="1">
              <a:lnSpc>
                <a:spcPct val="80000"/>
              </a:lnSpc>
              <a:buFont typeface="Wingdings" charset="0"/>
              <a:buNone/>
            </a:pPr>
            <a:r>
              <a:rPr lang="en-US" altLang="zh-CN">
                <a:latin typeface="Arial" charset="0"/>
                <a:ea typeface="宋体" charset="0"/>
              </a:rPr>
              <a:t>int (*funptr)</a:t>
            </a:r>
            <a:r>
              <a:rPr lang="zh-CN" altLang="en-US">
                <a:latin typeface="Arial" charset="0"/>
                <a:ea typeface="宋体" charset="0"/>
              </a:rPr>
              <a:t> </a:t>
            </a:r>
            <a:r>
              <a:rPr lang="en-US" altLang="zh-CN">
                <a:latin typeface="Arial" charset="0"/>
                <a:ea typeface="宋体" charset="0"/>
              </a:rPr>
              <a:t>(int, int); </a:t>
            </a:r>
          </a:p>
          <a:p>
            <a:pPr lvl="1" eaLnBrk="1" hangingPunct="1">
              <a:lnSpc>
                <a:spcPct val="80000"/>
              </a:lnSpc>
              <a:buFont typeface="Wingdings" charset="0"/>
              <a:buNone/>
            </a:pPr>
            <a:r>
              <a:rPr lang="en-US" altLang="zh-CN">
                <a:solidFill>
                  <a:srgbClr val="CC0066"/>
                </a:solidFill>
                <a:latin typeface="Arial" charset="0"/>
                <a:ea typeface="宋体" charset="0"/>
              </a:rPr>
              <a:t>funptr = fun;</a:t>
            </a:r>
          </a:p>
          <a:p>
            <a:pPr lvl="1" eaLnBrk="1" hangingPunct="1">
              <a:lnSpc>
                <a:spcPct val="80000"/>
              </a:lnSpc>
              <a:buFont typeface="Wingdings" charset="0"/>
              <a:buNone/>
            </a:pPr>
            <a:r>
              <a:rPr lang="en-US" altLang="zh-CN">
                <a:solidFill>
                  <a:srgbClr val="CC0066"/>
                </a:solidFill>
                <a:latin typeface="Arial" charset="0"/>
                <a:ea typeface="宋体" charset="0"/>
              </a:rPr>
              <a:t>(*funptr)</a:t>
            </a:r>
            <a:r>
              <a:rPr lang="zh-CN" altLang="en-US">
                <a:solidFill>
                  <a:srgbClr val="CC0066"/>
                </a:solidFill>
                <a:latin typeface="Arial" charset="0"/>
                <a:ea typeface="宋体" charset="0"/>
              </a:rPr>
              <a:t> </a:t>
            </a:r>
            <a:r>
              <a:rPr lang="en-US" altLang="zh-CN">
                <a:solidFill>
                  <a:srgbClr val="CC0066"/>
                </a:solidFill>
                <a:latin typeface="Arial" charset="0"/>
                <a:ea typeface="宋体" charset="0"/>
              </a:rPr>
              <a:t>(3 , 5);</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5139">
                                            <p:txEl>
                                              <p:pRg st="5" end="5"/>
                                            </p:txEl>
                                          </p:spTgt>
                                        </p:tgtEl>
                                        <p:attrNameLst>
                                          <p:attrName>style.visibility</p:attrName>
                                        </p:attrNameLst>
                                      </p:cBhvr>
                                      <p:to>
                                        <p:strVal val="visible"/>
                                      </p:to>
                                    </p:set>
                                    <p:anim calcmode="lin" valueType="num">
                                      <p:cBhvr additive="base">
                                        <p:cTn id="7" dur="500" fill="hold"/>
                                        <p:tgtEl>
                                          <p:spTgt spid="47513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5139">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5139">
                                            <p:txEl>
                                              <p:pRg st="6" end="6"/>
                                            </p:txEl>
                                          </p:spTgt>
                                        </p:tgtEl>
                                        <p:attrNameLst>
                                          <p:attrName>style.visibility</p:attrName>
                                        </p:attrNameLst>
                                      </p:cBhvr>
                                      <p:to>
                                        <p:strVal val="visible"/>
                                      </p:to>
                                    </p:set>
                                    <p:anim calcmode="lin" valueType="num">
                                      <p:cBhvr additive="base">
                                        <p:cTn id="11" dur="500" fill="hold"/>
                                        <p:tgtEl>
                                          <p:spTgt spid="475139">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5139">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75139">
                                            <p:txEl>
                                              <p:pRg st="7" end="7"/>
                                            </p:txEl>
                                          </p:spTgt>
                                        </p:tgtEl>
                                        <p:attrNameLst>
                                          <p:attrName>style.visibility</p:attrName>
                                        </p:attrNameLst>
                                      </p:cBhvr>
                                      <p:to>
                                        <p:strVal val="visible"/>
                                      </p:to>
                                    </p:set>
                                    <p:anim calcmode="lin" valueType="num">
                                      <p:cBhvr additive="base">
                                        <p:cTn id="15" dur="500" fill="hold"/>
                                        <p:tgtEl>
                                          <p:spTgt spid="475139">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75139">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75139">
                                            <p:txEl>
                                              <p:pRg st="8" end="8"/>
                                            </p:txEl>
                                          </p:spTgt>
                                        </p:tgtEl>
                                        <p:attrNameLst>
                                          <p:attrName>style.visibility</p:attrName>
                                        </p:attrNameLst>
                                      </p:cBhvr>
                                      <p:to>
                                        <p:strVal val="visible"/>
                                      </p:to>
                                    </p:set>
                                    <p:anim calcmode="lin" valueType="num">
                                      <p:cBhvr additive="base">
                                        <p:cTn id="19" dur="500" fill="hold"/>
                                        <p:tgtEl>
                                          <p:spTgt spid="475139">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5139">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75139">
                                            <p:txEl>
                                              <p:pRg st="4" end="4"/>
                                            </p:txEl>
                                          </p:spTgt>
                                        </p:tgtEl>
                                        <p:attrNameLst>
                                          <p:attrName>style.visibility</p:attrName>
                                        </p:attrNameLst>
                                      </p:cBhvr>
                                      <p:to>
                                        <p:strVal val="visible"/>
                                      </p:to>
                                    </p:set>
                                    <p:anim calcmode="lin" valueType="num">
                                      <p:cBhvr additive="base">
                                        <p:cTn id="23" dur="500" fill="hold"/>
                                        <p:tgtEl>
                                          <p:spTgt spid="4751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7513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*11.2.3  </a:t>
            </a:r>
            <a:r>
              <a:rPr lang="zh-CN" altLang="en-US" sz="4000">
                <a:latin typeface="Arial" charset="0"/>
                <a:ea typeface="宋体" charset="0"/>
              </a:rPr>
              <a:t>指向函数的指针</a:t>
            </a:r>
          </a:p>
        </p:txBody>
      </p:sp>
      <p:sp>
        <p:nvSpPr>
          <p:cNvPr id="476163" name="Rectangle 3"/>
          <p:cNvSpPr>
            <a:spLocks noGrp="1" noChangeArrowheads="1"/>
          </p:cNvSpPr>
          <p:nvPr>
            <p:ph type="body" sz="half" idx="1"/>
          </p:nvPr>
        </p:nvSpPr>
        <p:spPr>
          <a:xfrm>
            <a:off x="322263" y="1485900"/>
            <a:ext cx="8210550" cy="5372100"/>
          </a:xfrm>
          <a:noFill/>
        </p:spPr>
        <p:txBody>
          <a:bodyPr/>
          <a:lstStyle/>
          <a:p>
            <a:pPr eaLnBrk="1" hangingPunct="1">
              <a:lnSpc>
                <a:spcPct val="80000"/>
              </a:lnSpc>
              <a:buFont typeface="Wingdings" charset="0"/>
              <a:buNone/>
            </a:pPr>
            <a:r>
              <a:rPr lang="en-US" altLang="zh-CN" sz="2800">
                <a:solidFill>
                  <a:schemeClr val="bg2"/>
                </a:solidFill>
                <a:latin typeface="Arial" charset="0"/>
                <a:ea typeface="宋体" charset="0"/>
              </a:rPr>
              <a:t>3.</a:t>
            </a:r>
            <a:r>
              <a:rPr lang="zh-CN" altLang="en-US" sz="2800">
                <a:solidFill>
                  <a:schemeClr val="bg2"/>
                </a:solidFill>
                <a:latin typeface="Arial" charset="0"/>
                <a:ea typeface="宋体" charset="0"/>
              </a:rPr>
              <a:t>函数指针作为函数的参数</a:t>
            </a:r>
          </a:p>
          <a:p>
            <a:pPr eaLnBrk="1" hangingPunct="1">
              <a:lnSpc>
                <a:spcPct val="80000"/>
              </a:lnSpc>
            </a:pPr>
            <a:r>
              <a:rPr lang="en-US" altLang="zh-CN" sz="2800">
                <a:latin typeface="Arial" charset="0"/>
                <a:ea typeface="宋体" charset="0"/>
              </a:rPr>
              <a:t>C</a:t>
            </a:r>
            <a:r>
              <a:rPr lang="zh-CN" altLang="en-US" sz="2800">
                <a:latin typeface="Arial" charset="0"/>
                <a:ea typeface="宋体" charset="0"/>
              </a:rPr>
              <a:t>语言的函数调用中，函数名或已赋值的函数指针也能作为实参，此时，形参就是函数指针，它指向实参所代表函数的入口地址。</a:t>
            </a:r>
          </a:p>
          <a:p>
            <a:pPr eaLnBrk="1" hangingPunct="1">
              <a:lnSpc>
                <a:spcPct val="80000"/>
              </a:lnSpc>
            </a:pPr>
            <a:r>
              <a:rPr lang="zh-CN" altLang="en-US" sz="2800">
                <a:latin typeface="Arial" charset="0"/>
                <a:ea typeface="宋体" charset="0"/>
              </a:rPr>
              <a:t>例如：</a:t>
            </a:r>
          </a:p>
          <a:p>
            <a:pPr lvl="1" eaLnBrk="1" hangingPunct="1">
              <a:lnSpc>
                <a:spcPct val="80000"/>
              </a:lnSpc>
              <a:buFont typeface="Wingdings" charset="0"/>
              <a:buNone/>
            </a:pPr>
            <a:r>
              <a:rPr lang="en-US" altLang="zh-CN" sz="2400">
                <a:latin typeface="Arial" charset="0"/>
                <a:ea typeface="宋体" charset="0"/>
              </a:rPr>
              <a:t>f(</a:t>
            </a:r>
            <a:r>
              <a:rPr lang="en-US" altLang="zh-CN" sz="2400">
                <a:solidFill>
                  <a:srgbClr val="CC0066"/>
                </a:solidFill>
                <a:latin typeface="Arial" charset="0"/>
                <a:ea typeface="宋体" charset="0"/>
              </a:rPr>
              <a:t>int (*funptr)(int, int)</a:t>
            </a:r>
            <a:r>
              <a:rPr lang="en-US" altLang="zh-CN" sz="2400">
                <a:latin typeface="Arial" charset="0"/>
                <a:ea typeface="宋体" charset="0"/>
              </a:rPr>
              <a:t>)</a:t>
            </a:r>
          </a:p>
          <a:p>
            <a:pPr lvl="1" eaLnBrk="1" hangingPunct="1">
              <a:lnSpc>
                <a:spcPct val="80000"/>
              </a:lnSpc>
              <a:buFont typeface="Wingdings" charset="0"/>
              <a:buNone/>
            </a:pPr>
            <a:r>
              <a:rPr lang="en-US" altLang="zh-CN" sz="2400">
                <a:latin typeface="Arial" charset="0"/>
                <a:ea typeface="宋体" charset="0"/>
              </a:rPr>
              <a:t>{…} </a:t>
            </a:r>
          </a:p>
          <a:p>
            <a:pPr lvl="1" eaLnBrk="1" hangingPunct="1">
              <a:lnSpc>
                <a:spcPct val="80000"/>
              </a:lnSpc>
              <a:buFont typeface="Wingdings" charset="0"/>
              <a:buNone/>
            </a:pPr>
            <a:r>
              <a:rPr lang="en-US" altLang="zh-CN" sz="2400">
                <a:latin typeface="Arial" charset="0"/>
                <a:ea typeface="宋体" charset="0"/>
              </a:rPr>
              <a:t>void main()</a:t>
            </a:r>
          </a:p>
          <a:p>
            <a:pPr lvl="1" eaLnBrk="1" hangingPunct="1">
              <a:lnSpc>
                <a:spcPct val="80000"/>
              </a:lnSpc>
              <a:buFont typeface="Wingdings" charset="0"/>
              <a:buNone/>
            </a:pPr>
            <a:r>
              <a:rPr lang="en-US" altLang="zh-CN" sz="2400">
                <a:latin typeface="Arial" charset="0"/>
                <a:ea typeface="宋体" charset="0"/>
              </a:rPr>
              <a:t>{ …</a:t>
            </a:r>
          </a:p>
          <a:p>
            <a:pPr lvl="1" eaLnBrk="1" hangingPunct="1">
              <a:lnSpc>
                <a:spcPct val="80000"/>
              </a:lnSpc>
              <a:buFont typeface="Wingdings" charset="0"/>
              <a:buNone/>
            </a:pPr>
            <a:r>
              <a:rPr lang="en-US" altLang="zh-CN" sz="2400">
                <a:latin typeface="Arial" charset="0"/>
                <a:ea typeface="宋体" charset="0"/>
              </a:rPr>
              <a:t>  int (*funptr)(int, int);</a:t>
            </a:r>
          </a:p>
          <a:p>
            <a:pPr lvl="1" eaLnBrk="1" hangingPunct="1">
              <a:lnSpc>
                <a:spcPct val="80000"/>
              </a:lnSpc>
              <a:buFont typeface="Wingdings" charset="0"/>
              <a:buNone/>
            </a:pPr>
            <a:r>
              <a:rPr lang="en-US" altLang="zh-CN" sz="2400">
                <a:solidFill>
                  <a:srgbClr val="CC0066"/>
                </a:solidFill>
                <a:latin typeface="Arial" charset="0"/>
                <a:ea typeface="宋体" charset="0"/>
              </a:rPr>
              <a:t>  </a:t>
            </a:r>
            <a:r>
              <a:rPr lang="en-US" altLang="zh-CN" sz="2400">
                <a:latin typeface="Arial" charset="0"/>
                <a:ea typeface="宋体" charset="0"/>
              </a:rPr>
              <a:t>funptr = fun;</a:t>
            </a:r>
          </a:p>
          <a:p>
            <a:pPr lvl="1" eaLnBrk="1" hangingPunct="1">
              <a:lnSpc>
                <a:spcPct val="80000"/>
              </a:lnSpc>
              <a:buFont typeface="Wingdings" charset="0"/>
              <a:buNone/>
            </a:pPr>
            <a:r>
              <a:rPr lang="en-US" altLang="zh-CN" sz="2400">
                <a:latin typeface="Arial" charset="0"/>
                <a:ea typeface="宋体" charset="0"/>
              </a:rPr>
              <a:t>  f( </a:t>
            </a:r>
            <a:r>
              <a:rPr lang="en-US" altLang="zh-CN" sz="2400">
                <a:solidFill>
                  <a:srgbClr val="CC0066"/>
                </a:solidFill>
                <a:latin typeface="Arial" charset="0"/>
                <a:ea typeface="宋体" charset="0"/>
              </a:rPr>
              <a:t>funptr</a:t>
            </a:r>
            <a:r>
              <a:rPr lang="en-US" altLang="zh-CN" sz="2400">
                <a:latin typeface="Arial" charset="0"/>
                <a:ea typeface="宋体" charset="0"/>
              </a:rPr>
              <a:t> );</a:t>
            </a:r>
          </a:p>
          <a:p>
            <a:pPr lvl="1" eaLnBrk="1" hangingPunct="1">
              <a:lnSpc>
                <a:spcPct val="80000"/>
              </a:lnSpc>
              <a:buFont typeface="Wingdings" charset="0"/>
              <a:buNone/>
            </a:pPr>
            <a:r>
              <a:rPr lang="en-US" altLang="zh-CN" sz="2400">
                <a:latin typeface="Arial" charset="0"/>
                <a:ea typeface="宋体" charset="0"/>
              </a:rPr>
              <a:t>  …</a:t>
            </a:r>
          </a:p>
          <a:p>
            <a:pPr lvl="1" eaLnBrk="1" hangingPunct="1">
              <a:lnSpc>
                <a:spcPct val="80000"/>
              </a:lnSpc>
              <a:buFont typeface="Wingdings" charset="0"/>
              <a:buNone/>
            </a:pPr>
            <a:r>
              <a:rPr lang="en-US" altLang="zh-CN" sz="2400">
                <a:latin typeface="Arial" charset="0"/>
                <a:ea typeface="宋体" charset="0"/>
              </a:rPr>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6163">
                                            <p:txEl>
                                              <p:pRg st="2" end="2"/>
                                            </p:txEl>
                                          </p:spTgt>
                                        </p:tgtEl>
                                        <p:attrNameLst>
                                          <p:attrName>style.visibility</p:attrName>
                                        </p:attrNameLst>
                                      </p:cBhvr>
                                      <p:to>
                                        <p:strVal val="visible"/>
                                      </p:to>
                                    </p:set>
                                    <p:anim calcmode="lin" valueType="num">
                                      <p:cBhvr additive="base">
                                        <p:cTn id="7" dur="500" fill="hold"/>
                                        <p:tgtEl>
                                          <p:spTgt spid="4761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616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6163">
                                            <p:txEl>
                                              <p:pRg st="3" end="3"/>
                                            </p:txEl>
                                          </p:spTgt>
                                        </p:tgtEl>
                                        <p:attrNameLst>
                                          <p:attrName>style.visibility</p:attrName>
                                        </p:attrNameLst>
                                      </p:cBhvr>
                                      <p:to>
                                        <p:strVal val="visible"/>
                                      </p:to>
                                    </p:set>
                                    <p:anim calcmode="lin" valueType="num">
                                      <p:cBhvr additive="base">
                                        <p:cTn id="11" dur="500" fill="hold"/>
                                        <p:tgtEl>
                                          <p:spTgt spid="47616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616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76163">
                                            <p:txEl>
                                              <p:pRg st="4" end="4"/>
                                            </p:txEl>
                                          </p:spTgt>
                                        </p:tgtEl>
                                        <p:attrNameLst>
                                          <p:attrName>style.visibility</p:attrName>
                                        </p:attrNameLst>
                                      </p:cBhvr>
                                      <p:to>
                                        <p:strVal val="visible"/>
                                      </p:to>
                                    </p:set>
                                    <p:anim calcmode="lin" valueType="num">
                                      <p:cBhvr additive="base">
                                        <p:cTn id="15" dur="500" fill="hold"/>
                                        <p:tgtEl>
                                          <p:spTgt spid="47616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7616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76163">
                                            <p:txEl>
                                              <p:pRg st="5" end="5"/>
                                            </p:txEl>
                                          </p:spTgt>
                                        </p:tgtEl>
                                        <p:attrNameLst>
                                          <p:attrName>style.visibility</p:attrName>
                                        </p:attrNameLst>
                                      </p:cBhvr>
                                      <p:to>
                                        <p:strVal val="visible"/>
                                      </p:to>
                                    </p:set>
                                    <p:anim calcmode="lin" valueType="num">
                                      <p:cBhvr additive="base">
                                        <p:cTn id="19" dur="500" fill="hold"/>
                                        <p:tgtEl>
                                          <p:spTgt spid="47616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616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76163">
                                            <p:txEl>
                                              <p:pRg st="6" end="6"/>
                                            </p:txEl>
                                          </p:spTgt>
                                        </p:tgtEl>
                                        <p:attrNameLst>
                                          <p:attrName>style.visibility</p:attrName>
                                        </p:attrNameLst>
                                      </p:cBhvr>
                                      <p:to>
                                        <p:strVal val="visible"/>
                                      </p:to>
                                    </p:set>
                                    <p:anim calcmode="lin" valueType="num">
                                      <p:cBhvr additive="base">
                                        <p:cTn id="23" dur="500" fill="hold"/>
                                        <p:tgtEl>
                                          <p:spTgt spid="47616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7616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76163">
                                            <p:txEl>
                                              <p:pRg st="7" end="7"/>
                                            </p:txEl>
                                          </p:spTgt>
                                        </p:tgtEl>
                                        <p:attrNameLst>
                                          <p:attrName>style.visibility</p:attrName>
                                        </p:attrNameLst>
                                      </p:cBhvr>
                                      <p:to>
                                        <p:strVal val="visible"/>
                                      </p:to>
                                    </p:set>
                                    <p:anim calcmode="lin" valueType="num">
                                      <p:cBhvr additive="base">
                                        <p:cTn id="27" dur="500" fill="hold"/>
                                        <p:tgtEl>
                                          <p:spTgt spid="47616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7616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76163">
                                            <p:txEl>
                                              <p:pRg st="8" end="8"/>
                                            </p:txEl>
                                          </p:spTgt>
                                        </p:tgtEl>
                                        <p:attrNameLst>
                                          <p:attrName>style.visibility</p:attrName>
                                        </p:attrNameLst>
                                      </p:cBhvr>
                                      <p:to>
                                        <p:strVal val="visible"/>
                                      </p:to>
                                    </p:set>
                                    <p:anim calcmode="lin" valueType="num">
                                      <p:cBhvr additive="base">
                                        <p:cTn id="31" dur="500" fill="hold"/>
                                        <p:tgtEl>
                                          <p:spTgt spid="47616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616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76163">
                                            <p:txEl>
                                              <p:pRg st="9" end="9"/>
                                            </p:txEl>
                                          </p:spTgt>
                                        </p:tgtEl>
                                        <p:attrNameLst>
                                          <p:attrName>style.visibility</p:attrName>
                                        </p:attrNameLst>
                                      </p:cBhvr>
                                      <p:to>
                                        <p:strVal val="visible"/>
                                      </p:to>
                                    </p:set>
                                    <p:anim calcmode="lin" valueType="num">
                                      <p:cBhvr additive="base">
                                        <p:cTn id="35" dur="500" fill="hold"/>
                                        <p:tgtEl>
                                          <p:spTgt spid="47616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7616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76163">
                                            <p:txEl>
                                              <p:pRg st="10" end="10"/>
                                            </p:txEl>
                                          </p:spTgt>
                                        </p:tgtEl>
                                        <p:attrNameLst>
                                          <p:attrName>style.visibility</p:attrName>
                                        </p:attrNameLst>
                                      </p:cBhvr>
                                      <p:to>
                                        <p:strVal val="visible"/>
                                      </p:to>
                                    </p:set>
                                    <p:anim calcmode="lin" valueType="num">
                                      <p:cBhvr additive="base">
                                        <p:cTn id="39" dur="500" fill="hold"/>
                                        <p:tgtEl>
                                          <p:spTgt spid="47616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76163">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76163">
                                            <p:txEl>
                                              <p:pRg st="11" end="11"/>
                                            </p:txEl>
                                          </p:spTgt>
                                        </p:tgtEl>
                                        <p:attrNameLst>
                                          <p:attrName>style.visibility</p:attrName>
                                        </p:attrNameLst>
                                      </p:cBhvr>
                                      <p:to>
                                        <p:strVal val="visible"/>
                                      </p:to>
                                    </p:set>
                                    <p:anim calcmode="lin" valueType="num">
                                      <p:cBhvr additive="base">
                                        <p:cTn id="43" dur="500" fill="hold"/>
                                        <p:tgtEl>
                                          <p:spTgt spid="47616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7616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321" name="Object 6"/>
          <p:cNvGraphicFramePr>
            <a:graphicFrameLocks noGrp="1" noChangeAspect="1"/>
          </p:cNvGraphicFramePr>
          <p:nvPr>
            <p:ph sz="quarter" idx="3"/>
          </p:nvPr>
        </p:nvGraphicFramePr>
        <p:xfrm>
          <a:off x="1619250" y="3675063"/>
          <a:ext cx="2806700" cy="546100"/>
        </p:xfrm>
        <a:graphic>
          <a:graphicData uri="http://schemas.openxmlformats.org/presentationml/2006/ole">
            <mc:AlternateContent xmlns:mc="http://schemas.openxmlformats.org/markup-compatibility/2006">
              <mc:Choice xmlns:v="urn:schemas-microsoft-com:vml" Requires="v">
                <p:oleObj spid="_x0000_s56357" name="位图图像" r:id="rId3" imgW="1666667" imgH="323981" progId="Paint.Picture">
                  <p:embed/>
                </p:oleObj>
              </mc:Choice>
              <mc:Fallback>
                <p:oleObj name="位图图像" r:id="rId3" imgW="1666667" imgH="323981"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3675063"/>
                        <a:ext cx="2806700" cy="546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graphicFrame>
        <p:nvGraphicFramePr>
          <p:cNvPr id="56322" name="Object 4"/>
          <p:cNvGraphicFramePr>
            <a:graphicFrameLocks noGrp="1" noChangeAspect="1"/>
          </p:cNvGraphicFramePr>
          <p:nvPr>
            <p:ph sz="quarter" idx="2"/>
          </p:nvPr>
        </p:nvGraphicFramePr>
        <p:xfrm>
          <a:off x="1547813" y="1989138"/>
          <a:ext cx="3095625" cy="601662"/>
        </p:xfrm>
        <a:graphic>
          <a:graphicData uri="http://schemas.openxmlformats.org/presentationml/2006/ole">
            <mc:AlternateContent xmlns:mc="http://schemas.openxmlformats.org/markup-compatibility/2006">
              <mc:Choice xmlns:v="urn:schemas-microsoft-com:vml" Requires="v">
                <p:oleObj spid="_x0000_s56358" name="位图图像" r:id="rId5" imgW="1762371" imgH="343039" progId="Paint.Picture">
                  <p:embed/>
                </p:oleObj>
              </mc:Choice>
              <mc:Fallback>
                <p:oleObj name="位图图像" r:id="rId5" imgW="1762371" imgH="343039" progId="Paint.Picture">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1989138"/>
                        <a:ext cx="3095625" cy="601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
        <p:nvSpPr>
          <p:cNvPr id="56323"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*11.2.3  </a:t>
            </a:r>
            <a:r>
              <a:rPr lang="zh-CN" altLang="en-US" sz="4000">
                <a:latin typeface="Arial" charset="0"/>
                <a:ea typeface="宋体" charset="0"/>
              </a:rPr>
              <a:t>指向函数的指针</a:t>
            </a:r>
          </a:p>
        </p:txBody>
      </p:sp>
      <p:sp>
        <p:nvSpPr>
          <p:cNvPr id="477187" name="Rectangle 3"/>
          <p:cNvSpPr>
            <a:spLocks noGrp="1" noChangeArrowheads="1"/>
          </p:cNvSpPr>
          <p:nvPr>
            <p:ph type="body" sz="half" idx="1"/>
          </p:nvPr>
        </p:nvSpPr>
        <p:spPr>
          <a:xfrm>
            <a:off x="395288" y="1125538"/>
            <a:ext cx="8435975" cy="5181600"/>
          </a:xfrm>
          <a:noFill/>
        </p:spPr>
        <p:txBody>
          <a:bodyPr/>
          <a:lstStyle/>
          <a:p>
            <a:pPr marL="0" indent="0" eaLnBrk="1" hangingPunct="1">
              <a:lnSpc>
                <a:spcPct val="90000"/>
              </a:lnSpc>
              <a:buFont typeface="Wingdings" charset="0"/>
              <a:buNone/>
            </a:pPr>
            <a:r>
              <a:rPr lang="zh-CN" altLang="en-US" sz="2800">
                <a:latin typeface="Arial" charset="0"/>
                <a:ea typeface="宋体" charset="0"/>
              </a:rPr>
              <a:t>例</a:t>
            </a:r>
            <a:r>
              <a:rPr lang="en-US" altLang="zh-CN" sz="2800">
                <a:latin typeface="Arial" charset="0"/>
                <a:ea typeface="宋体" charset="0"/>
              </a:rPr>
              <a:t>11-9</a:t>
            </a:r>
            <a:r>
              <a:rPr lang="zh-CN" altLang="en-US" sz="2800">
                <a:latin typeface="Arial" charset="0"/>
                <a:ea typeface="宋体" charset="0"/>
              </a:rPr>
              <a:t> 编写一个函数</a:t>
            </a:r>
            <a:r>
              <a:rPr lang="en-US" altLang="zh-CN" sz="2800">
                <a:latin typeface="Arial" charset="0"/>
                <a:ea typeface="宋体" charset="0"/>
              </a:rPr>
              <a:t>calc(f, a, b)</a:t>
            </a:r>
            <a:r>
              <a:rPr lang="zh-CN" altLang="en-US" sz="2800">
                <a:latin typeface="Arial" charset="0"/>
                <a:ea typeface="宋体" charset="0"/>
              </a:rPr>
              <a:t>，用梯形公式求函数</a:t>
            </a:r>
            <a:r>
              <a:rPr lang="en-US" altLang="zh-CN" sz="2800">
                <a:latin typeface="Arial" charset="0"/>
                <a:ea typeface="宋体" charset="0"/>
              </a:rPr>
              <a:t>f(x)</a:t>
            </a:r>
            <a:r>
              <a:rPr lang="zh-CN" altLang="en-US" sz="2800">
                <a:latin typeface="Arial" charset="0"/>
                <a:ea typeface="宋体" charset="0"/>
              </a:rPr>
              <a:t>在</a:t>
            </a:r>
            <a:r>
              <a:rPr lang="en-US" altLang="zh-CN" sz="2800">
                <a:latin typeface="Arial" charset="0"/>
                <a:ea typeface="宋体" charset="0"/>
              </a:rPr>
              <a:t>[a, b]</a:t>
            </a:r>
            <a:r>
              <a:rPr lang="zh-CN" altLang="en-US" sz="2800">
                <a:latin typeface="Arial" charset="0"/>
                <a:ea typeface="宋体" charset="0"/>
              </a:rPr>
              <a:t>上的数值积分。</a:t>
            </a:r>
            <a:endParaRPr lang="en-US" altLang="zh-CN" sz="2800">
              <a:latin typeface="Arial" charset="0"/>
              <a:ea typeface="宋体" charset="0"/>
            </a:endParaRPr>
          </a:p>
          <a:p>
            <a:pPr marL="0" indent="0" eaLnBrk="1" hangingPunct="1">
              <a:lnSpc>
                <a:spcPct val="90000"/>
              </a:lnSpc>
              <a:buFont typeface="Wingdings" charset="0"/>
              <a:buNone/>
            </a:pPr>
            <a:endParaRPr lang="zh-CN" altLang="en-US" sz="2800">
              <a:latin typeface="Arial" charset="0"/>
              <a:ea typeface="宋体" charset="0"/>
            </a:endParaRPr>
          </a:p>
          <a:p>
            <a:pPr marL="0" indent="0" eaLnBrk="1" hangingPunct="1">
              <a:lnSpc>
                <a:spcPct val="90000"/>
              </a:lnSpc>
              <a:buFont typeface="Wingdings" charset="0"/>
              <a:buNone/>
            </a:pPr>
            <a:endParaRPr lang="en-US" altLang="zh-CN" sz="2800">
              <a:latin typeface="Arial" charset="0"/>
              <a:ea typeface="宋体" charset="0"/>
            </a:endParaRPr>
          </a:p>
          <a:p>
            <a:pPr marL="0" indent="0" eaLnBrk="1" hangingPunct="1">
              <a:lnSpc>
                <a:spcPct val="90000"/>
              </a:lnSpc>
              <a:buFont typeface="Wingdings" charset="0"/>
              <a:buNone/>
            </a:pPr>
            <a:r>
              <a:rPr lang="zh-CN" altLang="en-US" sz="2800">
                <a:latin typeface="Arial" charset="0"/>
                <a:ea typeface="宋体" charset="0"/>
              </a:rPr>
              <a:t> 然后调用该函数计算下列数值积分。（函数指针作为函数参数示例）</a:t>
            </a:r>
          </a:p>
          <a:p>
            <a:pPr marL="0" indent="0" eaLnBrk="1" hangingPunct="1">
              <a:lnSpc>
                <a:spcPct val="90000"/>
              </a:lnSpc>
              <a:buFont typeface="Wingdings" charset="0"/>
              <a:buNone/>
            </a:pPr>
            <a:r>
              <a:rPr lang="en-US" altLang="zh-CN" sz="2800">
                <a:latin typeface="Arial" charset="0"/>
                <a:ea typeface="宋体" charset="0"/>
              </a:rPr>
              <a:t>   </a:t>
            </a:r>
          </a:p>
          <a:p>
            <a:pPr marL="0" indent="0" eaLnBrk="1" hangingPunct="1">
              <a:lnSpc>
                <a:spcPct val="90000"/>
              </a:lnSpc>
              <a:buFont typeface="Wingdings" charset="0"/>
              <a:buNone/>
            </a:pPr>
            <a:r>
              <a:rPr lang="zh-CN" altLang="en-US" sz="2800">
                <a:solidFill>
                  <a:srgbClr val="0000CC"/>
                </a:solidFill>
                <a:latin typeface="Arial" charset="0"/>
                <a:ea typeface="宋体" charset="0"/>
              </a:rPr>
              <a:t>分析：</a:t>
            </a:r>
            <a:r>
              <a:rPr lang="en-US" altLang="zh-CN" sz="2800">
                <a:latin typeface="Arial" charset="0"/>
                <a:ea typeface="宋体" charset="0"/>
              </a:rPr>
              <a:t>calc()</a:t>
            </a:r>
            <a:r>
              <a:rPr lang="zh-CN" altLang="en-US" sz="2800">
                <a:latin typeface="Arial" charset="0"/>
                <a:ea typeface="宋体" charset="0"/>
              </a:rPr>
              <a:t>是一个通用函数，用梯形公式求解数值积分。它和被积函数</a:t>
            </a:r>
            <a:r>
              <a:rPr lang="en-US" altLang="zh-CN" sz="2800">
                <a:latin typeface="Arial" charset="0"/>
                <a:ea typeface="宋体" charset="0"/>
              </a:rPr>
              <a:t>f(x)</a:t>
            </a:r>
            <a:r>
              <a:rPr lang="zh-CN" altLang="en-US" sz="2800">
                <a:latin typeface="Arial" charset="0"/>
                <a:ea typeface="宋体" charset="0"/>
              </a:rPr>
              <a:t>以及积分区间</a:t>
            </a:r>
            <a:r>
              <a:rPr lang="en-US" altLang="zh-CN" sz="2800">
                <a:latin typeface="Arial" charset="0"/>
                <a:ea typeface="宋体" charset="0"/>
              </a:rPr>
              <a:t>[a, b]</a:t>
            </a:r>
            <a:r>
              <a:rPr lang="zh-CN" altLang="en-US" sz="2800">
                <a:latin typeface="Arial" charset="0"/>
                <a:ea typeface="宋体" charset="0"/>
              </a:rPr>
              <a:t>有关，相应的形参包括函数指针、积分区间上下限参数。在函数调用时，把被积函数的名称（或函数指针）和积分区间的上下限作为实参。</a:t>
            </a:r>
            <a:endParaRPr lang="en-US" altLang="zh-CN" sz="2800">
              <a:latin typeface="Arial" charset="0"/>
              <a:ea typeface="宋体"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7187">
                                            <p:txEl>
                                              <p:pRg st="5" end="5"/>
                                            </p:txEl>
                                          </p:spTgt>
                                        </p:tgtEl>
                                        <p:attrNameLst>
                                          <p:attrName>style.visibility</p:attrName>
                                        </p:attrNameLst>
                                      </p:cBhvr>
                                      <p:to>
                                        <p:strVal val="visible"/>
                                      </p:to>
                                    </p:set>
                                    <p:anim calcmode="lin" valueType="num">
                                      <p:cBhvr additive="base">
                                        <p:cTn id="7" dur="500" fill="hold"/>
                                        <p:tgtEl>
                                          <p:spTgt spid="47718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71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4"/>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*11.2.3  </a:t>
            </a:r>
            <a:r>
              <a:rPr lang="zh-CN" altLang="en-US" sz="4000">
                <a:latin typeface="Arial" charset="0"/>
                <a:ea typeface="宋体" charset="0"/>
              </a:rPr>
              <a:t>指向函数的指针</a:t>
            </a:r>
          </a:p>
        </p:txBody>
      </p:sp>
      <p:sp>
        <p:nvSpPr>
          <p:cNvPr id="57346" name="Rectangle 5"/>
          <p:cNvSpPr>
            <a:spLocks noGrp="1" noChangeArrowheads="1"/>
          </p:cNvSpPr>
          <p:nvPr>
            <p:ph type="body" sz="half" idx="1"/>
          </p:nvPr>
        </p:nvSpPr>
        <p:spPr>
          <a:xfrm>
            <a:off x="179388" y="1125538"/>
            <a:ext cx="8713787" cy="5399087"/>
          </a:xfrm>
          <a:noFill/>
        </p:spPr>
        <p:txBody>
          <a:bodyPr/>
          <a:lstStyle/>
          <a:p>
            <a:pPr eaLnBrk="1" hangingPunct="1">
              <a:lnSpc>
                <a:spcPct val="80000"/>
              </a:lnSpc>
              <a:buFont typeface="Wingdings" charset="0"/>
              <a:buNone/>
            </a:pPr>
            <a:r>
              <a:rPr lang="en-US" altLang="zh-CN" sz="2400">
                <a:latin typeface="Arial" charset="0"/>
                <a:ea typeface="宋体" charset="0"/>
              </a:rPr>
              <a:t>/* </a:t>
            </a:r>
            <a:r>
              <a:rPr lang="zh-CN" altLang="en-US" sz="2400">
                <a:solidFill>
                  <a:srgbClr val="0000CC"/>
                </a:solidFill>
                <a:latin typeface="Arial" charset="0"/>
                <a:ea typeface="宋体" charset="0"/>
              </a:rPr>
              <a:t>计算数值积分（函数指针作为函数参数示例）</a:t>
            </a:r>
            <a:r>
              <a:rPr lang="zh-CN" altLang="en-US" sz="2400">
                <a:latin typeface="Arial" charset="0"/>
                <a:ea typeface="宋体" charset="0"/>
              </a:rPr>
              <a:t> *</a:t>
            </a:r>
            <a:r>
              <a:rPr lang="en-US" altLang="zh-CN" sz="24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int main(void)</a:t>
            </a:r>
          </a:p>
          <a:p>
            <a:pPr eaLnBrk="1" hangingPunct="1">
              <a:lnSpc>
                <a:spcPct val="80000"/>
              </a:lnSpc>
              <a:buFont typeface="Wingdings" charset="0"/>
              <a:buNone/>
            </a:pPr>
            <a:r>
              <a:rPr lang="en-US" altLang="zh-CN" sz="2000">
                <a:latin typeface="Arial" charset="0"/>
                <a:ea typeface="宋体" charset="0"/>
              </a:rPr>
              <a:t>{  double result;</a:t>
            </a:r>
          </a:p>
          <a:p>
            <a:pPr eaLnBrk="1" hangingPunct="1">
              <a:lnSpc>
                <a:spcPct val="80000"/>
              </a:lnSpc>
              <a:buFont typeface="Wingdings" charset="0"/>
              <a:buNone/>
            </a:pPr>
            <a:r>
              <a:rPr lang="en-US" altLang="zh-CN" sz="2000">
                <a:solidFill>
                  <a:srgbClr val="CC0066"/>
                </a:solidFill>
                <a:latin typeface="Arial" charset="0"/>
                <a:ea typeface="宋体" charset="0"/>
              </a:rPr>
              <a:t>    </a:t>
            </a:r>
            <a:r>
              <a:rPr lang="en-US" altLang="zh-CN" sz="2000">
                <a:solidFill>
                  <a:srgbClr val="0000CC"/>
                </a:solidFill>
                <a:latin typeface="Arial" charset="0"/>
                <a:ea typeface="宋体" charset="0"/>
              </a:rPr>
              <a:t>double (*funp)(double);</a:t>
            </a:r>
          </a:p>
          <a:p>
            <a:pPr eaLnBrk="1" hangingPunct="1">
              <a:lnSpc>
                <a:spcPct val="80000"/>
              </a:lnSpc>
              <a:buFont typeface="Wingdings" charset="0"/>
              <a:buNone/>
            </a:pPr>
            <a:r>
              <a:rPr lang="en-US" altLang="zh-CN" sz="2000">
                <a:solidFill>
                  <a:srgbClr val="CC0066"/>
                </a:solidFill>
                <a:latin typeface="Arial" charset="0"/>
                <a:ea typeface="宋体" charset="0"/>
              </a:rPr>
              <a:t>    result = calc(f1, 0.0, 1.0);</a:t>
            </a:r>
            <a:r>
              <a:rPr lang="en-US" altLang="zh-CN" sz="2000">
                <a:latin typeface="Arial" charset="0"/>
                <a:ea typeface="宋体" charset="0"/>
              </a:rPr>
              <a:t>        /* </a:t>
            </a:r>
            <a:r>
              <a:rPr lang="zh-CN" altLang="en-US" sz="2000">
                <a:latin typeface="Arial" charset="0"/>
                <a:ea typeface="宋体" charset="0"/>
              </a:rPr>
              <a:t>函数名</a:t>
            </a:r>
            <a:r>
              <a:rPr lang="en-US" altLang="zh-CN" sz="2000">
                <a:latin typeface="Arial" charset="0"/>
                <a:ea typeface="宋体" charset="0"/>
              </a:rPr>
              <a:t>f1</a:t>
            </a:r>
            <a:r>
              <a:rPr lang="zh-CN" altLang="en-US" sz="2000">
                <a:latin typeface="Arial" charset="0"/>
                <a:ea typeface="宋体" charset="0"/>
              </a:rPr>
              <a:t>作为函数</a:t>
            </a:r>
            <a:r>
              <a:rPr lang="en-US" altLang="zh-CN" sz="2000">
                <a:latin typeface="Arial" charset="0"/>
                <a:ea typeface="宋体" charset="0"/>
              </a:rPr>
              <a:t>calc</a:t>
            </a:r>
            <a:r>
              <a:rPr lang="zh-CN" altLang="en-US" sz="2000">
                <a:latin typeface="Arial" charset="0"/>
                <a:ea typeface="宋体" charset="0"/>
              </a:rPr>
              <a:t>的实参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printf("1: resule=%.4f\n", result);</a:t>
            </a:r>
          </a:p>
          <a:p>
            <a:pPr eaLnBrk="1" hangingPunct="1">
              <a:lnSpc>
                <a:spcPct val="80000"/>
              </a:lnSpc>
              <a:buFont typeface="Wingdings" charset="0"/>
              <a:buNone/>
            </a:pPr>
            <a:r>
              <a:rPr lang="en-US" altLang="zh-CN" sz="2000">
                <a:latin typeface="Arial" charset="0"/>
                <a:ea typeface="宋体" charset="0"/>
              </a:rPr>
              <a:t>    </a:t>
            </a:r>
            <a:r>
              <a:rPr lang="en-US" altLang="zh-CN" sz="2000">
                <a:solidFill>
                  <a:srgbClr val="CC0066"/>
                </a:solidFill>
                <a:latin typeface="Arial" charset="0"/>
                <a:ea typeface="宋体" charset="0"/>
              </a:rPr>
              <a:t>funp = f2;</a:t>
            </a:r>
            <a:r>
              <a:rPr lang="en-US" altLang="zh-CN" sz="2000">
                <a:latin typeface="Arial" charset="0"/>
                <a:ea typeface="宋体" charset="0"/>
              </a:rPr>
              <a:t>               		/* </a:t>
            </a:r>
            <a:r>
              <a:rPr lang="zh-CN" altLang="en-US" sz="2000">
                <a:latin typeface="Arial" charset="0"/>
                <a:ea typeface="宋体" charset="0"/>
              </a:rPr>
              <a:t>对函数指针</a:t>
            </a:r>
            <a:r>
              <a:rPr lang="en-US" altLang="zh-CN" sz="2000">
                <a:latin typeface="Arial" charset="0"/>
                <a:ea typeface="宋体" charset="0"/>
              </a:rPr>
              <a:t>funp</a:t>
            </a:r>
            <a:r>
              <a:rPr lang="zh-CN" altLang="en-US" sz="2000">
                <a:latin typeface="Arial" charset="0"/>
                <a:ea typeface="宋体" charset="0"/>
              </a:rPr>
              <a:t>赋值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a:t>
            </a:r>
            <a:r>
              <a:rPr lang="en-US" altLang="zh-CN" sz="2000">
                <a:solidFill>
                  <a:srgbClr val="CC0066"/>
                </a:solidFill>
                <a:latin typeface="Arial" charset="0"/>
                <a:ea typeface="宋体" charset="0"/>
              </a:rPr>
              <a:t>result = calc(funp, 1.0, 2.0);</a:t>
            </a:r>
            <a:r>
              <a:rPr lang="en-US" altLang="zh-CN" sz="2000">
                <a:latin typeface="Arial" charset="0"/>
                <a:ea typeface="宋体" charset="0"/>
              </a:rPr>
              <a:t>     /* </a:t>
            </a:r>
            <a:r>
              <a:rPr lang="zh-CN" altLang="en-US" sz="2000">
                <a:latin typeface="Arial" charset="0"/>
                <a:ea typeface="宋体" charset="0"/>
              </a:rPr>
              <a:t>函数指针</a:t>
            </a:r>
            <a:r>
              <a:rPr lang="en-US" altLang="zh-CN" sz="2000">
                <a:latin typeface="Arial" charset="0"/>
                <a:ea typeface="宋体" charset="0"/>
              </a:rPr>
              <a:t>funp</a:t>
            </a:r>
            <a:r>
              <a:rPr lang="zh-CN" altLang="en-US" sz="2000">
                <a:latin typeface="Arial" charset="0"/>
                <a:ea typeface="宋体" charset="0"/>
              </a:rPr>
              <a:t>作为函数</a:t>
            </a:r>
            <a:r>
              <a:rPr lang="en-US" altLang="zh-CN" sz="2000">
                <a:latin typeface="Arial" charset="0"/>
                <a:ea typeface="宋体" charset="0"/>
              </a:rPr>
              <a:t>calc</a:t>
            </a:r>
            <a:r>
              <a:rPr lang="zh-CN" altLang="en-US" sz="2000">
                <a:latin typeface="Arial" charset="0"/>
                <a:ea typeface="宋体" charset="0"/>
              </a:rPr>
              <a:t>的实参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printf("2: resule=%.4f\n", result);</a:t>
            </a:r>
          </a:p>
          <a:p>
            <a:pPr eaLnBrk="1" hangingPunct="1">
              <a:lnSpc>
                <a:spcPct val="80000"/>
              </a:lnSpc>
              <a:buFont typeface="Wingdings" charset="0"/>
              <a:buNone/>
            </a:pPr>
            <a:r>
              <a:rPr lang="en-US" altLang="zh-CN" sz="2000">
                <a:latin typeface="Arial" charset="0"/>
                <a:ea typeface="宋体" charset="0"/>
              </a:rPr>
              <a:t>    return 0;</a:t>
            </a:r>
          </a:p>
          <a:p>
            <a:pPr eaLnBrk="1" hangingPunct="1">
              <a:lnSpc>
                <a:spcPct val="80000"/>
              </a:lnSpc>
              <a:buFont typeface="Wingdings" charset="0"/>
              <a:buNone/>
            </a:pP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a:t>
            </a:r>
            <a:r>
              <a:rPr lang="zh-CN" altLang="en-US" sz="2000">
                <a:latin typeface="Arial" charset="0"/>
                <a:ea typeface="宋体" charset="0"/>
              </a:rPr>
              <a:t>函数指针</a:t>
            </a:r>
            <a:r>
              <a:rPr lang="en-US" altLang="zh-CN" sz="2000">
                <a:latin typeface="Arial" charset="0"/>
                <a:ea typeface="宋体" charset="0"/>
              </a:rPr>
              <a:t>funp</a:t>
            </a:r>
            <a:r>
              <a:rPr lang="zh-CN" altLang="en-US" sz="2000">
                <a:latin typeface="Arial" charset="0"/>
                <a:ea typeface="宋体" charset="0"/>
              </a:rPr>
              <a:t>作为函数的形参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double calc(</a:t>
            </a:r>
            <a:r>
              <a:rPr lang="en-US" altLang="zh-CN" sz="2000">
                <a:solidFill>
                  <a:srgbClr val="0000CC"/>
                </a:solidFill>
                <a:latin typeface="Arial" charset="0"/>
                <a:ea typeface="宋体" charset="0"/>
              </a:rPr>
              <a:t>double (*funp)(double)</a:t>
            </a:r>
            <a:r>
              <a:rPr lang="en-US" altLang="zh-CN" sz="2000">
                <a:latin typeface="Arial" charset="0"/>
                <a:ea typeface="宋体" charset="0"/>
              </a:rPr>
              <a:t>, double a, double b) </a:t>
            </a:r>
          </a:p>
          <a:p>
            <a:pPr eaLnBrk="1" hangingPunct="1">
              <a:lnSpc>
                <a:spcPct val="80000"/>
              </a:lnSpc>
              <a:buFont typeface="Wingdings" charset="0"/>
              <a:buNone/>
            </a:pP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double z;</a:t>
            </a:r>
          </a:p>
          <a:p>
            <a:pPr eaLnBrk="1" hangingPunct="1">
              <a:lnSpc>
                <a:spcPct val="80000"/>
              </a:lnSpc>
              <a:buFont typeface="Wingdings" charset="0"/>
              <a:buNone/>
            </a:pPr>
            <a:r>
              <a:rPr lang="en-US" altLang="zh-CN" sz="2000">
                <a:latin typeface="Arial" charset="0"/>
                <a:ea typeface="宋体" charset="0"/>
              </a:rPr>
              <a:t>    z = (b-a)/2 * (</a:t>
            </a:r>
            <a:r>
              <a:rPr lang="en-US" altLang="zh-CN" sz="2000">
                <a:solidFill>
                  <a:srgbClr val="CC0066"/>
                </a:solidFill>
                <a:latin typeface="Arial" charset="0"/>
                <a:ea typeface="宋体" charset="0"/>
              </a:rPr>
              <a:t>(*funp)(a)</a:t>
            </a:r>
            <a:r>
              <a:rPr lang="en-US" altLang="zh-CN" sz="2000">
                <a:latin typeface="Arial" charset="0"/>
                <a:ea typeface="宋体" charset="0"/>
              </a:rPr>
              <a:t> +</a:t>
            </a:r>
            <a:r>
              <a:rPr lang="en-US" altLang="zh-CN" sz="2000">
                <a:solidFill>
                  <a:srgbClr val="CC0066"/>
                </a:solidFill>
                <a:latin typeface="Arial" charset="0"/>
                <a:ea typeface="宋体" charset="0"/>
              </a:rPr>
              <a:t> (*funp)(b)</a:t>
            </a:r>
            <a:r>
              <a:rPr lang="en-US" altLang="zh-CN" sz="2000">
                <a:latin typeface="Arial" charset="0"/>
                <a:ea typeface="宋体" charset="0"/>
              </a:rPr>
              <a:t>);   /* </a:t>
            </a:r>
            <a:r>
              <a:rPr lang="zh-CN" altLang="en-US" sz="2000">
                <a:latin typeface="Arial" charset="0"/>
                <a:ea typeface="宋体" charset="0"/>
              </a:rPr>
              <a:t>调用</a:t>
            </a:r>
            <a:r>
              <a:rPr lang="en-US" altLang="zh-CN" sz="2000">
                <a:latin typeface="Arial" charset="0"/>
                <a:ea typeface="宋体" charset="0"/>
              </a:rPr>
              <a:t>funp</a:t>
            </a:r>
            <a:r>
              <a:rPr lang="zh-CN" altLang="en-US" sz="2000">
                <a:latin typeface="Arial" charset="0"/>
                <a:ea typeface="宋体" charset="0"/>
              </a:rPr>
              <a:t>指向的函数 *</a:t>
            </a:r>
            <a:r>
              <a:rPr lang="en-US" altLang="zh-CN" sz="2000">
                <a:latin typeface="Arial" charset="0"/>
                <a:ea typeface="宋体" charset="0"/>
              </a:rPr>
              <a:t>/</a:t>
            </a:r>
          </a:p>
          <a:p>
            <a:pPr eaLnBrk="1" hangingPunct="1">
              <a:lnSpc>
                <a:spcPct val="80000"/>
              </a:lnSpc>
              <a:buFont typeface="Wingdings" charset="0"/>
              <a:buNone/>
            </a:pPr>
            <a:r>
              <a:rPr lang="en-US" altLang="zh-CN" sz="2000">
                <a:latin typeface="Arial" charset="0"/>
                <a:ea typeface="宋体" charset="0"/>
              </a:rPr>
              <a:t>    return(z);</a:t>
            </a:r>
          </a:p>
          <a:p>
            <a:pPr eaLnBrk="1" hangingPunct="1">
              <a:lnSpc>
                <a:spcPct val="80000"/>
              </a:lnSpc>
              <a:buFont typeface="Wingdings" charset="0"/>
              <a:buNone/>
            </a:pPr>
            <a:r>
              <a:rPr lang="en-US" altLang="zh-CN" sz="2000">
                <a:latin typeface="Arial" charset="0"/>
                <a:ea typeface="宋体" charset="0"/>
              </a:rPr>
              <a:t>}</a:t>
            </a:r>
            <a:endParaRPr lang="zh-CN" altLang="en-US" sz="2000">
              <a:latin typeface="Arial" charset="0"/>
              <a:ea typeface="宋体" charset="0"/>
            </a:endParaRPr>
          </a:p>
        </p:txBody>
      </p:sp>
      <p:sp>
        <p:nvSpPr>
          <p:cNvPr id="479240" name="Rectangle 8"/>
          <p:cNvSpPr>
            <a:spLocks noChangeArrowheads="1"/>
          </p:cNvSpPr>
          <p:nvPr/>
        </p:nvSpPr>
        <p:spPr bwMode="auto">
          <a:xfrm>
            <a:off x="5653088" y="3789363"/>
            <a:ext cx="3240087" cy="1511300"/>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800" b="1">
                <a:solidFill>
                  <a:srgbClr val="0000CC"/>
                </a:solidFill>
                <a:sym typeface="Wingdings" charset="0"/>
              </a:rPr>
              <a:t>运行结果</a:t>
            </a:r>
          </a:p>
          <a:p>
            <a:r>
              <a:rPr lang="en-US" altLang="zh-CN" sz="2800" b="1">
                <a:sym typeface="Wingdings" charset="0"/>
              </a:rPr>
              <a:t>1: resule=0.5000</a:t>
            </a:r>
          </a:p>
          <a:p>
            <a:r>
              <a:rPr lang="en-US" altLang="zh-CN" sz="2800" b="1">
                <a:sym typeface="Wingdings" charset="0"/>
              </a:rPr>
              <a:t>2: resule=0.6481</a:t>
            </a:r>
            <a:endParaRPr lang="zh-CN" altLang="en-US" sz="2800" b="1">
              <a:sym typeface="Wingdings"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92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924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US" altLang="zh-CN">
                <a:latin typeface="Arial" charset="0"/>
                <a:ea typeface="宋体" charset="0"/>
              </a:rPr>
              <a:t>11.3  </a:t>
            </a:r>
            <a:r>
              <a:rPr lang="zh-CN" altLang="en-US">
                <a:latin typeface="Arial" charset="0"/>
                <a:ea typeface="宋体" charset="0"/>
              </a:rPr>
              <a:t>用链表构建学生信息库</a:t>
            </a:r>
            <a:r>
              <a:rPr lang="en-US" altLang="zh-CN">
                <a:latin typeface="Arial" charset="0"/>
                <a:ea typeface="宋体" charset="0"/>
              </a:rPr>
              <a:t> </a:t>
            </a:r>
            <a:endParaRPr lang="zh-CN" altLang="en-US">
              <a:latin typeface="Arial" charset="0"/>
              <a:ea typeface="宋体" charset="0"/>
            </a:endParaRPr>
          </a:p>
        </p:txBody>
      </p:sp>
      <p:sp>
        <p:nvSpPr>
          <p:cNvPr id="58370" name="Rectangle 3"/>
          <p:cNvSpPr>
            <a:spLocks noGrp="1" noChangeArrowheads="1"/>
          </p:cNvSpPr>
          <p:nvPr>
            <p:ph type="body" idx="1"/>
          </p:nvPr>
        </p:nvSpPr>
        <p:spPr>
          <a:noFill/>
        </p:spPr>
        <p:txBody>
          <a:bodyPr/>
          <a:lstStyle/>
          <a:p>
            <a:pPr eaLnBrk="1" hangingPunct="1">
              <a:buFont typeface="Wingdings" charset="0"/>
              <a:buNone/>
            </a:pPr>
            <a:r>
              <a:rPr lang="en-US" altLang="zh-CN">
                <a:latin typeface="Arial" charset="0"/>
                <a:ea typeface="宋体" charset="0"/>
              </a:rPr>
              <a:t>11.3.1  </a:t>
            </a:r>
            <a:r>
              <a:rPr lang="zh-CN" altLang="en-US">
                <a:latin typeface="Arial" charset="0"/>
                <a:ea typeface="宋体" charset="0"/>
              </a:rPr>
              <a:t>程序解析</a:t>
            </a:r>
          </a:p>
          <a:p>
            <a:pPr eaLnBrk="1" hangingPunct="1">
              <a:buFont typeface="Wingdings" charset="0"/>
              <a:buNone/>
            </a:pPr>
            <a:r>
              <a:rPr lang="en-US" altLang="zh-CN">
                <a:latin typeface="Arial" charset="0"/>
                <a:ea typeface="宋体" charset="0"/>
              </a:rPr>
              <a:t>11.3.2  </a:t>
            </a:r>
            <a:r>
              <a:rPr lang="zh-CN" altLang="en-US">
                <a:latin typeface="Arial" charset="0"/>
                <a:ea typeface="宋体" charset="0"/>
              </a:rPr>
              <a:t>链表的概念</a:t>
            </a:r>
          </a:p>
          <a:p>
            <a:pPr eaLnBrk="1" hangingPunct="1">
              <a:buFont typeface="Wingdings" charset="0"/>
              <a:buNone/>
            </a:pPr>
            <a:r>
              <a:rPr lang="en-US" altLang="zh-CN">
                <a:latin typeface="Arial" charset="0"/>
                <a:ea typeface="宋体" charset="0"/>
              </a:rPr>
              <a:t>11.3.3  </a:t>
            </a:r>
            <a:r>
              <a:rPr lang="zh-CN" altLang="en-US">
                <a:latin typeface="Arial" charset="0"/>
                <a:ea typeface="宋体" charset="0"/>
              </a:rPr>
              <a:t>单向链表的常用操作</a:t>
            </a:r>
          </a:p>
          <a:p>
            <a:pPr eaLnBrk="1" hangingPunct="1">
              <a:buFont typeface="Wingdings" charset="0"/>
              <a:buNone/>
            </a:pPr>
            <a:endParaRPr lang="zh-CN" altLang="en-US">
              <a:latin typeface="Arial" charset="0"/>
              <a:ea typeface="宋体" charset="0"/>
            </a:endParaRPr>
          </a:p>
        </p:txBody>
      </p:sp>
    </p:spTree>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11.3.1  </a:t>
            </a:r>
            <a:r>
              <a:rPr lang="zh-CN" altLang="en-US" sz="4000">
                <a:latin typeface="Arial" charset="0"/>
                <a:ea typeface="宋体" charset="0"/>
              </a:rPr>
              <a:t>程序解析</a:t>
            </a:r>
          </a:p>
        </p:txBody>
      </p:sp>
      <p:sp>
        <p:nvSpPr>
          <p:cNvPr id="60418" name="Rectangle 3"/>
          <p:cNvSpPr>
            <a:spLocks noGrp="1" noChangeArrowheads="1"/>
          </p:cNvSpPr>
          <p:nvPr>
            <p:ph type="body" sz="half" idx="1"/>
          </p:nvPr>
        </p:nvSpPr>
        <p:spPr>
          <a:xfrm>
            <a:off x="322263" y="1485900"/>
            <a:ext cx="8210550" cy="4967288"/>
          </a:xfrm>
          <a:noFill/>
        </p:spPr>
        <p:txBody>
          <a:bodyPr/>
          <a:lstStyle/>
          <a:p>
            <a:pPr algn="just" eaLnBrk="1" hangingPunct="1">
              <a:lnSpc>
                <a:spcPct val="80000"/>
              </a:lnSpc>
            </a:pPr>
            <a:r>
              <a:rPr lang="zh-CN" altLang="en-US">
                <a:latin typeface="Arial" charset="0"/>
                <a:ea typeface="宋体" charset="0"/>
              </a:rPr>
              <a:t>例</a:t>
            </a:r>
            <a:r>
              <a:rPr lang="en-US" altLang="zh-CN">
                <a:latin typeface="Arial" charset="0"/>
                <a:ea typeface="宋体" charset="0"/>
              </a:rPr>
              <a:t>11-10  </a:t>
            </a:r>
            <a:r>
              <a:rPr lang="zh-CN" altLang="en-US">
                <a:latin typeface="Arial" charset="0"/>
                <a:ea typeface="宋体" charset="0"/>
              </a:rPr>
              <a:t>建立一个学生成绩信息（包括学号、姓名、成绩）的单向链表，学生记录按学号由小到大顺序排列，要求实现对成绩信息的插入、修改、删除和遍历操作。</a:t>
            </a:r>
            <a:endParaRPr lang="en-US" altLang="zh-CN">
              <a:latin typeface="Arial" charset="0"/>
              <a:ea typeface="宋体" charset="0"/>
            </a:endParaRPr>
          </a:p>
        </p:txBody>
      </p:sp>
      <p:grpSp>
        <p:nvGrpSpPr>
          <p:cNvPr id="2" name="Group 19"/>
          <p:cNvGrpSpPr>
            <a:grpSpLocks/>
          </p:cNvGrpSpPr>
          <p:nvPr/>
        </p:nvGrpSpPr>
        <p:grpSpPr bwMode="auto">
          <a:xfrm>
            <a:off x="539750" y="3573463"/>
            <a:ext cx="8135938" cy="2462212"/>
            <a:chOff x="340" y="2251"/>
            <a:chExt cx="5125" cy="1551"/>
          </a:xfrm>
        </p:grpSpPr>
        <p:sp>
          <p:nvSpPr>
            <p:cNvPr id="60420" name="AutoShape 5"/>
            <p:cNvSpPr>
              <a:spLocks noChangeAspect="1" noChangeArrowheads="1"/>
            </p:cNvSpPr>
            <p:nvPr/>
          </p:nvSpPr>
          <p:spPr bwMode="auto">
            <a:xfrm>
              <a:off x="385" y="2251"/>
              <a:ext cx="5080" cy="155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zh-CN" altLang="en-US"/>
            </a:p>
          </p:txBody>
        </p:sp>
        <p:sp>
          <p:nvSpPr>
            <p:cNvPr id="60421" name="Text Box 6"/>
            <p:cNvSpPr txBox="1">
              <a:spLocks noChangeArrowheads="1"/>
            </p:cNvSpPr>
            <p:nvPr/>
          </p:nvSpPr>
          <p:spPr bwMode="auto">
            <a:xfrm>
              <a:off x="2125" y="2354"/>
              <a:ext cx="1531" cy="311"/>
            </a:xfrm>
            <a:prstGeom prst="rect">
              <a:avLst/>
            </a:prstGeom>
            <a:solidFill>
              <a:srgbClr val="FFFFFF"/>
            </a:solidFill>
            <a:ln w="9525">
              <a:solidFill>
                <a:srgbClr val="000000"/>
              </a:solidFill>
              <a:miter lim="800000"/>
              <a:headEnd/>
              <a:tailEnd/>
            </a:ln>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kumimoji="0" lang="en-US" altLang="zh-CN">
                  <a:latin typeface="Times New Roman" charset="0"/>
                </a:rPr>
                <a:t>main</a:t>
              </a:r>
            </a:p>
          </p:txBody>
        </p:sp>
        <p:sp>
          <p:nvSpPr>
            <p:cNvPr id="60422" name="Text Box 7"/>
            <p:cNvSpPr txBox="1">
              <a:spLocks noChangeArrowheads="1"/>
            </p:cNvSpPr>
            <p:nvPr/>
          </p:nvSpPr>
          <p:spPr bwMode="auto">
            <a:xfrm>
              <a:off x="340" y="2976"/>
              <a:ext cx="1270" cy="309"/>
            </a:xfrm>
            <a:prstGeom prst="rect">
              <a:avLst/>
            </a:prstGeom>
            <a:solidFill>
              <a:srgbClr val="FFFFFF"/>
            </a:solidFill>
            <a:ln w="9525">
              <a:solidFill>
                <a:srgbClr val="000000"/>
              </a:solidFill>
              <a:miter lim="800000"/>
              <a:headEnd/>
              <a:tailEnd/>
            </a:ln>
          </p:spPr>
          <p:txBody>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ctr"/>
              <a:r>
                <a:rPr kumimoji="0" lang="en-US" altLang="zh-CN" sz="2000" b="1">
                  <a:latin typeface="Times New Roman" charset="0"/>
                </a:rPr>
                <a:t>Create_Stu_Doc</a:t>
              </a:r>
            </a:p>
          </p:txBody>
        </p:sp>
        <p:sp>
          <p:nvSpPr>
            <p:cNvPr id="60423" name="Line 8"/>
            <p:cNvSpPr>
              <a:spLocks noChangeShapeType="1"/>
            </p:cNvSpPr>
            <p:nvPr/>
          </p:nvSpPr>
          <p:spPr bwMode="auto">
            <a:xfrm>
              <a:off x="1011" y="2768"/>
              <a:ext cx="3897" cy="1"/>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24" name="Line 9"/>
            <p:cNvSpPr>
              <a:spLocks noChangeShapeType="1"/>
            </p:cNvSpPr>
            <p:nvPr/>
          </p:nvSpPr>
          <p:spPr bwMode="auto">
            <a:xfrm>
              <a:off x="1011" y="2768"/>
              <a:ext cx="0" cy="20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25" name="Line 10"/>
            <p:cNvSpPr>
              <a:spLocks noChangeShapeType="1"/>
            </p:cNvSpPr>
            <p:nvPr/>
          </p:nvSpPr>
          <p:spPr bwMode="auto">
            <a:xfrm>
              <a:off x="2264" y="2768"/>
              <a:ext cx="0" cy="20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26" name="Line 11"/>
            <p:cNvSpPr>
              <a:spLocks noChangeShapeType="1"/>
            </p:cNvSpPr>
            <p:nvPr/>
          </p:nvSpPr>
          <p:spPr bwMode="auto">
            <a:xfrm>
              <a:off x="3586" y="2768"/>
              <a:ext cx="1" cy="20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27" name="Line 12"/>
            <p:cNvSpPr>
              <a:spLocks noChangeShapeType="1"/>
            </p:cNvSpPr>
            <p:nvPr/>
          </p:nvSpPr>
          <p:spPr bwMode="auto">
            <a:xfrm>
              <a:off x="4908" y="2768"/>
              <a:ext cx="0" cy="20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28" name="Line 13"/>
            <p:cNvSpPr>
              <a:spLocks noChangeShapeType="1"/>
            </p:cNvSpPr>
            <p:nvPr/>
          </p:nvSpPr>
          <p:spPr bwMode="auto">
            <a:xfrm>
              <a:off x="2890" y="2665"/>
              <a:ext cx="0" cy="10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29" name="Line 14"/>
            <p:cNvSpPr>
              <a:spLocks noChangeShapeType="1"/>
            </p:cNvSpPr>
            <p:nvPr/>
          </p:nvSpPr>
          <p:spPr bwMode="auto">
            <a:xfrm>
              <a:off x="1011" y="3285"/>
              <a:ext cx="1" cy="207"/>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zh-CN" altLang="en-US"/>
            </a:p>
          </p:txBody>
        </p:sp>
        <p:sp>
          <p:nvSpPr>
            <p:cNvPr id="60430" name="Text Box 15"/>
            <p:cNvSpPr txBox="1">
              <a:spLocks noChangeArrowheads="1"/>
            </p:cNvSpPr>
            <p:nvPr/>
          </p:nvSpPr>
          <p:spPr bwMode="auto">
            <a:xfrm>
              <a:off x="1869" y="2975"/>
              <a:ext cx="812" cy="310"/>
            </a:xfrm>
            <a:prstGeom prst="rect">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just"/>
              <a:r>
                <a:rPr kumimoji="0" lang="en-US" altLang="zh-CN" sz="2000" b="1">
                  <a:latin typeface="Times New Roman" charset="0"/>
                </a:rPr>
                <a:t>InsertDoc      </a:t>
              </a:r>
              <a:endParaRPr kumimoji="0" lang="en-US" altLang="zh-CN" sz="2000" b="1"/>
            </a:p>
          </p:txBody>
        </p:sp>
        <p:sp>
          <p:nvSpPr>
            <p:cNvPr id="60431" name="Text Box 16"/>
            <p:cNvSpPr txBox="1">
              <a:spLocks noChangeArrowheads="1"/>
            </p:cNvSpPr>
            <p:nvPr/>
          </p:nvSpPr>
          <p:spPr bwMode="auto">
            <a:xfrm>
              <a:off x="3122" y="2976"/>
              <a:ext cx="812" cy="309"/>
            </a:xfrm>
            <a:prstGeom prst="rect">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just"/>
              <a:r>
                <a:rPr kumimoji="0" lang="en-US" altLang="zh-CN" sz="2000" b="1">
                  <a:latin typeface="Times New Roman" charset="0"/>
                </a:rPr>
                <a:t>DeleteDoc      </a:t>
              </a:r>
              <a:endParaRPr kumimoji="0" lang="en-US" altLang="zh-CN" sz="2000" b="1"/>
            </a:p>
          </p:txBody>
        </p:sp>
        <p:sp>
          <p:nvSpPr>
            <p:cNvPr id="60432" name="Text Box 17"/>
            <p:cNvSpPr txBox="1">
              <a:spLocks noChangeArrowheads="1"/>
            </p:cNvSpPr>
            <p:nvPr/>
          </p:nvSpPr>
          <p:spPr bwMode="auto">
            <a:xfrm>
              <a:off x="4352" y="2976"/>
              <a:ext cx="1043" cy="309"/>
            </a:xfrm>
            <a:prstGeom prst="rect">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just"/>
              <a:r>
                <a:rPr kumimoji="0" lang="en-US" altLang="zh-CN" sz="2000" b="1">
                  <a:latin typeface="Times New Roman" charset="0"/>
                </a:rPr>
                <a:t>Print_Stu_Doc      </a:t>
              </a:r>
              <a:endParaRPr kumimoji="0" lang="en-US" altLang="zh-CN" sz="2000" b="1"/>
            </a:p>
          </p:txBody>
        </p:sp>
        <p:sp>
          <p:nvSpPr>
            <p:cNvPr id="60433" name="Text Box 18"/>
            <p:cNvSpPr txBox="1">
              <a:spLocks noChangeArrowheads="1"/>
            </p:cNvSpPr>
            <p:nvPr/>
          </p:nvSpPr>
          <p:spPr bwMode="auto">
            <a:xfrm>
              <a:off x="594" y="3492"/>
              <a:ext cx="812" cy="310"/>
            </a:xfrm>
            <a:prstGeom prst="rect">
              <a:avLst/>
            </a:prstGeom>
            <a:solidFill>
              <a:srgbClr val="FFFFFF"/>
            </a:solidFill>
            <a:ln w="9525">
              <a:solidFill>
                <a:srgbClr val="000000"/>
              </a:solidFill>
              <a:miter lim="800000"/>
              <a:headEnd/>
              <a:tailEnd/>
            </a:ln>
          </p:spPr>
          <p:txBody>
            <a:bodyPr lIns="0" tIns="0" rIns="0" bIns="0"/>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lgn="just"/>
              <a:r>
                <a:rPr kumimoji="0" lang="en-US" altLang="zh-CN" sz="2000" b="1">
                  <a:latin typeface="Times New Roman" charset="0"/>
                </a:rPr>
                <a:t>InsertDoc      </a:t>
              </a:r>
              <a:endParaRPr kumimoji="0" lang="en-US" altLang="zh-CN" sz="2000" b="1"/>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457200" y="457200"/>
            <a:ext cx="5122863" cy="739775"/>
          </a:xfrm>
          <a:noFill/>
        </p:spPr>
        <p:txBody>
          <a:bodyPr/>
          <a:lstStyle/>
          <a:p>
            <a:pPr eaLnBrk="1" hangingPunct="1"/>
            <a:r>
              <a:rPr lang="en-US" altLang="zh-CN" sz="4000">
                <a:latin typeface="Arial" charset="0"/>
                <a:ea typeface="宋体" charset="0"/>
              </a:rPr>
              <a:t>11.1.1  </a:t>
            </a:r>
            <a:r>
              <a:rPr lang="zh-CN" altLang="en-US" sz="4000">
                <a:latin typeface="Arial" charset="0"/>
                <a:ea typeface="宋体" charset="0"/>
              </a:rPr>
              <a:t>程序解析</a:t>
            </a:r>
          </a:p>
        </p:txBody>
      </p:sp>
      <p:sp>
        <p:nvSpPr>
          <p:cNvPr id="21506" name="Rectangle 3"/>
          <p:cNvSpPr>
            <a:spLocks noGrp="1" noChangeArrowheads="1"/>
          </p:cNvSpPr>
          <p:nvPr>
            <p:ph type="body" idx="1"/>
          </p:nvPr>
        </p:nvSpPr>
        <p:spPr>
          <a:xfrm>
            <a:off x="457200" y="1773238"/>
            <a:ext cx="8229600" cy="4895850"/>
          </a:xfrm>
          <a:noFill/>
        </p:spPr>
        <p:txBody>
          <a:bodyPr/>
          <a:lstStyle/>
          <a:p>
            <a:pPr eaLnBrk="1" hangingPunct="1"/>
            <a:r>
              <a:rPr lang="en-US" altLang="zh-CN">
                <a:latin typeface="Arial" charset="0"/>
                <a:ea typeface="宋体" charset="0"/>
              </a:rPr>
              <a:t>【</a:t>
            </a:r>
            <a:r>
              <a:rPr lang="zh-CN" altLang="en-US">
                <a:latin typeface="Arial" charset="0"/>
                <a:ea typeface="宋体" charset="0"/>
              </a:rPr>
              <a:t>例</a:t>
            </a:r>
            <a:r>
              <a:rPr lang="en-US" altLang="zh-CN">
                <a:latin typeface="Arial" charset="0"/>
                <a:ea typeface="宋体" charset="0"/>
              </a:rPr>
              <a:t>11-1】</a:t>
            </a:r>
            <a:r>
              <a:rPr lang="zh-CN" altLang="en-US">
                <a:latin typeface="Arial" charset="0"/>
                <a:ea typeface="宋体" charset="0"/>
              </a:rPr>
              <a:t>已知奥运五环的</a:t>
            </a:r>
            <a:r>
              <a:rPr lang="en-US" altLang="zh-CN">
                <a:latin typeface="Arial" charset="0"/>
                <a:ea typeface="宋体" charset="0"/>
              </a:rPr>
              <a:t>5</a:t>
            </a:r>
            <a:r>
              <a:rPr lang="zh-CN" altLang="en-US">
                <a:latin typeface="Arial" charset="0"/>
                <a:ea typeface="宋体" charset="0"/>
              </a:rPr>
              <a:t>种颜色的英文单词按一定顺序排列，输入任意一个颜色的英文单词，从已有颜色中查找并输出该颜色的位置值，若没有找到，则输出“</a:t>
            </a:r>
            <a:r>
              <a:rPr lang="en-US" altLang="zh-CN">
                <a:latin typeface="Arial" charset="0"/>
                <a:ea typeface="宋体" charset="0"/>
              </a:rPr>
              <a:t>Not Found”</a:t>
            </a:r>
            <a:r>
              <a:rPr lang="zh-CN" altLang="en-US">
                <a:latin typeface="Arial" charset="0"/>
                <a:ea typeface="宋体" charset="0"/>
              </a:rPr>
              <a:t>。</a:t>
            </a:r>
          </a:p>
        </p:txBody>
      </p:sp>
    </p:spTree>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11.3.1  </a:t>
            </a:r>
            <a:r>
              <a:rPr lang="zh-CN" altLang="en-US" sz="4000">
                <a:latin typeface="Arial" charset="0"/>
                <a:ea typeface="宋体" charset="0"/>
              </a:rPr>
              <a:t>程序解析</a:t>
            </a:r>
          </a:p>
        </p:txBody>
      </p:sp>
      <p:sp>
        <p:nvSpPr>
          <p:cNvPr id="481283" name="Rectangle 3"/>
          <p:cNvSpPr>
            <a:spLocks noGrp="1" noChangeArrowheads="1"/>
          </p:cNvSpPr>
          <p:nvPr>
            <p:ph type="body" sz="half" idx="1"/>
          </p:nvPr>
        </p:nvSpPr>
        <p:spPr>
          <a:xfrm>
            <a:off x="322263" y="1196975"/>
            <a:ext cx="8497887" cy="5256213"/>
          </a:xfrm>
          <a:noFill/>
        </p:spPr>
        <p:txBody>
          <a:bodyPr/>
          <a:lstStyle/>
          <a:p>
            <a:pPr eaLnBrk="1" hangingPunct="1">
              <a:lnSpc>
                <a:spcPct val="80000"/>
              </a:lnSpc>
              <a:buFont typeface="Wingdings" charset="0"/>
              <a:buNone/>
            </a:pPr>
            <a:r>
              <a:rPr lang="en-US" altLang="zh-CN" sz="2400">
                <a:latin typeface="Arial" charset="0"/>
                <a:ea typeface="宋体" charset="0"/>
              </a:rPr>
              <a:t>struct stud_node{                  </a:t>
            </a:r>
            <a:r>
              <a:rPr lang="en-US" altLang="zh-CN" sz="2400">
                <a:solidFill>
                  <a:srgbClr val="0000CC"/>
                </a:solidFill>
                <a:latin typeface="Arial" charset="0"/>
                <a:ea typeface="宋体" charset="0"/>
              </a:rPr>
              <a:t> /*</a:t>
            </a:r>
            <a:r>
              <a:rPr lang="zh-CN" altLang="en-US" sz="2400">
                <a:solidFill>
                  <a:srgbClr val="0000CC"/>
                </a:solidFill>
                <a:latin typeface="Arial" charset="0"/>
                <a:ea typeface="宋体" charset="0"/>
              </a:rPr>
              <a:t>链表结点类型*</a:t>
            </a:r>
            <a:r>
              <a:rPr lang="en-US" altLang="zh-CN" sz="2400">
                <a:solidFill>
                  <a:srgbClr val="0000CC"/>
                </a:solidFill>
                <a:latin typeface="Arial" charset="0"/>
                <a:ea typeface="宋体" charset="0"/>
              </a:rPr>
              <a:t>/</a:t>
            </a:r>
          </a:p>
          <a:p>
            <a:pPr eaLnBrk="1" hangingPunct="1">
              <a:lnSpc>
                <a:spcPct val="80000"/>
              </a:lnSpc>
              <a:buFont typeface="Wingdings" charset="0"/>
              <a:buNone/>
            </a:pPr>
            <a:r>
              <a:rPr lang="en-US" altLang="zh-CN" sz="2400">
                <a:latin typeface="Arial" charset="0"/>
                <a:ea typeface="宋体" charset="0"/>
              </a:rPr>
              <a:t>     int    num;</a:t>
            </a:r>
          </a:p>
          <a:p>
            <a:pPr eaLnBrk="1" hangingPunct="1">
              <a:lnSpc>
                <a:spcPct val="80000"/>
              </a:lnSpc>
              <a:buFont typeface="Wingdings" charset="0"/>
              <a:buNone/>
            </a:pPr>
            <a:r>
              <a:rPr lang="en-US" altLang="zh-CN" sz="2400">
                <a:latin typeface="Arial" charset="0"/>
                <a:ea typeface="宋体" charset="0"/>
              </a:rPr>
              <a:t>     char  name[20];</a:t>
            </a:r>
          </a:p>
          <a:p>
            <a:pPr eaLnBrk="1" hangingPunct="1">
              <a:lnSpc>
                <a:spcPct val="80000"/>
              </a:lnSpc>
              <a:buFont typeface="Wingdings" charset="0"/>
              <a:buNone/>
            </a:pPr>
            <a:r>
              <a:rPr lang="en-US" altLang="zh-CN" sz="2400">
                <a:latin typeface="Arial" charset="0"/>
                <a:ea typeface="宋体" charset="0"/>
              </a:rPr>
              <a:t>     int    score;</a:t>
            </a:r>
          </a:p>
          <a:p>
            <a:pPr eaLnBrk="1" hangingPunct="1">
              <a:lnSpc>
                <a:spcPct val="80000"/>
              </a:lnSpc>
              <a:buFont typeface="Wingdings" charset="0"/>
              <a:buNone/>
            </a:pPr>
            <a:r>
              <a:rPr lang="en-US" altLang="zh-CN" sz="2400">
                <a:latin typeface="Arial" charset="0"/>
                <a:ea typeface="宋体" charset="0"/>
              </a:rPr>
              <a:t>    struct stud_node *next;</a:t>
            </a:r>
          </a:p>
          <a:p>
            <a:pPr eaLnBrk="1" hangingPunct="1">
              <a:lnSpc>
                <a:spcPct val="80000"/>
              </a:lnSpc>
              <a:buFont typeface="Wingdings" charset="0"/>
              <a:buNone/>
            </a:pPr>
            <a:r>
              <a:rPr lang="en-US" altLang="zh-CN" sz="2400">
                <a:latin typeface="Arial" charset="0"/>
                <a:ea typeface="宋体" charset="0"/>
              </a:rPr>
              <a:t>};</a:t>
            </a:r>
          </a:p>
          <a:p>
            <a:pPr eaLnBrk="1" hangingPunct="1">
              <a:lnSpc>
                <a:spcPct val="80000"/>
              </a:lnSpc>
              <a:buFont typeface="Wingdings" charset="0"/>
              <a:buNone/>
            </a:pPr>
            <a:r>
              <a:rPr lang="en-US" altLang="zh-CN" sz="2400">
                <a:latin typeface="Arial" charset="0"/>
                <a:ea typeface="宋体" charset="0"/>
              </a:rPr>
              <a:t>struct stud_node * Create_Stu_Doc();  </a:t>
            </a:r>
            <a:r>
              <a:rPr lang="en-US" altLang="zh-CN" sz="2400">
                <a:solidFill>
                  <a:srgbClr val="0000CC"/>
                </a:solidFill>
                <a:latin typeface="Arial" charset="0"/>
                <a:ea typeface="宋体" charset="0"/>
              </a:rPr>
              <a:t>/* </a:t>
            </a:r>
            <a:r>
              <a:rPr lang="zh-CN" altLang="en-US" sz="2400">
                <a:solidFill>
                  <a:srgbClr val="0000CC"/>
                </a:solidFill>
                <a:latin typeface="Arial" charset="0"/>
                <a:ea typeface="宋体" charset="0"/>
              </a:rPr>
              <a:t>新建链表 *</a:t>
            </a:r>
            <a:r>
              <a:rPr lang="en-US" altLang="zh-CN" sz="2400">
                <a:solidFill>
                  <a:srgbClr val="0000CC"/>
                </a:solidFill>
                <a:latin typeface="Arial" charset="0"/>
                <a:ea typeface="宋体" charset="0"/>
              </a:rPr>
              <a:t>/</a:t>
            </a:r>
          </a:p>
          <a:p>
            <a:pPr eaLnBrk="1" hangingPunct="1">
              <a:lnSpc>
                <a:spcPct val="80000"/>
              </a:lnSpc>
              <a:buFont typeface="Wingdings" charset="0"/>
              <a:buNone/>
            </a:pPr>
            <a:endParaRPr lang="en-US" altLang="zh-CN" sz="2400">
              <a:solidFill>
                <a:srgbClr val="0000CC"/>
              </a:solidFill>
              <a:latin typeface="Arial" charset="0"/>
              <a:ea typeface="宋体" charset="0"/>
            </a:endParaRPr>
          </a:p>
          <a:p>
            <a:pPr eaLnBrk="1" hangingPunct="1">
              <a:lnSpc>
                <a:spcPct val="80000"/>
              </a:lnSpc>
              <a:buFont typeface="Wingdings" charset="0"/>
              <a:buNone/>
            </a:pPr>
            <a:r>
              <a:rPr lang="en-US" altLang="zh-CN" sz="2400">
                <a:latin typeface="Arial" charset="0"/>
                <a:ea typeface="宋体" charset="0"/>
              </a:rPr>
              <a:t>struct stud_node * InsertDoc(struct stud_node * head, struct stud_node *stud);                   </a:t>
            </a:r>
            <a:r>
              <a:rPr lang="en-US" altLang="zh-CN" sz="2400">
                <a:solidFill>
                  <a:srgbClr val="0000CC"/>
                </a:solidFill>
                <a:latin typeface="Arial" charset="0"/>
                <a:ea typeface="宋体" charset="0"/>
              </a:rPr>
              <a:t>/* </a:t>
            </a:r>
            <a:r>
              <a:rPr lang="zh-CN" altLang="en-US" sz="2400">
                <a:solidFill>
                  <a:srgbClr val="0000CC"/>
                </a:solidFill>
                <a:latin typeface="Arial" charset="0"/>
                <a:ea typeface="宋体" charset="0"/>
              </a:rPr>
              <a:t>插入 *</a:t>
            </a:r>
            <a:r>
              <a:rPr lang="en-US" altLang="zh-CN" sz="2400">
                <a:solidFill>
                  <a:srgbClr val="0000CC"/>
                </a:solidFill>
                <a:latin typeface="Arial" charset="0"/>
                <a:ea typeface="宋体" charset="0"/>
              </a:rPr>
              <a:t>/</a:t>
            </a:r>
          </a:p>
          <a:p>
            <a:pPr eaLnBrk="1" hangingPunct="1">
              <a:lnSpc>
                <a:spcPct val="80000"/>
              </a:lnSpc>
              <a:buFont typeface="Wingdings" charset="0"/>
              <a:buNone/>
            </a:pPr>
            <a:endParaRPr lang="en-US" altLang="zh-CN" sz="2400">
              <a:latin typeface="Arial" charset="0"/>
              <a:ea typeface="宋体" charset="0"/>
            </a:endParaRPr>
          </a:p>
          <a:p>
            <a:pPr eaLnBrk="1" hangingPunct="1">
              <a:lnSpc>
                <a:spcPct val="80000"/>
              </a:lnSpc>
              <a:buFont typeface="Wingdings" charset="0"/>
              <a:buNone/>
            </a:pPr>
            <a:r>
              <a:rPr lang="en-US" altLang="zh-CN" sz="2400">
                <a:latin typeface="Arial" charset="0"/>
                <a:ea typeface="宋体" charset="0"/>
              </a:rPr>
              <a:t>struct stud_node * DeleteDoc(struct stud_node * head, int num);                                             </a:t>
            </a:r>
            <a:r>
              <a:rPr lang="en-US" altLang="zh-CN" sz="2400">
                <a:solidFill>
                  <a:srgbClr val="0000CC"/>
                </a:solidFill>
                <a:latin typeface="Arial" charset="0"/>
                <a:ea typeface="宋体" charset="0"/>
              </a:rPr>
              <a:t>/* </a:t>
            </a:r>
            <a:r>
              <a:rPr lang="zh-CN" altLang="en-US" sz="2400">
                <a:solidFill>
                  <a:srgbClr val="0000CC"/>
                </a:solidFill>
                <a:latin typeface="Arial" charset="0"/>
                <a:ea typeface="宋体" charset="0"/>
              </a:rPr>
              <a:t>删除 *</a:t>
            </a:r>
            <a:r>
              <a:rPr lang="en-US" altLang="zh-CN" sz="2400">
                <a:solidFill>
                  <a:srgbClr val="0000CC"/>
                </a:solidFill>
                <a:latin typeface="Arial" charset="0"/>
                <a:ea typeface="宋体" charset="0"/>
              </a:rPr>
              <a:t>/</a:t>
            </a:r>
          </a:p>
          <a:p>
            <a:pPr eaLnBrk="1" hangingPunct="1">
              <a:lnSpc>
                <a:spcPct val="80000"/>
              </a:lnSpc>
              <a:buFont typeface="Wingdings" charset="0"/>
              <a:buNone/>
            </a:pPr>
            <a:endParaRPr lang="en-US" altLang="zh-CN" sz="2400">
              <a:solidFill>
                <a:srgbClr val="0000CC"/>
              </a:solidFill>
              <a:latin typeface="Arial" charset="0"/>
              <a:ea typeface="宋体" charset="0"/>
            </a:endParaRPr>
          </a:p>
          <a:p>
            <a:pPr eaLnBrk="1" hangingPunct="1">
              <a:lnSpc>
                <a:spcPct val="80000"/>
              </a:lnSpc>
              <a:buFont typeface="Wingdings" charset="0"/>
              <a:buNone/>
            </a:pPr>
            <a:r>
              <a:rPr lang="en-US" altLang="zh-CN" sz="2400">
                <a:latin typeface="Arial" charset="0"/>
                <a:ea typeface="宋体" charset="0"/>
              </a:rPr>
              <a:t>void Print_Stu_Doc(struct stud_node * head);  </a:t>
            </a:r>
            <a:r>
              <a:rPr lang="en-US" altLang="zh-CN" sz="2400">
                <a:solidFill>
                  <a:srgbClr val="0000CC"/>
                </a:solidFill>
                <a:latin typeface="Arial" charset="0"/>
                <a:ea typeface="宋体" charset="0"/>
              </a:rPr>
              <a:t>/* </a:t>
            </a:r>
            <a:r>
              <a:rPr lang="zh-CN" altLang="en-US" sz="2400">
                <a:solidFill>
                  <a:srgbClr val="0000CC"/>
                </a:solidFill>
                <a:latin typeface="Arial" charset="0"/>
                <a:ea typeface="宋体" charset="0"/>
              </a:rPr>
              <a:t>遍历 *</a:t>
            </a:r>
            <a:r>
              <a:rPr lang="en-US" altLang="zh-CN" sz="2400">
                <a:solidFill>
                  <a:srgbClr val="0000CC"/>
                </a:solidFill>
                <a:latin typeface="Arial" charset="0"/>
                <a:ea typeface="宋体" charset="0"/>
              </a:rPr>
              <a:t>/</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1283">
                                            <p:txEl>
                                              <p:pRg st="6" end="6"/>
                                            </p:txEl>
                                          </p:spTgt>
                                        </p:tgtEl>
                                        <p:attrNameLst>
                                          <p:attrName>style.visibility</p:attrName>
                                        </p:attrNameLst>
                                      </p:cBhvr>
                                      <p:to>
                                        <p:strVal val="visible"/>
                                      </p:to>
                                    </p:set>
                                    <p:anim calcmode="lin" valueType="num">
                                      <p:cBhvr additive="base">
                                        <p:cTn id="7" dur="500" fill="hold"/>
                                        <p:tgtEl>
                                          <p:spTgt spid="48128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2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81283">
                                            <p:txEl>
                                              <p:pRg st="8" end="8"/>
                                            </p:txEl>
                                          </p:spTgt>
                                        </p:tgtEl>
                                        <p:attrNameLst>
                                          <p:attrName>style.visibility</p:attrName>
                                        </p:attrNameLst>
                                      </p:cBhvr>
                                      <p:to>
                                        <p:strVal val="visible"/>
                                      </p:to>
                                    </p:set>
                                    <p:anim calcmode="lin" valueType="num">
                                      <p:cBhvr additive="base">
                                        <p:cTn id="13" dur="500" fill="hold"/>
                                        <p:tgtEl>
                                          <p:spTgt spid="481283">
                                            <p:txEl>
                                              <p:pRg st="8" end="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28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81283">
                                            <p:txEl>
                                              <p:pRg st="10" end="10"/>
                                            </p:txEl>
                                          </p:spTgt>
                                        </p:tgtEl>
                                        <p:attrNameLst>
                                          <p:attrName>style.visibility</p:attrName>
                                        </p:attrNameLst>
                                      </p:cBhvr>
                                      <p:to>
                                        <p:strVal val="visible"/>
                                      </p:to>
                                    </p:set>
                                    <p:anim calcmode="lin" valueType="num">
                                      <p:cBhvr additive="base">
                                        <p:cTn id="19" dur="500" fill="hold"/>
                                        <p:tgtEl>
                                          <p:spTgt spid="48128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28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81283">
                                            <p:txEl>
                                              <p:pRg st="12" end="12"/>
                                            </p:txEl>
                                          </p:spTgt>
                                        </p:tgtEl>
                                        <p:attrNameLst>
                                          <p:attrName>style.visibility</p:attrName>
                                        </p:attrNameLst>
                                      </p:cBhvr>
                                      <p:to>
                                        <p:strVal val="visible"/>
                                      </p:to>
                                    </p:set>
                                    <p:anim calcmode="lin" valueType="num">
                                      <p:cBhvr additive="base">
                                        <p:cTn id="25" dur="500" fill="hold"/>
                                        <p:tgtEl>
                                          <p:spTgt spid="481283">
                                            <p:txEl>
                                              <p:pRg st="12" end="1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28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11.3.2  </a:t>
            </a:r>
            <a:r>
              <a:rPr lang="zh-CN" altLang="en-US" sz="4000">
                <a:latin typeface="Arial" charset="0"/>
                <a:ea typeface="宋体" charset="0"/>
              </a:rPr>
              <a:t>链表的概念</a:t>
            </a:r>
          </a:p>
        </p:txBody>
      </p:sp>
      <p:sp>
        <p:nvSpPr>
          <p:cNvPr id="62466" name="Rectangle 3"/>
          <p:cNvSpPr>
            <a:spLocks noGrp="1" noChangeArrowheads="1"/>
          </p:cNvSpPr>
          <p:nvPr>
            <p:ph type="body" sz="half" idx="1"/>
          </p:nvPr>
        </p:nvSpPr>
        <p:spPr>
          <a:xfrm>
            <a:off x="322263" y="1484313"/>
            <a:ext cx="8426450" cy="4968875"/>
          </a:xfrm>
          <a:noFill/>
        </p:spPr>
        <p:txBody>
          <a:bodyPr/>
          <a:lstStyle/>
          <a:p>
            <a:pPr eaLnBrk="1" hangingPunct="1">
              <a:lnSpc>
                <a:spcPct val="80000"/>
              </a:lnSpc>
            </a:pPr>
            <a:r>
              <a:rPr lang="zh-CN" altLang="en-US">
                <a:latin typeface="Arial" charset="0"/>
                <a:ea typeface="宋体" charset="0"/>
              </a:rPr>
              <a:t>链表是一种常见而重要的</a:t>
            </a:r>
            <a:r>
              <a:rPr lang="zh-CN" altLang="en-US">
                <a:solidFill>
                  <a:srgbClr val="0000CC"/>
                </a:solidFill>
                <a:latin typeface="Arial" charset="0"/>
                <a:ea typeface="宋体" charset="0"/>
              </a:rPr>
              <a:t>动态存储</a:t>
            </a:r>
            <a:r>
              <a:rPr lang="zh-CN" altLang="en-US">
                <a:latin typeface="Arial" charset="0"/>
                <a:ea typeface="宋体" charset="0"/>
              </a:rPr>
              <a:t>分布的数据结构。它由若干个同一结构类型的“</a:t>
            </a:r>
            <a:r>
              <a:rPr lang="zh-CN" altLang="en-US">
                <a:solidFill>
                  <a:srgbClr val="CC0066"/>
                </a:solidFill>
                <a:latin typeface="Arial" charset="0"/>
                <a:ea typeface="宋体" charset="0"/>
              </a:rPr>
              <a:t>结点</a:t>
            </a:r>
            <a:r>
              <a:rPr lang="zh-CN" altLang="en-US">
                <a:latin typeface="Arial" charset="0"/>
                <a:ea typeface="宋体" charset="0"/>
              </a:rPr>
              <a:t>”依次串接而成。链表分</a:t>
            </a:r>
            <a:r>
              <a:rPr lang="zh-CN" altLang="en-US">
                <a:solidFill>
                  <a:srgbClr val="CC0066"/>
                </a:solidFill>
                <a:latin typeface="Arial" charset="0"/>
                <a:ea typeface="宋体" charset="0"/>
              </a:rPr>
              <a:t>单向链表</a:t>
            </a:r>
            <a:r>
              <a:rPr lang="zh-CN" altLang="en-US">
                <a:latin typeface="Arial" charset="0"/>
                <a:ea typeface="宋体" charset="0"/>
              </a:rPr>
              <a:t>和双向链表。 </a:t>
            </a:r>
            <a:endParaRPr lang="en-US" altLang="zh-CN">
              <a:latin typeface="Arial" charset="0"/>
              <a:ea typeface="宋体" charset="0"/>
            </a:endParaRPr>
          </a:p>
        </p:txBody>
      </p:sp>
      <p:grpSp>
        <p:nvGrpSpPr>
          <p:cNvPr id="2" name="Group 19"/>
          <p:cNvGrpSpPr>
            <a:grpSpLocks/>
          </p:cNvGrpSpPr>
          <p:nvPr/>
        </p:nvGrpSpPr>
        <p:grpSpPr bwMode="auto">
          <a:xfrm>
            <a:off x="395288" y="3573463"/>
            <a:ext cx="8281987" cy="2016125"/>
            <a:chOff x="249" y="2251"/>
            <a:chExt cx="5217" cy="1270"/>
          </a:xfrm>
        </p:grpSpPr>
        <p:graphicFrame>
          <p:nvGraphicFramePr>
            <p:cNvPr id="62468" name="Object 4"/>
            <p:cNvGraphicFramePr>
              <a:graphicFrameLocks noChangeAspect="1"/>
            </p:cNvGraphicFramePr>
            <p:nvPr/>
          </p:nvGraphicFramePr>
          <p:xfrm>
            <a:off x="295" y="2251"/>
            <a:ext cx="5171" cy="553"/>
          </p:xfrm>
          <a:graphic>
            <a:graphicData uri="http://schemas.openxmlformats.org/presentationml/2006/ole">
              <mc:AlternateContent xmlns:mc="http://schemas.openxmlformats.org/markup-compatibility/2006">
                <mc:Choice xmlns:v="urn:schemas-microsoft-com:vml" Requires="v">
                  <p:oleObj spid="_x0000_s62498" name="位图图像" r:id="rId3" imgW="4686954" imgH="419048" progId="Paint.Picture">
                    <p:embed/>
                  </p:oleObj>
                </mc:Choice>
                <mc:Fallback>
                  <p:oleObj name="位图图像" r:id="rId3" imgW="4686954" imgH="419048"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 y="2251"/>
                          <a:ext cx="5171" cy="55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2469" name="Text Box 6"/>
            <p:cNvSpPr txBox="1">
              <a:spLocks noChangeArrowheads="1"/>
            </p:cNvSpPr>
            <p:nvPr/>
          </p:nvSpPr>
          <p:spPr bwMode="auto">
            <a:xfrm>
              <a:off x="249" y="3187"/>
              <a:ext cx="69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a:solidFill>
                    <a:srgbClr val="0000CC"/>
                  </a:solidFill>
                </a:rPr>
                <a:t>头指针</a:t>
              </a:r>
            </a:p>
          </p:txBody>
        </p:sp>
        <p:sp>
          <p:nvSpPr>
            <p:cNvPr id="62470" name="Text Box 7"/>
            <p:cNvSpPr txBox="1">
              <a:spLocks noChangeArrowheads="1"/>
            </p:cNvSpPr>
            <p:nvPr/>
          </p:nvSpPr>
          <p:spPr bwMode="auto">
            <a:xfrm>
              <a:off x="2469" y="3233"/>
              <a:ext cx="50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a:solidFill>
                    <a:srgbClr val="0000CC"/>
                  </a:solidFill>
                </a:rPr>
                <a:t>结点</a:t>
              </a:r>
            </a:p>
          </p:txBody>
        </p:sp>
        <p:sp>
          <p:nvSpPr>
            <p:cNvPr id="62471" name="Text Box 8"/>
            <p:cNvSpPr txBox="1">
              <a:spLocks noChangeArrowheads="1"/>
            </p:cNvSpPr>
            <p:nvPr/>
          </p:nvSpPr>
          <p:spPr bwMode="auto">
            <a:xfrm>
              <a:off x="4649" y="3203"/>
              <a:ext cx="69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a:solidFill>
                    <a:srgbClr val="0000CC"/>
                  </a:solidFill>
                </a:rPr>
                <a:t>尾结点</a:t>
              </a:r>
            </a:p>
          </p:txBody>
        </p:sp>
        <p:sp>
          <p:nvSpPr>
            <p:cNvPr id="62472" name="Line 10"/>
            <p:cNvSpPr>
              <a:spLocks noChangeShapeType="1"/>
            </p:cNvSpPr>
            <p:nvPr/>
          </p:nvSpPr>
          <p:spPr bwMode="auto">
            <a:xfrm flipV="1">
              <a:off x="521" y="2659"/>
              <a:ext cx="0" cy="499"/>
            </a:xfrm>
            <a:prstGeom prst="line">
              <a:avLst/>
            </a:prstGeom>
            <a:noFill/>
            <a:ln w="25400">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
          <p:nvSpPr>
            <p:cNvPr id="62473" name="Line 11"/>
            <p:cNvSpPr>
              <a:spLocks noChangeShapeType="1"/>
            </p:cNvSpPr>
            <p:nvPr/>
          </p:nvSpPr>
          <p:spPr bwMode="auto">
            <a:xfrm flipV="1">
              <a:off x="2699" y="2749"/>
              <a:ext cx="0" cy="499"/>
            </a:xfrm>
            <a:prstGeom prst="line">
              <a:avLst/>
            </a:prstGeom>
            <a:noFill/>
            <a:ln w="25400">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
          <p:nvSpPr>
            <p:cNvPr id="62474" name="Line 12"/>
            <p:cNvSpPr>
              <a:spLocks noChangeShapeType="1"/>
            </p:cNvSpPr>
            <p:nvPr/>
          </p:nvSpPr>
          <p:spPr bwMode="auto">
            <a:xfrm flipV="1">
              <a:off x="4921" y="2749"/>
              <a:ext cx="0" cy="499"/>
            </a:xfrm>
            <a:prstGeom prst="line">
              <a:avLst/>
            </a:prstGeom>
            <a:noFill/>
            <a:ln w="25400">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
          <p:nvSpPr>
            <p:cNvPr id="62475" name="Line 13"/>
            <p:cNvSpPr>
              <a:spLocks noChangeShapeType="1"/>
            </p:cNvSpPr>
            <p:nvPr/>
          </p:nvSpPr>
          <p:spPr bwMode="auto">
            <a:xfrm flipH="1" flipV="1">
              <a:off x="1474" y="2795"/>
              <a:ext cx="1088" cy="453"/>
            </a:xfrm>
            <a:prstGeom prst="line">
              <a:avLst/>
            </a:prstGeom>
            <a:noFill/>
            <a:ln w="25400">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
          <p:nvSpPr>
            <p:cNvPr id="62476" name="Line 14"/>
            <p:cNvSpPr>
              <a:spLocks noChangeShapeType="1"/>
            </p:cNvSpPr>
            <p:nvPr/>
          </p:nvSpPr>
          <p:spPr bwMode="auto">
            <a:xfrm flipV="1">
              <a:off x="2835" y="2749"/>
              <a:ext cx="952" cy="499"/>
            </a:xfrm>
            <a:prstGeom prst="line">
              <a:avLst/>
            </a:prstGeom>
            <a:noFill/>
            <a:ln w="25400">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
          <p:nvSpPr>
            <p:cNvPr id="62477" name="Line 15"/>
            <p:cNvSpPr>
              <a:spLocks noChangeShapeType="1"/>
            </p:cNvSpPr>
            <p:nvPr/>
          </p:nvSpPr>
          <p:spPr bwMode="auto">
            <a:xfrm flipV="1">
              <a:off x="2971" y="2749"/>
              <a:ext cx="1859" cy="545"/>
            </a:xfrm>
            <a:prstGeom prst="line">
              <a:avLst/>
            </a:prstGeom>
            <a:noFill/>
            <a:ln w="25400">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
          <p:nvSpPr>
            <p:cNvPr id="62478" name="Text Box 17"/>
            <p:cNvSpPr txBox="1">
              <a:spLocks noChangeArrowheads="1"/>
            </p:cNvSpPr>
            <p:nvPr/>
          </p:nvSpPr>
          <p:spPr bwMode="auto">
            <a:xfrm>
              <a:off x="1142" y="3233"/>
              <a:ext cx="695"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a:solidFill>
                    <a:srgbClr val="0000CC"/>
                  </a:solidFill>
                </a:rPr>
                <a:t>头结点</a:t>
              </a:r>
            </a:p>
          </p:txBody>
        </p:sp>
        <p:sp>
          <p:nvSpPr>
            <p:cNvPr id="62479" name="Line 18"/>
            <p:cNvSpPr>
              <a:spLocks noChangeShapeType="1"/>
            </p:cNvSpPr>
            <p:nvPr/>
          </p:nvSpPr>
          <p:spPr bwMode="auto">
            <a:xfrm flipV="1">
              <a:off x="1414" y="2779"/>
              <a:ext cx="0" cy="499"/>
            </a:xfrm>
            <a:prstGeom prst="line">
              <a:avLst/>
            </a:prstGeom>
            <a:noFill/>
            <a:ln w="25400">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11.3.2  </a:t>
            </a:r>
            <a:r>
              <a:rPr lang="zh-CN" altLang="en-US" sz="4000">
                <a:latin typeface="Arial" charset="0"/>
                <a:ea typeface="宋体" charset="0"/>
              </a:rPr>
              <a:t>链表的概念</a:t>
            </a:r>
          </a:p>
        </p:txBody>
      </p:sp>
      <p:sp>
        <p:nvSpPr>
          <p:cNvPr id="63490" name="Rectangle 3"/>
          <p:cNvSpPr>
            <a:spLocks noGrp="1" noChangeArrowheads="1"/>
          </p:cNvSpPr>
          <p:nvPr>
            <p:ph type="body" sz="half" idx="1"/>
          </p:nvPr>
        </p:nvSpPr>
        <p:spPr>
          <a:xfrm>
            <a:off x="322263" y="1484313"/>
            <a:ext cx="8210550" cy="4968875"/>
          </a:xfrm>
          <a:noFill/>
        </p:spPr>
        <p:txBody>
          <a:bodyPr/>
          <a:lstStyle/>
          <a:p>
            <a:pPr eaLnBrk="1" hangingPunct="1">
              <a:lnSpc>
                <a:spcPct val="80000"/>
              </a:lnSpc>
            </a:pPr>
            <a:r>
              <a:rPr lang="zh-CN" altLang="en-US">
                <a:latin typeface="Arial" charset="0"/>
                <a:ea typeface="宋体" charset="0"/>
              </a:rPr>
              <a:t>通常使用结构来定义单向链表结点的数据类型：</a:t>
            </a:r>
          </a:p>
          <a:p>
            <a:pPr lvl="1" eaLnBrk="1" hangingPunct="1">
              <a:lnSpc>
                <a:spcPct val="80000"/>
              </a:lnSpc>
              <a:buFont typeface="Wingdings" charset="0"/>
              <a:buNone/>
            </a:pPr>
            <a:r>
              <a:rPr lang="en-US" altLang="zh-CN">
                <a:solidFill>
                  <a:srgbClr val="CC0066"/>
                </a:solidFill>
                <a:latin typeface="Arial" charset="0"/>
                <a:ea typeface="宋体" charset="0"/>
              </a:rPr>
              <a:t>struct stud_node</a:t>
            </a:r>
            <a:r>
              <a:rPr lang="en-US" altLang="zh-CN">
                <a:latin typeface="Arial" charset="0"/>
                <a:ea typeface="宋体" charset="0"/>
              </a:rPr>
              <a:t>{</a:t>
            </a:r>
          </a:p>
          <a:p>
            <a:pPr lvl="1" eaLnBrk="1" hangingPunct="1">
              <a:lnSpc>
                <a:spcPct val="80000"/>
              </a:lnSpc>
              <a:buFont typeface="Wingdings" charset="0"/>
              <a:buNone/>
            </a:pPr>
            <a:r>
              <a:rPr lang="en-US" altLang="zh-CN">
                <a:latin typeface="Arial" charset="0"/>
                <a:ea typeface="宋体" charset="0"/>
              </a:rPr>
              <a:t>     int    num;</a:t>
            </a:r>
          </a:p>
          <a:p>
            <a:pPr lvl="1" eaLnBrk="1" hangingPunct="1">
              <a:lnSpc>
                <a:spcPct val="80000"/>
              </a:lnSpc>
              <a:buFont typeface="Wingdings" charset="0"/>
              <a:buNone/>
            </a:pPr>
            <a:r>
              <a:rPr lang="en-US" altLang="zh-CN">
                <a:latin typeface="Arial" charset="0"/>
                <a:ea typeface="宋体" charset="0"/>
              </a:rPr>
              <a:t>     char  name[20];</a:t>
            </a:r>
          </a:p>
          <a:p>
            <a:pPr lvl="1" eaLnBrk="1" hangingPunct="1">
              <a:lnSpc>
                <a:spcPct val="80000"/>
              </a:lnSpc>
              <a:buFont typeface="Wingdings" charset="0"/>
              <a:buNone/>
            </a:pPr>
            <a:r>
              <a:rPr lang="en-US" altLang="zh-CN">
                <a:latin typeface="Arial" charset="0"/>
                <a:ea typeface="宋体" charset="0"/>
              </a:rPr>
              <a:t>     int    score;</a:t>
            </a:r>
          </a:p>
          <a:p>
            <a:pPr lvl="1" eaLnBrk="1" hangingPunct="1">
              <a:lnSpc>
                <a:spcPct val="80000"/>
              </a:lnSpc>
              <a:buFont typeface="Wingdings" charset="0"/>
              <a:buNone/>
            </a:pPr>
            <a:r>
              <a:rPr lang="en-US" altLang="zh-CN">
                <a:latin typeface="Arial" charset="0"/>
                <a:ea typeface="宋体" charset="0"/>
              </a:rPr>
              <a:t>	  </a:t>
            </a:r>
            <a:r>
              <a:rPr lang="en-US" altLang="zh-CN">
                <a:solidFill>
                  <a:srgbClr val="CC0066"/>
                </a:solidFill>
                <a:latin typeface="Arial" charset="0"/>
                <a:ea typeface="宋体" charset="0"/>
              </a:rPr>
              <a:t>struct stud_node *next;</a:t>
            </a:r>
          </a:p>
          <a:p>
            <a:pPr lvl="1" eaLnBrk="1" hangingPunct="1">
              <a:lnSpc>
                <a:spcPct val="80000"/>
              </a:lnSpc>
              <a:buFont typeface="Wingdings" charset="0"/>
              <a:buNone/>
            </a:pPr>
            <a:r>
              <a:rPr lang="en-US" altLang="zh-CN">
                <a:latin typeface="Arial" charset="0"/>
                <a:ea typeface="宋体" charset="0"/>
              </a:rPr>
              <a:t>}; </a:t>
            </a:r>
          </a:p>
        </p:txBody>
      </p:sp>
      <p:sp>
        <p:nvSpPr>
          <p:cNvPr id="483343" name="Rectangle 15"/>
          <p:cNvSpPr>
            <a:spLocks noChangeArrowheads="1"/>
          </p:cNvSpPr>
          <p:nvPr/>
        </p:nvSpPr>
        <p:spPr bwMode="auto">
          <a:xfrm>
            <a:off x="5364163" y="2854325"/>
            <a:ext cx="3024187" cy="1006475"/>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800" b="1">
                <a:solidFill>
                  <a:srgbClr val="0000CC"/>
                </a:solidFill>
                <a:sym typeface="Wingdings" charset="0"/>
              </a:rPr>
              <a:t>结构的递归定义</a:t>
            </a:r>
            <a:r>
              <a:rPr lang="zh-CN" altLang="en-US" sz="2800">
                <a:solidFill>
                  <a:srgbClr val="0000CC"/>
                </a:solidFill>
                <a:sym typeface="Wingdings" charset="0"/>
              </a:rPr>
              <a:t>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33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4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11.3.2  </a:t>
            </a:r>
            <a:r>
              <a:rPr lang="zh-CN" altLang="en-US" sz="4000">
                <a:latin typeface="Arial" charset="0"/>
                <a:ea typeface="宋体" charset="0"/>
              </a:rPr>
              <a:t>链表的概念</a:t>
            </a:r>
          </a:p>
        </p:txBody>
      </p:sp>
      <p:sp>
        <p:nvSpPr>
          <p:cNvPr id="484355" name="Rectangle 3"/>
          <p:cNvSpPr>
            <a:spLocks noGrp="1" noChangeArrowheads="1"/>
          </p:cNvSpPr>
          <p:nvPr>
            <p:ph type="body" sz="half" idx="1"/>
          </p:nvPr>
        </p:nvSpPr>
        <p:spPr>
          <a:xfrm>
            <a:off x="322263" y="1484313"/>
            <a:ext cx="8210550" cy="4968875"/>
          </a:xfrm>
          <a:noFill/>
        </p:spPr>
        <p:txBody>
          <a:bodyPr/>
          <a:lstStyle/>
          <a:p>
            <a:pPr eaLnBrk="1" hangingPunct="1">
              <a:lnSpc>
                <a:spcPct val="80000"/>
              </a:lnSpc>
            </a:pPr>
            <a:r>
              <a:rPr lang="zh-CN" altLang="en-US" dirty="0">
                <a:solidFill>
                  <a:srgbClr val="0000CC"/>
                </a:solidFill>
                <a:latin typeface="Arial" charset="0"/>
                <a:ea typeface="宋体" charset="0"/>
              </a:rPr>
              <a:t>与数组比较</a:t>
            </a:r>
          </a:p>
          <a:p>
            <a:pPr lvl="1" eaLnBrk="1" hangingPunct="1">
              <a:lnSpc>
                <a:spcPct val="80000"/>
              </a:lnSpc>
            </a:pPr>
            <a:r>
              <a:rPr lang="zh-CN" altLang="en-US" dirty="0">
                <a:latin typeface="Arial" charset="0"/>
                <a:ea typeface="宋体" charset="0"/>
              </a:rPr>
              <a:t>在用数组存放数据时，一般需要事先定义好固定长度的数组，在数组元素个数不确定时，可能会发生浪费内存空间的情况。 </a:t>
            </a:r>
          </a:p>
          <a:p>
            <a:pPr lvl="1" eaLnBrk="1" hangingPunct="1">
              <a:lnSpc>
                <a:spcPct val="80000"/>
              </a:lnSpc>
            </a:pPr>
            <a:endParaRPr lang="zh-CN" altLang="en-US" dirty="0">
              <a:latin typeface="Arial" charset="0"/>
              <a:ea typeface="宋体" charset="0"/>
            </a:endParaRPr>
          </a:p>
          <a:p>
            <a:pPr lvl="1" eaLnBrk="1" hangingPunct="1">
              <a:lnSpc>
                <a:spcPct val="80000"/>
              </a:lnSpc>
            </a:pPr>
            <a:r>
              <a:rPr lang="zh-CN" altLang="en-US" dirty="0">
                <a:latin typeface="Arial" charset="0"/>
                <a:ea typeface="宋体" charset="0"/>
              </a:rPr>
              <a:t>链表是动态存储分布的数据结构。根据需要动态地开辟内存空间，可以比较自由方便地插入新元素（结点），故使用链表可以</a:t>
            </a:r>
            <a:r>
              <a:rPr lang="zh-CN" altLang="en-US" dirty="0">
                <a:solidFill>
                  <a:srgbClr val="CC0066"/>
                </a:solidFill>
                <a:latin typeface="Arial" charset="0"/>
                <a:ea typeface="宋体" charset="0"/>
              </a:rPr>
              <a:t>节省内存</a:t>
            </a:r>
            <a:r>
              <a:rPr lang="zh-CN" altLang="en-US" dirty="0">
                <a:latin typeface="Arial" charset="0"/>
                <a:ea typeface="宋体" charset="0"/>
              </a:rPr>
              <a:t>，</a:t>
            </a:r>
            <a:r>
              <a:rPr lang="zh-CN" altLang="en-US" dirty="0">
                <a:solidFill>
                  <a:srgbClr val="CC0066"/>
                </a:solidFill>
                <a:latin typeface="Arial" charset="0"/>
                <a:ea typeface="宋体" charset="0"/>
              </a:rPr>
              <a:t>操作效率高</a:t>
            </a:r>
            <a:r>
              <a:rPr lang="zh-CN" altLang="en-US" dirty="0">
                <a:latin typeface="Arial" charset="0"/>
                <a:ea typeface="宋体" charset="0"/>
              </a:rPr>
              <a:t>。  </a:t>
            </a:r>
            <a:endParaRPr lang="en-US" altLang="zh-CN" dirty="0">
              <a:latin typeface="Arial" charset="0"/>
              <a:ea typeface="宋体"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4355">
                                            <p:txEl>
                                              <p:pRg st="1" end="1"/>
                                            </p:txEl>
                                          </p:spTgt>
                                        </p:tgtEl>
                                        <p:attrNameLst>
                                          <p:attrName>style.visibility</p:attrName>
                                        </p:attrNameLst>
                                      </p:cBhvr>
                                      <p:to>
                                        <p:strVal val="visible"/>
                                      </p:to>
                                    </p:set>
                                    <p:anim calcmode="lin" valueType="num">
                                      <p:cBhvr additive="base">
                                        <p:cTn id="7" dur="500" fill="hold"/>
                                        <p:tgtEl>
                                          <p:spTgt spid="4843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43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84355">
                                            <p:txEl>
                                              <p:pRg st="3" end="3"/>
                                            </p:txEl>
                                          </p:spTgt>
                                        </p:tgtEl>
                                        <p:attrNameLst>
                                          <p:attrName>style.visibility</p:attrName>
                                        </p:attrNameLst>
                                      </p:cBhvr>
                                      <p:to>
                                        <p:strVal val="visible"/>
                                      </p:to>
                                    </p:set>
                                    <p:anim calcmode="lin" valueType="num">
                                      <p:cBhvr additive="base">
                                        <p:cTn id="13" dur="500" fill="hold"/>
                                        <p:tgtEl>
                                          <p:spTgt spid="48435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435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11.3.2  </a:t>
            </a:r>
            <a:r>
              <a:rPr lang="zh-CN" altLang="en-US" sz="4000">
                <a:latin typeface="Arial" charset="0"/>
                <a:ea typeface="宋体" charset="0"/>
              </a:rPr>
              <a:t>链表的概念</a:t>
            </a:r>
          </a:p>
        </p:txBody>
      </p:sp>
      <p:sp>
        <p:nvSpPr>
          <p:cNvPr id="485379" name="Rectangle 3"/>
          <p:cNvSpPr>
            <a:spLocks noGrp="1" noChangeArrowheads="1"/>
          </p:cNvSpPr>
          <p:nvPr>
            <p:ph type="body" sz="half" idx="1"/>
          </p:nvPr>
        </p:nvSpPr>
        <p:spPr>
          <a:xfrm>
            <a:off x="322263" y="1484313"/>
            <a:ext cx="8497887" cy="4968875"/>
          </a:xfrm>
          <a:noFill/>
        </p:spPr>
        <p:txBody>
          <a:bodyPr/>
          <a:lstStyle/>
          <a:p>
            <a:pPr eaLnBrk="1" hangingPunct="1">
              <a:lnSpc>
                <a:spcPct val="80000"/>
              </a:lnSpc>
            </a:pPr>
            <a:r>
              <a:rPr lang="zh-CN" altLang="en-US">
                <a:solidFill>
                  <a:srgbClr val="0000CC"/>
                </a:solidFill>
                <a:latin typeface="Arial" charset="0"/>
                <a:ea typeface="宋体" charset="0"/>
              </a:rPr>
              <a:t>动态分配相关函数</a:t>
            </a:r>
          </a:p>
          <a:p>
            <a:pPr lvl="1" eaLnBrk="1" hangingPunct="1">
              <a:lnSpc>
                <a:spcPct val="80000"/>
              </a:lnSpc>
            </a:pPr>
            <a:r>
              <a:rPr lang="en-US" altLang="zh-CN">
                <a:latin typeface="Arial" charset="0"/>
                <a:ea typeface="宋体" charset="0"/>
              </a:rPr>
              <a:t>void *</a:t>
            </a:r>
            <a:r>
              <a:rPr lang="en-US" altLang="zh-CN">
                <a:solidFill>
                  <a:srgbClr val="0000CC"/>
                </a:solidFill>
                <a:latin typeface="Arial" charset="0"/>
                <a:ea typeface="宋体" charset="0"/>
              </a:rPr>
              <a:t>malloc</a:t>
            </a:r>
            <a:r>
              <a:rPr lang="en-US" altLang="zh-CN">
                <a:latin typeface="Arial" charset="0"/>
                <a:ea typeface="宋体" charset="0"/>
              </a:rPr>
              <a:t>(unsigned size)</a:t>
            </a:r>
            <a:r>
              <a:rPr lang="zh-CN" altLang="en-US">
                <a:latin typeface="Arial" charset="0"/>
                <a:ea typeface="宋体" charset="0"/>
              </a:rPr>
              <a:t> </a:t>
            </a:r>
          </a:p>
          <a:p>
            <a:pPr lvl="1" eaLnBrk="1" hangingPunct="1">
              <a:lnSpc>
                <a:spcPct val="80000"/>
              </a:lnSpc>
              <a:buFont typeface="Wingdings" charset="0"/>
              <a:buNone/>
            </a:pPr>
            <a:r>
              <a:rPr lang="zh-CN" altLang="en-US" sz="2400">
                <a:latin typeface="Arial" charset="0"/>
                <a:ea typeface="宋体" charset="0"/>
              </a:rPr>
              <a:t>功能：在内存的动态存贮区中分配一块长度为</a:t>
            </a:r>
            <a:r>
              <a:rPr lang="en-US" altLang="zh-CN" sz="2400">
                <a:latin typeface="Arial" charset="0"/>
                <a:ea typeface="宋体" charset="0"/>
              </a:rPr>
              <a:t>size</a:t>
            </a:r>
            <a:r>
              <a:rPr lang="zh-CN" altLang="en-US" sz="2400">
                <a:latin typeface="Arial" charset="0"/>
                <a:ea typeface="宋体" charset="0"/>
              </a:rPr>
              <a:t>的连续空间。</a:t>
            </a:r>
          </a:p>
          <a:p>
            <a:pPr lvl="1" eaLnBrk="1" hangingPunct="1">
              <a:lnSpc>
                <a:spcPct val="80000"/>
              </a:lnSpc>
              <a:buFont typeface="Wingdings" charset="0"/>
              <a:buNone/>
            </a:pPr>
            <a:r>
              <a:rPr lang="zh-CN" altLang="en-US" sz="2400">
                <a:latin typeface="Arial" charset="0"/>
                <a:ea typeface="宋体" charset="0"/>
              </a:rPr>
              <a:t>返回值：指针，存放被分配内存的起始地址。若未申请到空间，则返回 </a:t>
            </a:r>
            <a:r>
              <a:rPr lang="en-US" altLang="zh-CN" sz="2400">
                <a:latin typeface="Arial" charset="0"/>
                <a:ea typeface="宋体" charset="0"/>
              </a:rPr>
              <a:t>NULL( 0 )</a:t>
            </a:r>
            <a:r>
              <a:rPr lang="zh-CN" altLang="en-US" sz="2400">
                <a:latin typeface="Arial" charset="0"/>
                <a:ea typeface="宋体" charset="0"/>
              </a:rPr>
              <a:t>。</a:t>
            </a:r>
          </a:p>
          <a:p>
            <a:pPr lvl="1" eaLnBrk="1" hangingPunct="1">
              <a:lnSpc>
                <a:spcPct val="80000"/>
              </a:lnSpc>
              <a:buFont typeface="Wingdings" charset="0"/>
              <a:buNone/>
            </a:pPr>
            <a:r>
              <a:rPr lang="zh-CN" altLang="en-US" sz="2400">
                <a:latin typeface="Arial" charset="0"/>
                <a:ea typeface="宋体" charset="0"/>
              </a:rPr>
              <a:t>例如：</a:t>
            </a:r>
            <a:r>
              <a:rPr lang="en-US" altLang="zh-CN" sz="2400">
                <a:solidFill>
                  <a:srgbClr val="CC0066"/>
                </a:solidFill>
                <a:latin typeface="Arial" charset="0"/>
                <a:ea typeface="宋体" charset="0"/>
              </a:rPr>
              <a:t>(int *)</a:t>
            </a:r>
            <a:r>
              <a:rPr lang="en-US" altLang="zh-CN" sz="2400">
                <a:latin typeface="Arial" charset="0"/>
                <a:ea typeface="宋体" charset="0"/>
              </a:rPr>
              <a:t> malloc(sizeof(int))</a:t>
            </a:r>
          </a:p>
          <a:p>
            <a:pPr lvl="1" eaLnBrk="1" hangingPunct="1">
              <a:lnSpc>
                <a:spcPct val="80000"/>
              </a:lnSpc>
              <a:buFont typeface="Wingdings" charset="0"/>
              <a:buNone/>
            </a:pPr>
            <a:r>
              <a:rPr lang="en-US" altLang="zh-CN" sz="2400">
                <a:solidFill>
                  <a:srgbClr val="CC0066"/>
                </a:solidFill>
                <a:latin typeface="Arial" charset="0"/>
                <a:ea typeface="宋体" charset="0"/>
              </a:rPr>
              <a:t>           (struct student *)</a:t>
            </a:r>
            <a:r>
              <a:rPr lang="en-US" altLang="zh-CN" sz="2400">
                <a:latin typeface="Arial" charset="0"/>
                <a:ea typeface="宋体" charset="0"/>
              </a:rPr>
              <a:t> malloc(sizeof(struct student))</a:t>
            </a:r>
          </a:p>
          <a:p>
            <a:pPr lvl="1" eaLnBrk="1" hangingPunct="1">
              <a:lnSpc>
                <a:spcPct val="80000"/>
              </a:lnSpc>
            </a:pPr>
            <a:endParaRPr lang="zh-CN" altLang="en-US" sz="2400">
              <a:latin typeface="Arial" charset="0"/>
              <a:ea typeface="宋体" charset="0"/>
            </a:endParaRPr>
          </a:p>
          <a:p>
            <a:pPr lvl="1" eaLnBrk="1" hangingPunct="1">
              <a:lnSpc>
                <a:spcPct val="80000"/>
              </a:lnSpc>
            </a:pPr>
            <a:r>
              <a:rPr lang="en-US" altLang="zh-CN">
                <a:latin typeface="Arial" charset="0"/>
                <a:ea typeface="宋体" charset="0"/>
              </a:rPr>
              <a:t>void </a:t>
            </a:r>
            <a:r>
              <a:rPr lang="en-US" altLang="zh-CN">
                <a:solidFill>
                  <a:srgbClr val="0000CC"/>
                </a:solidFill>
                <a:latin typeface="Arial" charset="0"/>
                <a:ea typeface="宋体" charset="0"/>
              </a:rPr>
              <a:t>free</a:t>
            </a:r>
            <a:r>
              <a:rPr lang="en-US" altLang="zh-CN">
                <a:latin typeface="Arial" charset="0"/>
                <a:ea typeface="宋体" charset="0"/>
              </a:rPr>
              <a:t>(void *ptr)</a:t>
            </a:r>
          </a:p>
          <a:p>
            <a:pPr lvl="1" algn="just" eaLnBrk="1" hangingPunct="1">
              <a:lnSpc>
                <a:spcPct val="80000"/>
              </a:lnSpc>
              <a:buFont typeface="Wingdings" charset="0"/>
              <a:buNone/>
            </a:pPr>
            <a:r>
              <a:rPr lang="zh-CN" altLang="en-US" sz="2400">
                <a:latin typeface="Arial" charset="0"/>
                <a:ea typeface="宋体" charset="0"/>
              </a:rPr>
              <a:t>功能：释放由</a:t>
            </a:r>
            <a:r>
              <a:rPr lang="en-US" altLang="zh-CN" sz="2400">
                <a:latin typeface="Arial" charset="0"/>
                <a:ea typeface="宋体" charset="0"/>
              </a:rPr>
              <a:t>malloc()</a:t>
            </a:r>
            <a:r>
              <a:rPr lang="zh-CN" altLang="en-US" sz="2400">
                <a:latin typeface="Arial" charset="0"/>
                <a:ea typeface="宋体" charset="0"/>
              </a:rPr>
              <a:t>申请的动态内存空间，</a:t>
            </a:r>
            <a:r>
              <a:rPr lang="en-US" altLang="zh-CN" sz="2400">
                <a:latin typeface="Arial" charset="0"/>
                <a:ea typeface="宋体" charset="0"/>
              </a:rPr>
              <a:t>ptr</a:t>
            </a:r>
            <a:r>
              <a:rPr lang="zh-CN" altLang="en-US" sz="2400">
                <a:latin typeface="Arial" charset="0"/>
                <a:ea typeface="宋体" charset="0"/>
              </a:rPr>
              <a:t>存放该空间的首地址。</a:t>
            </a:r>
          </a:p>
          <a:p>
            <a:pPr lvl="1" algn="just" eaLnBrk="1" hangingPunct="1">
              <a:lnSpc>
                <a:spcPct val="80000"/>
              </a:lnSpc>
              <a:buFont typeface="Wingdings" charset="0"/>
              <a:buNone/>
            </a:pPr>
            <a:r>
              <a:rPr lang="zh-CN" altLang="en-US" sz="2400">
                <a:latin typeface="Arial" charset="0"/>
                <a:ea typeface="宋体" charset="0"/>
              </a:rPr>
              <a:t>返回值：无。</a:t>
            </a:r>
          </a:p>
          <a:p>
            <a:pPr lvl="1" algn="just" eaLnBrk="1" hangingPunct="1">
              <a:lnSpc>
                <a:spcPct val="80000"/>
              </a:lnSpc>
              <a:buFont typeface="Wingdings" charset="0"/>
              <a:buNone/>
            </a:pPr>
            <a:r>
              <a:rPr lang="zh-CN" altLang="en-US" sz="2400">
                <a:latin typeface="Arial" charset="0"/>
                <a:ea typeface="宋体" charset="0"/>
              </a:rPr>
              <a:t>例如：</a:t>
            </a:r>
            <a:r>
              <a:rPr lang="en-US" altLang="zh-CN" sz="2400">
                <a:latin typeface="Arial" charset="0"/>
                <a:ea typeface="宋体" charset="0"/>
              </a:rPr>
              <a:t>free(p);</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85379">
                                            <p:txEl>
                                              <p:pRg st="1" end="1"/>
                                            </p:txEl>
                                          </p:spTgt>
                                        </p:tgtEl>
                                        <p:attrNameLst>
                                          <p:attrName>style.visibility</p:attrName>
                                        </p:attrNameLst>
                                      </p:cBhvr>
                                      <p:to>
                                        <p:strVal val="visible"/>
                                      </p:to>
                                    </p:set>
                                    <p:anim calcmode="lin" valueType="num">
                                      <p:cBhvr additive="base">
                                        <p:cTn id="7" dur="500" fill="hold"/>
                                        <p:tgtEl>
                                          <p:spTgt spid="4853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53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85379">
                                            <p:txEl>
                                              <p:pRg st="2" end="2"/>
                                            </p:txEl>
                                          </p:spTgt>
                                        </p:tgtEl>
                                        <p:attrNameLst>
                                          <p:attrName>style.visibility</p:attrName>
                                        </p:attrNameLst>
                                      </p:cBhvr>
                                      <p:to>
                                        <p:strVal val="visible"/>
                                      </p:to>
                                    </p:set>
                                    <p:anim calcmode="lin" valueType="num">
                                      <p:cBhvr additive="base">
                                        <p:cTn id="13" dur="500" fill="hold"/>
                                        <p:tgtEl>
                                          <p:spTgt spid="4853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53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85379">
                                            <p:txEl>
                                              <p:pRg st="3" end="3"/>
                                            </p:txEl>
                                          </p:spTgt>
                                        </p:tgtEl>
                                        <p:attrNameLst>
                                          <p:attrName>style.visibility</p:attrName>
                                        </p:attrNameLst>
                                      </p:cBhvr>
                                      <p:to>
                                        <p:strVal val="visible"/>
                                      </p:to>
                                    </p:set>
                                    <p:anim calcmode="lin" valueType="num">
                                      <p:cBhvr additive="base">
                                        <p:cTn id="19" dur="500" fill="hold"/>
                                        <p:tgtEl>
                                          <p:spTgt spid="4853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53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85379">
                                            <p:txEl>
                                              <p:pRg st="4" end="4"/>
                                            </p:txEl>
                                          </p:spTgt>
                                        </p:tgtEl>
                                        <p:attrNameLst>
                                          <p:attrName>style.visibility</p:attrName>
                                        </p:attrNameLst>
                                      </p:cBhvr>
                                      <p:to>
                                        <p:strVal val="visible"/>
                                      </p:to>
                                    </p:set>
                                    <p:anim calcmode="lin" valueType="num">
                                      <p:cBhvr additive="base">
                                        <p:cTn id="25" dur="500" fill="hold"/>
                                        <p:tgtEl>
                                          <p:spTgt spid="4853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53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85379">
                                            <p:txEl>
                                              <p:pRg st="5" end="5"/>
                                            </p:txEl>
                                          </p:spTgt>
                                        </p:tgtEl>
                                        <p:attrNameLst>
                                          <p:attrName>style.visibility</p:attrName>
                                        </p:attrNameLst>
                                      </p:cBhvr>
                                      <p:to>
                                        <p:strVal val="visible"/>
                                      </p:to>
                                    </p:set>
                                    <p:anim calcmode="lin" valueType="num">
                                      <p:cBhvr additive="base">
                                        <p:cTn id="31" dur="500" fill="hold"/>
                                        <p:tgtEl>
                                          <p:spTgt spid="48537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53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85379">
                                            <p:txEl>
                                              <p:pRg st="7" end="7"/>
                                            </p:txEl>
                                          </p:spTgt>
                                        </p:tgtEl>
                                        <p:attrNameLst>
                                          <p:attrName>style.visibility</p:attrName>
                                        </p:attrNameLst>
                                      </p:cBhvr>
                                      <p:to>
                                        <p:strVal val="visible"/>
                                      </p:to>
                                    </p:set>
                                    <p:anim calcmode="lin" valueType="num">
                                      <p:cBhvr additive="base">
                                        <p:cTn id="37" dur="500" fill="hold"/>
                                        <p:tgtEl>
                                          <p:spTgt spid="48537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8537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85379">
                                            <p:txEl>
                                              <p:pRg st="8" end="8"/>
                                            </p:txEl>
                                          </p:spTgt>
                                        </p:tgtEl>
                                        <p:attrNameLst>
                                          <p:attrName>style.visibility</p:attrName>
                                        </p:attrNameLst>
                                      </p:cBhvr>
                                      <p:to>
                                        <p:strVal val="visible"/>
                                      </p:to>
                                    </p:set>
                                    <p:anim calcmode="lin" valueType="num">
                                      <p:cBhvr additive="base">
                                        <p:cTn id="43" dur="500" fill="hold"/>
                                        <p:tgtEl>
                                          <p:spTgt spid="48537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8537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485379">
                                            <p:txEl>
                                              <p:pRg st="9" end="9"/>
                                            </p:txEl>
                                          </p:spTgt>
                                        </p:tgtEl>
                                        <p:attrNameLst>
                                          <p:attrName>style.visibility</p:attrName>
                                        </p:attrNameLst>
                                      </p:cBhvr>
                                      <p:to>
                                        <p:strVal val="visible"/>
                                      </p:to>
                                    </p:set>
                                    <p:anim calcmode="lin" valueType="num">
                                      <p:cBhvr additive="base">
                                        <p:cTn id="49" dur="500" fill="hold"/>
                                        <p:tgtEl>
                                          <p:spTgt spid="485379">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8537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485379">
                                            <p:txEl>
                                              <p:pRg st="10" end="10"/>
                                            </p:txEl>
                                          </p:spTgt>
                                        </p:tgtEl>
                                        <p:attrNameLst>
                                          <p:attrName>style.visibility</p:attrName>
                                        </p:attrNameLst>
                                      </p:cBhvr>
                                      <p:to>
                                        <p:strVal val="visible"/>
                                      </p:to>
                                    </p:set>
                                    <p:anim calcmode="lin" valueType="num">
                                      <p:cBhvr additive="base">
                                        <p:cTn id="55" dur="500" fill="hold"/>
                                        <p:tgtEl>
                                          <p:spTgt spid="485379">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85379">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11.3.3  </a:t>
            </a:r>
            <a:r>
              <a:rPr lang="zh-CN" altLang="en-US" sz="4000">
                <a:latin typeface="Arial" charset="0"/>
                <a:ea typeface="宋体" charset="0"/>
              </a:rPr>
              <a:t>单向链表的常用操作</a:t>
            </a:r>
          </a:p>
        </p:txBody>
      </p:sp>
      <p:sp>
        <p:nvSpPr>
          <p:cNvPr id="66562" name="Rectangle 3"/>
          <p:cNvSpPr>
            <a:spLocks noGrp="1" noChangeArrowheads="1"/>
          </p:cNvSpPr>
          <p:nvPr>
            <p:ph type="body" sz="half" idx="1"/>
          </p:nvPr>
        </p:nvSpPr>
        <p:spPr>
          <a:xfrm>
            <a:off x="611188" y="1628775"/>
            <a:ext cx="7777162" cy="4824413"/>
          </a:xfrm>
          <a:noFill/>
        </p:spPr>
        <p:txBody>
          <a:bodyPr/>
          <a:lstStyle/>
          <a:p>
            <a:pPr eaLnBrk="1" hangingPunct="1">
              <a:lnSpc>
                <a:spcPct val="80000"/>
              </a:lnSpc>
            </a:pPr>
            <a:r>
              <a:rPr lang="en-US" altLang="zh-CN">
                <a:latin typeface="Arial" charset="0"/>
                <a:ea typeface="宋体" charset="0"/>
              </a:rPr>
              <a:t>1. </a:t>
            </a:r>
            <a:r>
              <a:rPr lang="zh-CN" altLang="en-US">
                <a:latin typeface="Arial" charset="0"/>
                <a:ea typeface="宋体" charset="0"/>
              </a:rPr>
              <a:t>链表的建立</a:t>
            </a:r>
          </a:p>
          <a:p>
            <a:pPr eaLnBrk="1" hangingPunct="1">
              <a:lnSpc>
                <a:spcPct val="80000"/>
              </a:lnSpc>
            </a:pPr>
            <a:r>
              <a:rPr lang="en-US" altLang="zh-CN">
                <a:latin typeface="Arial" charset="0"/>
                <a:ea typeface="宋体" charset="0"/>
              </a:rPr>
              <a:t>2. </a:t>
            </a:r>
            <a:r>
              <a:rPr lang="zh-CN" altLang="en-US">
                <a:latin typeface="Arial" charset="0"/>
                <a:ea typeface="宋体" charset="0"/>
              </a:rPr>
              <a:t>链表的遍历</a:t>
            </a:r>
          </a:p>
          <a:p>
            <a:pPr eaLnBrk="1" hangingPunct="1">
              <a:lnSpc>
                <a:spcPct val="80000"/>
              </a:lnSpc>
            </a:pPr>
            <a:r>
              <a:rPr lang="en-US" altLang="zh-CN">
                <a:latin typeface="Arial" charset="0"/>
                <a:ea typeface="宋体" charset="0"/>
              </a:rPr>
              <a:t>3. </a:t>
            </a:r>
            <a:r>
              <a:rPr lang="zh-CN" altLang="en-US">
                <a:latin typeface="Arial" charset="0"/>
                <a:ea typeface="宋体" charset="0"/>
              </a:rPr>
              <a:t>插入结点</a:t>
            </a:r>
          </a:p>
          <a:p>
            <a:pPr eaLnBrk="1" hangingPunct="1">
              <a:lnSpc>
                <a:spcPct val="80000"/>
              </a:lnSpc>
            </a:pPr>
            <a:r>
              <a:rPr lang="en-US" altLang="zh-CN">
                <a:latin typeface="Arial" charset="0"/>
                <a:ea typeface="宋体" charset="0"/>
              </a:rPr>
              <a:t>4. </a:t>
            </a:r>
            <a:r>
              <a:rPr lang="zh-CN" altLang="en-US">
                <a:latin typeface="Arial" charset="0"/>
                <a:ea typeface="宋体" charset="0"/>
              </a:rPr>
              <a:t>删除结点</a:t>
            </a:r>
          </a:p>
        </p:txBody>
      </p:sp>
    </p:spTree>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5" name="Object 32"/>
          <p:cNvGraphicFramePr>
            <a:graphicFrameLocks noGrp="1" noChangeAspect="1"/>
          </p:cNvGraphicFramePr>
          <p:nvPr>
            <p:ph sz="half" idx="2"/>
          </p:nvPr>
        </p:nvGraphicFramePr>
        <p:xfrm>
          <a:off x="3059113" y="1008063"/>
          <a:ext cx="5216525" cy="5849937"/>
        </p:xfrm>
        <a:graphic>
          <a:graphicData uri="http://schemas.openxmlformats.org/presentationml/2006/ole">
            <mc:AlternateContent xmlns:mc="http://schemas.openxmlformats.org/markup-compatibility/2006">
              <mc:Choice xmlns:v="urn:schemas-microsoft-com:vml" Requires="v">
                <p:oleObj spid="_x0000_s67606" name="位图图像" r:id="rId3" imgW="3561905" imgH="4610744" progId="Paint.Picture">
                  <p:embed/>
                </p:oleObj>
              </mc:Choice>
              <mc:Fallback>
                <p:oleObj name="位图图像" r:id="rId3" imgW="3561905" imgH="4610744" progId="Paint.Picture">
                  <p:embed/>
                  <p:pic>
                    <p:nvPicPr>
                      <p:cNvPr id="0" name="Object 3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9113" y="1008063"/>
                        <a:ext cx="5216525" cy="584993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
        <p:nvSpPr>
          <p:cNvPr id="67586"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11.3.3  </a:t>
            </a:r>
            <a:r>
              <a:rPr lang="zh-CN" altLang="en-US" sz="4000">
                <a:latin typeface="Arial" charset="0"/>
                <a:ea typeface="宋体" charset="0"/>
              </a:rPr>
              <a:t>单向链表的常用操作</a:t>
            </a:r>
          </a:p>
        </p:txBody>
      </p:sp>
      <p:sp>
        <p:nvSpPr>
          <p:cNvPr id="67587" name="Rectangle 3"/>
          <p:cNvSpPr>
            <a:spLocks noGrp="1" noChangeArrowheads="1"/>
          </p:cNvSpPr>
          <p:nvPr>
            <p:ph type="body" sz="half" idx="1"/>
          </p:nvPr>
        </p:nvSpPr>
        <p:spPr>
          <a:xfrm>
            <a:off x="611188" y="1628775"/>
            <a:ext cx="7777162" cy="4824413"/>
          </a:xfrm>
          <a:noFill/>
        </p:spPr>
        <p:txBody>
          <a:bodyPr/>
          <a:lstStyle/>
          <a:p>
            <a:pPr eaLnBrk="1" hangingPunct="1">
              <a:lnSpc>
                <a:spcPct val="80000"/>
              </a:lnSpc>
            </a:pPr>
            <a:r>
              <a:rPr lang="en-US" altLang="zh-CN" sz="2800">
                <a:solidFill>
                  <a:srgbClr val="0000CC"/>
                </a:solidFill>
                <a:latin typeface="Arial" charset="0"/>
                <a:ea typeface="宋体" charset="0"/>
              </a:rPr>
              <a:t>1. </a:t>
            </a:r>
            <a:r>
              <a:rPr lang="zh-CN" altLang="en-US" sz="2800">
                <a:solidFill>
                  <a:srgbClr val="0000CC"/>
                </a:solidFill>
                <a:latin typeface="Arial" charset="0"/>
                <a:ea typeface="宋体" charset="0"/>
              </a:rPr>
              <a:t>链表的建立</a:t>
            </a:r>
          </a:p>
        </p:txBody>
      </p:sp>
    </p:spTree>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3"/>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11.3.3  </a:t>
            </a:r>
            <a:r>
              <a:rPr lang="zh-CN" altLang="en-US" sz="4000">
                <a:latin typeface="Arial" charset="0"/>
                <a:ea typeface="宋体" charset="0"/>
              </a:rPr>
              <a:t>单向链表的常用操作</a:t>
            </a:r>
          </a:p>
        </p:txBody>
      </p:sp>
      <p:sp>
        <p:nvSpPr>
          <p:cNvPr id="68610" name="Rectangle 4"/>
          <p:cNvSpPr>
            <a:spLocks noGrp="1" noChangeArrowheads="1"/>
          </p:cNvSpPr>
          <p:nvPr>
            <p:ph type="body" sz="half" idx="1"/>
          </p:nvPr>
        </p:nvSpPr>
        <p:spPr>
          <a:xfrm>
            <a:off x="611188" y="1628775"/>
            <a:ext cx="7777162" cy="4824413"/>
          </a:xfrm>
          <a:noFill/>
        </p:spPr>
        <p:txBody>
          <a:bodyPr/>
          <a:lstStyle/>
          <a:p>
            <a:pPr marL="0" indent="0" eaLnBrk="1" hangingPunct="1">
              <a:lnSpc>
                <a:spcPct val="80000"/>
              </a:lnSpc>
              <a:buFont typeface="Wingdings" charset="0"/>
              <a:buNone/>
            </a:pPr>
            <a:r>
              <a:rPr lang="en-US" altLang="zh-CN" sz="2800">
                <a:solidFill>
                  <a:srgbClr val="0000CC"/>
                </a:solidFill>
                <a:latin typeface="Arial" charset="0"/>
                <a:ea typeface="宋体" charset="0"/>
              </a:rPr>
              <a:t>1. </a:t>
            </a:r>
            <a:r>
              <a:rPr lang="zh-CN" altLang="en-US" sz="2800">
                <a:solidFill>
                  <a:srgbClr val="0000CC"/>
                </a:solidFill>
                <a:latin typeface="Arial" charset="0"/>
                <a:ea typeface="宋体" charset="0"/>
              </a:rPr>
              <a:t>链表的建立</a:t>
            </a:r>
          </a:p>
          <a:p>
            <a:pPr lvl="1" eaLnBrk="1" hangingPunct="1">
              <a:lnSpc>
                <a:spcPct val="80000"/>
              </a:lnSpc>
              <a:buFont typeface="Wingdings" charset="0"/>
              <a:buNone/>
            </a:pPr>
            <a:r>
              <a:rPr lang="en-US" altLang="zh-CN" sz="2000">
                <a:latin typeface="Arial" charset="0"/>
                <a:ea typeface="宋体" charset="0"/>
              </a:rPr>
              <a:t>    head = tail = NULL;</a:t>
            </a:r>
          </a:p>
          <a:p>
            <a:pPr lvl="1" eaLnBrk="1" hangingPunct="1">
              <a:lnSpc>
                <a:spcPct val="80000"/>
              </a:lnSpc>
              <a:buFont typeface="Wingdings" charset="0"/>
              <a:buNone/>
            </a:pPr>
            <a:r>
              <a:rPr lang="en-US" altLang="zh-CN" sz="2000">
                <a:latin typeface="Arial" charset="0"/>
                <a:ea typeface="宋体" charset="0"/>
              </a:rPr>
              <a:t>    scanf("%d%s%d", &amp;num,name, &amp;score);</a:t>
            </a:r>
          </a:p>
          <a:p>
            <a:pPr lvl="1" eaLnBrk="1" hangingPunct="1">
              <a:lnSpc>
                <a:spcPct val="80000"/>
              </a:lnSpc>
              <a:buFont typeface="Wingdings" charset="0"/>
              <a:buNone/>
            </a:pPr>
            <a:r>
              <a:rPr lang="en-US" altLang="zh-CN" sz="2000">
                <a:latin typeface="Arial" charset="0"/>
                <a:ea typeface="宋体" charset="0"/>
              </a:rPr>
              <a:t>    while(num != 0){</a:t>
            </a:r>
          </a:p>
          <a:p>
            <a:pPr lvl="1" eaLnBrk="1" hangingPunct="1">
              <a:lnSpc>
                <a:spcPct val="80000"/>
              </a:lnSpc>
              <a:buFont typeface="Wingdings" charset="0"/>
              <a:buNone/>
            </a:pPr>
            <a:r>
              <a:rPr lang="en-US" altLang="zh-CN" sz="2000">
                <a:latin typeface="Arial" charset="0"/>
                <a:ea typeface="宋体" charset="0"/>
              </a:rPr>
              <a:t>      </a:t>
            </a:r>
            <a:r>
              <a:rPr lang="en-US" altLang="zh-CN" sz="2000">
                <a:solidFill>
                  <a:srgbClr val="CC0066"/>
                </a:solidFill>
                <a:latin typeface="Arial" charset="0"/>
                <a:ea typeface="宋体" charset="0"/>
              </a:rPr>
              <a:t> p = (struct stud_node *) malloc(size);</a:t>
            </a:r>
          </a:p>
          <a:p>
            <a:pPr lvl="1" eaLnBrk="1" hangingPunct="1">
              <a:lnSpc>
                <a:spcPct val="80000"/>
              </a:lnSpc>
              <a:buFont typeface="Wingdings" charset="0"/>
              <a:buNone/>
            </a:pPr>
            <a:r>
              <a:rPr lang="en-US" altLang="zh-CN" sz="2000">
                <a:latin typeface="Arial" charset="0"/>
                <a:ea typeface="宋体" charset="0"/>
              </a:rPr>
              <a:t>       p-&gt;num = num;</a:t>
            </a:r>
          </a:p>
          <a:p>
            <a:pPr lvl="1" eaLnBrk="1" hangingPunct="1">
              <a:lnSpc>
                <a:spcPct val="80000"/>
              </a:lnSpc>
              <a:buFont typeface="Wingdings" charset="0"/>
              <a:buNone/>
            </a:pPr>
            <a:r>
              <a:rPr lang="en-US" altLang="zh-CN" sz="2000">
                <a:latin typeface="Arial" charset="0"/>
                <a:ea typeface="宋体" charset="0"/>
              </a:rPr>
              <a:t>       strcpy(p-&gt;name, name);</a:t>
            </a:r>
          </a:p>
          <a:p>
            <a:pPr lvl="1" eaLnBrk="1" hangingPunct="1">
              <a:lnSpc>
                <a:spcPct val="80000"/>
              </a:lnSpc>
              <a:buFont typeface="Wingdings" charset="0"/>
              <a:buNone/>
            </a:pPr>
            <a:r>
              <a:rPr lang="en-US" altLang="zh-CN" sz="2000">
                <a:latin typeface="Arial" charset="0"/>
                <a:ea typeface="宋体" charset="0"/>
              </a:rPr>
              <a:t>       p-&gt;score = score; </a:t>
            </a:r>
          </a:p>
          <a:p>
            <a:pPr lvl="1" eaLnBrk="1" hangingPunct="1">
              <a:lnSpc>
                <a:spcPct val="80000"/>
              </a:lnSpc>
              <a:buFont typeface="Wingdings" charset="0"/>
              <a:buNone/>
            </a:pPr>
            <a:r>
              <a:rPr lang="en-US" altLang="zh-CN" sz="2000">
                <a:latin typeface="Arial" charset="0"/>
                <a:ea typeface="宋体" charset="0"/>
              </a:rPr>
              <a:t>       </a:t>
            </a:r>
            <a:r>
              <a:rPr lang="en-US" altLang="zh-CN" sz="2000">
                <a:solidFill>
                  <a:srgbClr val="CC0066"/>
                </a:solidFill>
                <a:latin typeface="Arial" charset="0"/>
                <a:ea typeface="宋体" charset="0"/>
              </a:rPr>
              <a:t>p-&gt;next = NULL;</a:t>
            </a:r>
          </a:p>
          <a:p>
            <a:pPr lvl="1" eaLnBrk="1" hangingPunct="1">
              <a:lnSpc>
                <a:spcPct val="80000"/>
              </a:lnSpc>
              <a:buFont typeface="Wingdings" charset="0"/>
              <a:buNone/>
            </a:pPr>
            <a:r>
              <a:rPr lang="en-US" altLang="zh-CN" sz="2000">
                <a:solidFill>
                  <a:srgbClr val="CC0066"/>
                </a:solidFill>
                <a:latin typeface="Arial" charset="0"/>
                <a:ea typeface="宋体" charset="0"/>
              </a:rPr>
              <a:t>       if(head == NULL) </a:t>
            </a:r>
          </a:p>
          <a:p>
            <a:pPr lvl="1" eaLnBrk="1" hangingPunct="1">
              <a:lnSpc>
                <a:spcPct val="80000"/>
              </a:lnSpc>
              <a:buFont typeface="Wingdings" charset="0"/>
              <a:buNone/>
            </a:pPr>
            <a:r>
              <a:rPr lang="en-US" altLang="zh-CN" sz="2000">
                <a:solidFill>
                  <a:srgbClr val="CC0066"/>
                </a:solidFill>
                <a:latin typeface="Arial" charset="0"/>
                <a:ea typeface="宋体" charset="0"/>
              </a:rPr>
              <a:t>           head = p;</a:t>
            </a:r>
          </a:p>
          <a:p>
            <a:pPr lvl="1" eaLnBrk="1" hangingPunct="1">
              <a:lnSpc>
                <a:spcPct val="80000"/>
              </a:lnSpc>
              <a:buFont typeface="Wingdings" charset="0"/>
              <a:buNone/>
            </a:pPr>
            <a:r>
              <a:rPr lang="en-US" altLang="zh-CN" sz="2000">
                <a:solidFill>
                  <a:srgbClr val="CC0066"/>
                </a:solidFill>
                <a:latin typeface="Arial" charset="0"/>
                <a:ea typeface="宋体" charset="0"/>
              </a:rPr>
              <a:t>       else  </a:t>
            </a:r>
          </a:p>
          <a:p>
            <a:pPr lvl="1" eaLnBrk="1" hangingPunct="1">
              <a:lnSpc>
                <a:spcPct val="80000"/>
              </a:lnSpc>
              <a:buFont typeface="Wingdings" charset="0"/>
              <a:buNone/>
            </a:pPr>
            <a:r>
              <a:rPr lang="en-US" altLang="zh-CN" sz="2000">
                <a:solidFill>
                  <a:srgbClr val="CC0066"/>
                </a:solidFill>
                <a:latin typeface="Arial" charset="0"/>
                <a:ea typeface="宋体" charset="0"/>
              </a:rPr>
              <a:t>           tail-&gt;next = p;</a:t>
            </a:r>
          </a:p>
          <a:p>
            <a:pPr lvl="1" eaLnBrk="1" hangingPunct="1">
              <a:lnSpc>
                <a:spcPct val="80000"/>
              </a:lnSpc>
              <a:buFont typeface="Wingdings" charset="0"/>
              <a:buNone/>
            </a:pPr>
            <a:r>
              <a:rPr lang="en-US" altLang="zh-CN" sz="2000">
                <a:solidFill>
                  <a:srgbClr val="CC0066"/>
                </a:solidFill>
                <a:latin typeface="Arial" charset="0"/>
                <a:ea typeface="宋体" charset="0"/>
              </a:rPr>
              <a:t>       tail = p;</a:t>
            </a:r>
          </a:p>
          <a:p>
            <a:pPr lvl="1" eaLnBrk="1" hangingPunct="1">
              <a:lnSpc>
                <a:spcPct val="80000"/>
              </a:lnSpc>
              <a:buFont typeface="Wingdings" charset="0"/>
              <a:buNone/>
            </a:pPr>
            <a:r>
              <a:rPr lang="en-US" altLang="zh-CN" sz="2000">
                <a:latin typeface="Arial" charset="0"/>
                <a:ea typeface="宋体" charset="0"/>
              </a:rPr>
              <a:t>       scanf("%d%s%d", &amp;num, name, &amp;score);</a:t>
            </a:r>
          </a:p>
          <a:p>
            <a:pPr lvl="1" eaLnBrk="1" hangingPunct="1">
              <a:lnSpc>
                <a:spcPct val="80000"/>
              </a:lnSpc>
              <a:buFont typeface="Wingdings" charset="0"/>
              <a:buNone/>
            </a:pPr>
            <a:r>
              <a:rPr lang="en-US" altLang="zh-CN" sz="2000">
                <a:latin typeface="Arial" charset="0"/>
                <a:ea typeface="宋体" charset="0"/>
              </a:rPr>
              <a:t>   }</a:t>
            </a:r>
            <a:endParaRPr lang="zh-CN" altLang="en-US" sz="2000">
              <a:latin typeface="Arial" charset="0"/>
              <a:ea typeface="宋体" charset="0"/>
            </a:endParaRPr>
          </a:p>
        </p:txBody>
      </p:sp>
      <p:sp>
        <p:nvSpPr>
          <p:cNvPr id="491526" name="Text Box 6"/>
          <p:cNvSpPr txBox="1">
            <a:spLocks noChangeArrowheads="1"/>
          </p:cNvSpPr>
          <p:nvPr/>
        </p:nvSpPr>
        <p:spPr bwMode="auto">
          <a:xfrm>
            <a:off x="5003800" y="4252913"/>
            <a:ext cx="2592388" cy="156210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pPr>
              <a:spcBef>
                <a:spcPct val="50000"/>
              </a:spcBef>
            </a:pPr>
            <a:r>
              <a:rPr kumimoji="0" lang="zh-CN" altLang="en-US" b="1">
                <a:solidFill>
                  <a:srgbClr val="0000CC"/>
                </a:solidFill>
              </a:rPr>
              <a:t>头部插入法：</a:t>
            </a:r>
          </a:p>
          <a:p>
            <a:pPr>
              <a:spcBef>
                <a:spcPct val="50000"/>
              </a:spcBef>
            </a:pPr>
            <a:r>
              <a:rPr kumimoji="0" lang="en-US" altLang="zh-CN" b="1">
                <a:solidFill>
                  <a:srgbClr val="0000CC"/>
                </a:solidFill>
              </a:rPr>
              <a:t>p-&gt;next=head;</a:t>
            </a:r>
          </a:p>
          <a:p>
            <a:pPr>
              <a:spcBef>
                <a:spcPct val="50000"/>
              </a:spcBef>
            </a:pPr>
            <a:r>
              <a:rPr kumimoji="0" lang="en-US" altLang="zh-CN" b="1">
                <a:solidFill>
                  <a:srgbClr val="0000CC"/>
                </a:solidFill>
              </a:rPr>
              <a:t>head=p;</a:t>
            </a:r>
          </a:p>
        </p:txBody>
      </p:sp>
      <p:sp>
        <p:nvSpPr>
          <p:cNvPr id="491527" name="Rectangle 7"/>
          <p:cNvSpPr>
            <a:spLocks noChangeArrowheads="1"/>
          </p:cNvSpPr>
          <p:nvPr/>
        </p:nvSpPr>
        <p:spPr bwMode="auto">
          <a:xfrm>
            <a:off x="1547813" y="4149725"/>
            <a:ext cx="2303462" cy="1871663"/>
          </a:xfrm>
          <a:prstGeom prst="rect">
            <a:avLst/>
          </a:prstGeom>
          <a:noFill/>
          <a:ln w="12700">
            <a:solidFill>
              <a:schemeClr val="bg2"/>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endParaRPr lang="zh-CN" altLang="en-US">
              <a:solidFill>
                <a:srgbClr val="0000CC"/>
              </a:solidFill>
            </a:endParaRPr>
          </a:p>
        </p:txBody>
      </p:sp>
      <p:sp>
        <p:nvSpPr>
          <p:cNvPr id="491529" name="AutoShape 9"/>
          <p:cNvSpPr>
            <a:spLocks noChangeArrowheads="1"/>
          </p:cNvSpPr>
          <p:nvPr/>
        </p:nvSpPr>
        <p:spPr bwMode="auto">
          <a:xfrm>
            <a:off x="3995738" y="4941888"/>
            <a:ext cx="792162" cy="358775"/>
          </a:xfrm>
          <a:prstGeom prst="leftRightArrow">
            <a:avLst>
              <a:gd name="adj1" fmla="val 50000"/>
              <a:gd name="adj2" fmla="val 44159"/>
            </a:avLst>
          </a:prstGeom>
          <a:solidFill>
            <a:schemeClr val="accent1"/>
          </a:solidFill>
          <a:ln w="9525">
            <a:solidFill>
              <a:schemeClr val="tx1"/>
            </a:solidFill>
            <a:miter lim="800000"/>
            <a:headEnd/>
            <a:tailEnd/>
          </a:ln>
        </p:spPr>
        <p:txBody>
          <a:bodyPr wrap="none" lIns="92075" tIns="46038" rIns="92075" bIns="46038" anchor="ctr"/>
          <a:lstStyle/>
          <a:p>
            <a:endParaRPr lang="zh-CN" altLang="en-US"/>
          </a:p>
        </p:txBody>
      </p:sp>
      <p:sp>
        <p:nvSpPr>
          <p:cNvPr id="491530" name="Text Box 10"/>
          <p:cNvSpPr txBox="1">
            <a:spLocks noChangeArrowheads="1"/>
          </p:cNvSpPr>
          <p:nvPr/>
        </p:nvSpPr>
        <p:spPr bwMode="auto">
          <a:xfrm>
            <a:off x="138113" y="4713288"/>
            <a:ext cx="14097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a:solidFill>
                  <a:srgbClr val="0000CC"/>
                </a:solidFill>
              </a:rPr>
              <a:t>尾部插入</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27"/>
                                        </p:tgtEl>
                                        <p:attrNameLst>
                                          <p:attrName>style.visibility</p:attrName>
                                        </p:attrNameLst>
                                      </p:cBhvr>
                                      <p:to>
                                        <p:strVal val="visible"/>
                                      </p:to>
                                    </p:set>
                                  </p:childTnLst>
                                </p:cTn>
                              </p:par>
                            </p:childTnLst>
                          </p:cTn>
                        </p:par>
                        <p:par>
                          <p:cTn id="7" fill="hold" nodeType="afterGroup">
                            <p:stCondLst>
                              <p:cond delay="0"/>
                            </p:stCondLst>
                            <p:childTnLst>
                              <p:par>
                                <p:cTn id="8" presetID="2" presetClass="entr" presetSubtype="4" fill="hold" grpId="0" nodeType="afterEffect">
                                  <p:stCondLst>
                                    <p:cond delay="0"/>
                                  </p:stCondLst>
                                  <p:childTnLst>
                                    <p:set>
                                      <p:cBhvr>
                                        <p:cTn id="9" dur="1" fill="hold">
                                          <p:stCondLst>
                                            <p:cond delay="0"/>
                                          </p:stCondLst>
                                        </p:cTn>
                                        <p:tgtEl>
                                          <p:spTgt spid="491530"/>
                                        </p:tgtEl>
                                        <p:attrNameLst>
                                          <p:attrName>style.visibility</p:attrName>
                                        </p:attrNameLst>
                                      </p:cBhvr>
                                      <p:to>
                                        <p:strVal val="visible"/>
                                      </p:to>
                                    </p:set>
                                    <p:anim calcmode="lin" valueType="num">
                                      <p:cBhvr additive="base">
                                        <p:cTn id="10" dur="500" fill="hold"/>
                                        <p:tgtEl>
                                          <p:spTgt spid="491530"/>
                                        </p:tgtEl>
                                        <p:attrNameLst>
                                          <p:attrName>ppt_x</p:attrName>
                                        </p:attrNameLst>
                                      </p:cBhvr>
                                      <p:tavLst>
                                        <p:tav tm="0">
                                          <p:val>
                                            <p:strVal val="#ppt_x"/>
                                          </p:val>
                                        </p:tav>
                                        <p:tav tm="100000">
                                          <p:val>
                                            <p:strVal val="#ppt_x"/>
                                          </p:val>
                                        </p:tav>
                                      </p:tavLst>
                                    </p:anim>
                                    <p:anim calcmode="lin" valueType="num">
                                      <p:cBhvr additive="base">
                                        <p:cTn id="11" dur="500" fill="hold"/>
                                        <p:tgtEl>
                                          <p:spTgt spid="491530"/>
                                        </p:tgtEl>
                                        <p:attrNameLst>
                                          <p:attrName>ppt_y</p:attrName>
                                        </p:attrNameLst>
                                      </p:cBhvr>
                                      <p:tavLst>
                                        <p:tav tm="0">
                                          <p:val>
                                            <p:strVal val="1+#ppt_h/2"/>
                                          </p:val>
                                        </p:tav>
                                        <p:tav tm="100000">
                                          <p:val>
                                            <p:strVal val="#ppt_y"/>
                                          </p:val>
                                        </p:tav>
                                      </p:tavLst>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91529"/>
                                        </p:tgtEl>
                                        <p:attrNameLst>
                                          <p:attrName>style.visibility</p:attrName>
                                        </p:attrNameLst>
                                      </p:cBhvr>
                                      <p:to>
                                        <p:strVal val="visible"/>
                                      </p:to>
                                    </p:set>
                                    <p:anim calcmode="lin" valueType="num">
                                      <p:cBhvr additive="base">
                                        <p:cTn id="16" dur="500" fill="hold"/>
                                        <p:tgtEl>
                                          <p:spTgt spid="491529"/>
                                        </p:tgtEl>
                                        <p:attrNameLst>
                                          <p:attrName>ppt_x</p:attrName>
                                        </p:attrNameLst>
                                      </p:cBhvr>
                                      <p:tavLst>
                                        <p:tav tm="0">
                                          <p:val>
                                            <p:strVal val="#ppt_x"/>
                                          </p:val>
                                        </p:tav>
                                        <p:tav tm="100000">
                                          <p:val>
                                            <p:strVal val="#ppt_x"/>
                                          </p:val>
                                        </p:tav>
                                      </p:tavLst>
                                    </p:anim>
                                    <p:anim calcmode="lin" valueType="num">
                                      <p:cBhvr additive="base">
                                        <p:cTn id="17" dur="500" fill="hold"/>
                                        <p:tgtEl>
                                          <p:spTgt spid="491529"/>
                                        </p:tgtEl>
                                        <p:attrNameLst>
                                          <p:attrName>ppt_y</p:attrName>
                                        </p:attrNameLst>
                                      </p:cBhvr>
                                      <p:tavLst>
                                        <p:tav tm="0">
                                          <p:val>
                                            <p:strVal val="1+#ppt_h/2"/>
                                          </p:val>
                                        </p:tav>
                                        <p:tav tm="100000">
                                          <p:val>
                                            <p:strVal val="#ppt_y"/>
                                          </p:val>
                                        </p:tav>
                                      </p:tavLst>
                                    </p:anim>
                                  </p:childTnLst>
                                </p:cTn>
                              </p:par>
                            </p:childTnLst>
                          </p:cTn>
                        </p:par>
                        <p:par>
                          <p:cTn id="18" fill="hold" nodeType="afterGroup">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491526"/>
                                        </p:tgtEl>
                                        <p:attrNameLst>
                                          <p:attrName>style.visibility</p:attrName>
                                        </p:attrNameLst>
                                      </p:cBhvr>
                                      <p:to>
                                        <p:strVal val="visible"/>
                                      </p:to>
                                    </p:set>
                                    <p:anim calcmode="lin" valueType="num">
                                      <p:cBhvr additive="base">
                                        <p:cTn id="21" dur="500" fill="hold"/>
                                        <p:tgtEl>
                                          <p:spTgt spid="491526"/>
                                        </p:tgtEl>
                                        <p:attrNameLst>
                                          <p:attrName>ppt_x</p:attrName>
                                        </p:attrNameLst>
                                      </p:cBhvr>
                                      <p:tavLst>
                                        <p:tav tm="0">
                                          <p:val>
                                            <p:strVal val="#ppt_x"/>
                                          </p:val>
                                        </p:tav>
                                        <p:tav tm="100000">
                                          <p:val>
                                            <p:strVal val="#ppt_x"/>
                                          </p:val>
                                        </p:tav>
                                      </p:tavLst>
                                    </p:anim>
                                    <p:anim calcmode="lin" valueType="num">
                                      <p:cBhvr additive="base">
                                        <p:cTn id="22" dur="500" fill="hold"/>
                                        <p:tgtEl>
                                          <p:spTgt spid="4915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26" grpId="0" animBg="1"/>
      <p:bldP spid="491527" grpId="0" animBg="1"/>
      <p:bldP spid="491529" grpId="0" animBg="1"/>
      <p:bldP spid="4915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11.3.3  </a:t>
            </a:r>
            <a:r>
              <a:rPr lang="zh-CN" altLang="en-US" sz="4000">
                <a:latin typeface="Arial" charset="0"/>
                <a:ea typeface="宋体" charset="0"/>
              </a:rPr>
              <a:t>单向链表的常用操作</a:t>
            </a:r>
          </a:p>
        </p:txBody>
      </p:sp>
      <p:sp>
        <p:nvSpPr>
          <p:cNvPr id="69634" name="Rectangle 3"/>
          <p:cNvSpPr>
            <a:spLocks noGrp="1" noChangeArrowheads="1"/>
          </p:cNvSpPr>
          <p:nvPr>
            <p:ph type="body" sz="half" idx="1"/>
          </p:nvPr>
        </p:nvSpPr>
        <p:spPr>
          <a:xfrm>
            <a:off x="611188" y="1628775"/>
            <a:ext cx="7777162" cy="4824413"/>
          </a:xfrm>
          <a:noFill/>
        </p:spPr>
        <p:txBody>
          <a:bodyPr/>
          <a:lstStyle/>
          <a:p>
            <a:pPr marL="0" indent="0" eaLnBrk="1" hangingPunct="1">
              <a:buFont typeface="Wingdings" charset="0"/>
              <a:buNone/>
            </a:pPr>
            <a:r>
              <a:rPr lang="en-US" altLang="zh-CN" sz="2800">
                <a:solidFill>
                  <a:srgbClr val="0000CC"/>
                </a:solidFill>
                <a:latin typeface="Arial" charset="0"/>
                <a:ea typeface="宋体" charset="0"/>
              </a:rPr>
              <a:t>2. </a:t>
            </a:r>
            <a:r>
              <a:rPr lang="zh-CN" altLang="en-US" sz="2800">
                <a:solidFill>
                  <a:srgbClr val="0000CC"/>
                </a:solidFill>
                <a:latin typeface="Arial" charset="0"/>
                <a:ea typeface="宋体" charset="0"/>
              </a:rPr>
              <a:t>链表的遍历</a:t>
            </a:r>
          </a:p>
          <a:p>
            <a:pPr lvl="1" eaLnBrk="1" hangingPunct="1">
              <a:buFont typeface="Wingdings" charset="0"/>
              <a:buNone/>
            </a:pPr>
            <a:r>
              <a:rPr lang="en-US" altLang="zh-CN" sz="2400">
                <a:latin typeface="Arial" charset="0"/>
                <a:ea typeface="宋体" charset="0"/>
              </a:rPr>
              <a:t>for(</a:t>
            </a:r>
            <a:r>
              <a:rPr lang="en-US" altLang="zh-CN" sz="2400">
                <a:solidFill>
                  <a:srgbClr val="CC0066"/>
                </a:solidFill>
                <a:latin typeface="Arial" charset="0"/>
                <a:ea typeface="宋体" charset="0"/>
              </a:rPr>
              <a:t>ptr = head; ptr!=NULL; ptr = ptr-&gt;next</a:t>
            </a:r>
            <a:r>
              <a:rPr lang="en-US" altLang="zh-CN" sz="2400">
                <a:latin typeface="Arial" charset="0"/>
                <a:ea typeface="宋体" charset="0"/>
              </a:rPr>
              <a:t>)</a:t>
            </a:r>
          </a:p>
          <a:p>
            <a:pPr lvl="1" eaLnBrk="1" hangingPunct="1">
              <a:buFont typeface="Wingdings" charset="0"/>
              <a:buNone/>
            </a:pPr>
            <a:r>
              <a:rPr lang="en-US" altLang="zh-CN" sz="2400">
                <a:latin typeface="Arial" charset="0"/>
                <a:ea typeface="宋体" charset="0"/>
              </a:rPr>
              <a:t>      printf("</a:t>
            </a:r>
            <a:r>
              <a:rPr lang="pt-BR" altLang="zh-CN" sz="2400">
                <a:latin typeface="Arial" charset="0"/>
                <a:ea typeface="宋体" charset="0"/>
              </a:rPr>
              <a:t>%d\t%s\t%d\</a:t>
            </a:r>
            <a:r>
              <a:rPr lang="en-US" altLang="zh-CN" sz="2400">
                <a:latin typeface="Arial" charset="0"/>
                <a:ea typeface="宋体" charset="0"/>
              </a:rPr>
              <a:t>n", ptr-&gt;num, ptr-&gt;name, ptr-&gt;score);</a:t>
            </a:r>
            <a:endParaRPr lang="zh-CN" altLang="en-US" sz="2400">
              <a:latin typeface="Arial" charset="0"/>
              <a:ea typeface="宋体" charset="0"/>
            </a:endParaRPr>
          </a:p>
        </p:txBody>
      </p:sp>
      <p:graphicFrame>
        <p:nvGraphicFramePr>
          <p:cNvPr id="487428" name="Object 4"/>
          <p:cNvGraphicFramePr>
            <a:graphicFrameLocks noGrp="1" noChangeAspect="1"/>
          </p:cNvGraphicFramePr>
          <p:nvPr>
            <p:ph sz="half" idx="2"/>
          </p:nvPr>
        </p:nvGraphicFramePr>
        <p:xfrm>
          <a:off x="1476375" y="3429000"/>
          <a:ext cx="6408738" cy="2959100"/>
        </p:xfrm>
        <a:graphic>
          <a:graphicData uri="http://schemas.openxmlformats.org/presentationml/2006/ole">
            <mc:AlternateContent xmlns:mc="http://schemas.openxmlformats.org/markup-compatibility/2006">
              <mc:Choice xmlns:v="urn:schemas-microsoft-com:vml" Requires="v">
                <p:oleObj spid="_x0000_s69654" name="位图图像" r:id="rId3" imgW="4742857" imgH="2190476" progId="Paint.Picture">
                  <p:embed/>
                </p:oleObj>
              </mc:Choice>
              <mc:Fallback>
                <p:oleObj name="位图图像" r:id="rId3" imgW="4742857" imgH="2190476" progId="Paint.Picture">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429000"/>
                        <a:ext cx="6408738" cy="29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5921" dir="2700000" algn="ctr" rotWithShape="0">
                                <a:schemeClr val="bg2"/>
                              </a:outerShdw>
                            </a:effectLst>
                          </a14:hiddenEffects>
                        </a:ext>
                      </a:extLst>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7428"/>
                                        </p:tgtEl>
                                        <p:attrNameLst>
                                          <p:attrName>style.visibility</p:attrName>
                                        </p:attrNameLst>
                                      </p:cBhvr>
                                      <p:to>
                                        <p:strVal val="visible"/>
                                      </p:to>
                                    </p:set>
                                    <p:animEffect transition="in" filter="blinds(horizontal)">
                                      <p:cBhvr>
                                        <p:cTn id="7" dur="500"/>
                                        <p:tgtEl>
                                          <p:spTgt spid="4874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2547" name="Rectangle 3"/>
          <p:cNvSpPr>
            <a:spLocks noGrp="1" noChangeArrowheads="1"/>
          </p:cNvSpPr>
          <p:nvPr>
            <p:ph type="body" idx="1"/>
          </p:nvPr>
        </p:nvSpPr>
        <p:spPr>
          <a:xfrm>
            <a:off x="1828800" y="4611688"/>
            <a:ext cx="5911850" cy="1409700"/>
          </a:xfrm>
          <a:noFill/>
        </p:spPr>
        <p:txBody>
          <a:bodyPr lIns="90488" tIns="44450" rIns="90488" bIns="44450"/>
          <a:lstStyle/>
          <a:p>
            <a:pPr algn="just" eaLnBrk="1" hangingPunct="1"/>
            <a:r>
              <a:rPr lang="zh-CN" altLang="en-US">
                <a:solidFill>
                  <a:srgbClr val="CC0066"/>
                </a:solidFill>
                <a:latin typeface="Arial" charset="0"/>
                <a:ea typeface="宋体" charset="0"/>
              </a:rPr>
              <a:t>先连</a:t>
            </a:r>
            <a:r>
              <a:rPr lang="en-US" altLang="zh-CN">
                <a:solidFill>
                  <a:srgbClr val="CC0066"/>
                </a:solidFill>
                <a:latin typeface="Arial" charset="0"/>
                <a:ea typeface="宋体" charset="0"/>
              </a:rPr>
              <a:t>: </a:t>
            </a:r>
            <a:r>
              <a:rPr lang="en-US" altLang="zh-CN">
                <a:latin typeface="Arial" charset="0"/>
                <a:ea typeface="宋体" charset="0"/>
              </a:rPr>
              <a:t>s-&gt;next = ptr-&gt;next;</a:t>
            </a:r>
          </a:p>
          <a:p>
            <a:pPr algn="just" eaLnBrk="1" hangingPunct="1"/>
            <a:r>
              <a:rPr lang="zh-CN" altLang="en-US">
                <a:solidFill>
                  <a:srgbClr val="CC0066"/>
                </a:solidFill>
                <a:latin typeface="Arial" charset="0"/>
                <a:ea typeface="宋体" charset="0"/>
              </a:rPr>
              <a:t>后断</a:t>
            </a:r>
            <a:r>
              <a:rPr lang="en-US" altLang="zh-CN">
                <a:solidFill>
                  <a:srgbClr val="CC0066"/>
                </a:solidFill>
                <a:latin typeface="Arial" charset="0"/>
                <a:ea typeface="宋体" charset="0"/>
              </a:rPr>
              <a:t>: </a:t>
            </a:r>
            <a:r>
              <a:rPr lang="en-US" altLang="zh-CN">
                <a:latin typeface="Arial" charset="0"/>
                <a:ea typeface="宋体" charset="0"/>
              </a:rPr>
              <a:t>ptr-&gt;next = s;</a:t>
            </a:r>
            <a:endParaRPr lang="zh-CN" altLang="en-US">
              <a:solidFill>
                <a:srgbClr val="CC0066"/>
              </a:solidFill>
              <a:latin typeface="Arial" charset="0"/>
              <a:ea typeface="宋体" charset="0"/>
            </a:endParaRPr>
          </a:p>
        </p:txBody>
      </p:sp>
      <p:sp>
        <p:nvSpPr>
          <p:cNvPr id="492548" name="Line 4"/>
          <p:cNvSpPr>
            <a:spLocks noChangeShapeType="1"/>
          </p:cNvSpPr>
          <p:nvPr/>
        </p:nvSpPr>
        <p:spPr bwMode="auto">
          <a:xfrm>
            <a:off x="4467225" y="2322513"/>
            <a:ext cx="685800"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grpSp>
        <p:nvGrpSpPr>
          <p:cNvPr id="2" name="Group 5"/>
          <p:cNvGrpSpPr>
            <a:grpSpLocks/>
          </p:cNvGrpSpPr>
          <p:nvPr/>
        </p:nvGrpSpPr>
        <p:grpSpPr bwMode="auto">
          <a:xfrm>
            <a:off x="733425" y="2060575"/>
            <a:ext cx="6934200" cy="1571625"/>
            <a:chOff x="48" y="632"/>
            <a:chExt cx="4368" cy="990"/>
          </a:xfrm>
        </p:grpSpPr>
        <p:grpSp>
          <p:nvGrpSpPr>
            <p:cNvPr id="70671" name="Group 6"/>
            <p:cNvGrpSpPr>
              <a:grpSpLocks/>
            </p:cNvGrpSpPr>
            <p:nvPr/>
          </p:nvGrpSpPr>
          <p:grpSpPr bwMode="auto">
            <a:xfrm>
              <a:off x="3360" y="672"/>
              <a:ext cx="1056" cy="240"/>
              <a:chOff x="624" y="672"/>
              <a:chExt cx="1056" cy="240"/>
            </a:xfrm>
          </p:grpSpPr>
          <p:sp>
            <p:nvSpPr>
              <p:cNvPr id="70689" name="Rectangle 7"/>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0690" name="Group 8"/>
              <p:cNvGrpSpPr>
                <a:grpSpLocks/>
              </p:cNvGrpSpPr>
              <p:nvPr/>
            </p:nvGrpSpPr>
            <p:grpSpPr bwMode="auto">
              <a:xfrm>
                <a:off x="624" y="672"/>
                <a:ext cx="720" cy="240"/>
                <a:chOff x="624" y="672"/>
                <a:chExt cx="720" cy="240"/>
              </a:xfrm>
            </p:grpSpPr>
            <p:sp>
              <p:nvSpPr>
                <p:cNvPr id="70691" name="Line 9"/>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0692" name="Rectangle 10"/>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sp>
          <p:nvSpPr>
            <p:cNvPr id="70672" name="Text Box 11"/>
            <p:cNvSpPr txBox="1">
              <a:spLocks noChangeArrowheads="1"/>
            </p:cNvSpPr>
            <p:nvPr/>
          </p:nvSpPr>
          <p:spPr bwMode="auto">
            <a:xfrm>
              <a:off x="48" y="632"/>
              <a:ext cx="614"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b="1">
                  <a:latin typeface="Book Antiqua" charset="0"/>
                </a:rPr>
                <a:t>head</a:t>
              </a:r>
              <a:endParaRPr lang="en-US" altLang="zh-CN" sz="2800" b="1">
                <a:latin typeface="Times New Roman" charset="0"/>
              </a:endParaRPr>
            </a:p>
          </p:txBody>
        </p:sp>
        <p:grpSp>
          <p:nvGrpSpPr>
            <p:cNvPr id="70673" name="Group 12"/>
            <p:cNvGrpSpPr>
              <a:grpSpLocks/>
            </p:cNvGrpSpPr>
            <p:nvPr/>
          </p:nvGrpSpPr>
          <p:grpSpPr bwMode="auto">
            <a:xfrm>
              <a:off x="1680" y="912"/>
              <a:ext cx="415" cy="710"/>
              <a:chOff x="833" y="960"/>
              <a:chExt cx="415" cy="710"/>
            </a:xfrm>
          </p:grpSpPr>
          <p:sp>
            <p:nvSpPr>
              <p:cNvPr id="70687" name="Line 13"/>
              <p:cNvSpPr>
                <a:spLocks noChangeShapeType="1"/>
              </p:cNvSpPr>
              <p:nvPr/>
            </p:nvSpPr>
            <p:spPr bwMode="auto">
              <a:xfrm flipV="1">
                <a:off x="1056" y="960"/>
                <a:ext cx="0" cy="384"/>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0688" name="Text Box 14"/>
              <p:cNvSpPr txBox="1">
                <a:spLocks noChangeArrowheads="1"/>
              </p:cNvSpPr>
              <p:nvPr/>
            </p:nvSpPr>
            <p:spPr bwMode="auto">
              <a:xfrm>
                <a:off x="833" y="1343"/>
                <a:ext cx="415"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b="1">
                    <a:latin typeface="Book Antiqua" charset="0"/>
                  </a:rPr>
                  <a:t>ptr</a:t>
                </a:r>
                <a:endParaRPr lang="en-US" altLang="zh-CN" sz="2800" b="1">
                  <a:latin typeface="Times New Roman" charset="0"/>
                </a:endParaRPr>
              </a:p>
            </p:txBody>
          </p:sp>
        </p:grpSp>
        <p:grpSp>
          <p:nvGrpSpPr>
            <p:cNvPr id="70674" name="Group 15"/>
            <p:cNvGrpSpPr>
              <a:grpSpLocks/>
            </p:cNvGrpSpPr>
            <p:nvPr/>
          </p:nvGrpSpPr>
          <p:grpSpPr bwMode="auto">
            <a:xfrm>
              <a:off x="624" y="672"/>
              <a:ext cx="1056" cy="240"/>
              <a:chOff x="624" y="672"/>
              <a:chExt cx="1056" cy="240"/>
            </a:xfrm>
          </p:grpSpPr>
          <p:sp>
            <p:nvSpPr>
              <p:cNvPr id="70683" name="Rectangle 16"/>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0684" name="Group 17"/>
              <p:cNvGrpSpPr>
                <a:grpSpLocks/>
              </p:cNvGrpSpPr>
              <p:nvPr/>
            </p:nvGrpSpPr>
            <p:grpSpPr bwMode="auto">
              <a:xfrm>
                <a:off x="624" y="672"/>
                <a:ext cx="720" cy="240"/>
                <a:chOff x="624" y="672"/>
                <a:chExt cx="720" cy="240"/>
              </a:xfrm>
            </p:grpSpPr>
            <p:sp>
              <p:nvSpPr>
                <p:cNvPr id="70685" name="Line 18"/>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0686" name="Rectangle 19"/>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grpSp>
          <p:nvGrpSpPr>
            <p:cNvPr id="70675" name="Group 20"/>
            <p:cNvGrpSpPr>
              <a:grpSpLocks/>
            </p:cNvGrpSpPr>
            <p:nvPr/>
          </p:nvGrpSpPr>
          <p:grpSpPr bwMode="auto">
            <a:xfrm>
              <a:off x="1536" y="672"/>
              <a:ext cx="1056" cy="240"/>
              <a:chOff x="624" y="672"/>
              <a:chExt cx="1056" cy="240"/>
            </a:xfrm>
          </p:grpSpPr>
          <p:sp>
            <p:nvSpPr>
              <p:cNvPr id="70679" name="Rectangle 21"/>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0680" name="Group 22"/>
              <p:cNvGrpSpPr>
                <a:grpSpLocks/>
              </p:cNvGrpSpPr>
              <p:nvPr/>
            </p:nvGrpSpPr>
            <p:grpSpPr bwMode="auto">
              <a:xfrm>
                <a:off x="624" y="672"/>
                <a:ext cx="720" cy="240"/>
                <a:chOff x="624" y="672"/>
                <a:chExt cx="720" cy="240"/>
              </a:xfrm>
            </p:grpSpPr>
            <p:sp>
              <p:nvSpPr>
                <p:cNvPr id="70681" name="Line 23"/>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0682" name="Rectangle 24"/>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sp>
          <p:nvSpPr>
            <p:cNvPr id="70676" name="Rectangle 25"/>
            <p:cNvSpPr>
              <a:spLocks noChangeArrowheads="1"/>
            </p:cNvSpPr>
            <p:nvPr/>
          </p:nvSpPr>
          <p:spPr bwMode="auto">
            <a:xfrm>
              <a:off x="316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sp>
          <p:nvSpPr>
            <p:cNvPr id="70677" name="Rectangle 26"/>
            <p:cNvSpPr>
              <a:spLocks noChangeArrowheads="1"/>
            </p:cNvSpPr>
            <p:nvPr/>
          </p:nvSpPr>
          <p:spPr bwMode="auto">
            <a:xfrm>
              <a:off x="2832"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sp>
          <p:nvSpPr>
            <p:cNvPr id="70678" name="Line 27"/>
            <p:cNvSpPr>
              <a:spLocks noChangeShapeType="1"/>
            </p:cNvSpPr>
            <p:nvPr/>
          </p:nvSpPr>
          <p:spPr bwMode="auto">
            <a:xfrm flipV="1">
              <a:off x="4080" y="720"/>
              <a:ext cx="336" cy="19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grpSp>
      <p:grpSp>
        <p:nvGrpSpPr>
          <p:cNvPr id="10" name="Group 28"/>
          <p:cNvGrpSpPr>
            <a:grpSpLocks/>
          </p:cNvGrpSpPr>
          <p:nvPr/>
        </p:nvGrpSpPr>
        <p:grpSpPr bwMode="auto">
          <a:xfrm>
            <a:off x="3306763" y="3630613"/>
            <a:ext cx="2151062" cy="519112"/>
            <a:chOff x="2245" y="1880"/>
            <a:chExt cx="1355" cy="327"/>
          </a:xfrm>
        </p:grpSpPr>
        <p:grpSp>
          <p:nvGrpSpPr>
            <p:cNvPr id="70665" name="Group 29"/>
            <p:cNvGrpSpPr>
              <a:grpSpLocks/>
            </p:cNvGrpSpPr>
            <p:nvPr/>
          </p:nvGrpSpPr>
          <p:grpSpPr bwMode="auto">
            <a:xfrm>
              <a:off x="2544" y="1938"/>
              <a:ext cx="1056" cy="240"/>
              <a:chOff x="624" y="672"/>
              <a:chExt cx="1056" cy="240"/>
            </a:xfrm>
          </p:grpSpPr>
          <p:sp>
            <p:nvSpPr>
              <p:cNvPr id="70667" name="Rectangle 30"/>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0668" name="Group 31"/>
              <p:cNvGrpSpPr>
                <a:grpSpLocks/>
              </p:cNvGrpSpPr>
              <p:nvPr/>
            </p:nvGrpSpPr>
            <p:grpSpPr bwMode="auto">
              <a:xfrm>
                <a:off x="624" y="672"/>
                <a:ext cx="720" cy="240"/>
                <a:chOff x="624" y="672"/>
                <a:chExt cx="720" cy="240"/>
              </a:xfrm>
            </p:grpSpPr>
            <p:sp>
              <p:nvSpPr>
                <p:cNvPr id="70669" name="Line 32"/>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0670" name="Rectangle 33"/>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sp>
          <p:nvSpPr>
            <p:cNvPr id="70666" name="Text Box 34"/>
            <p:cNvSpPr txBox="1">
              <a:spLocks noChangeArrowheads="1"/>
            </p:cNvSpPr>
            <p:nvPr/>
          </p:nvSpPr>
          <p:spPr bwMode="auto">
            <a:xfrm>
              <a:off x="2245" y="1880"/>
              <a:ext cx="215"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b="1">
                  <a:latin typeface="Book Antiqua" charset="0"/>
                </a:rPr>
                <a:t>s</a:t>
              </a:r>
              <a:endParaRPr lang="en-US" altLang="zh-CN" sz="2800" b="1">
                <a:latin typeface="Times New Roman" charset="0"/>
              </a:endParaRPr>
            </a:p>
          </p:txBody>
        </p:sp>
      </p:grpSp>
      <p:sp>
        <p:nvSpPr>
          <p:cNvPr id="492579" name="Line 35"/>
          <p:cNvSpPr>
            <a:spLocks noChangeShapeType="1"/>
          </p:cNvSpPr>
          <p:nvPr/>
        </p:nvSpPr>
        <p:spPr bwMode="auto">
          <a:xfrm flipH="1" flipV="1">
            <a:off x="5305425" y="2474913"/>
            <a:ext cx="0" cy="129540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492580" name="Line 36"/>
          <p:cNvSpPr>
            <a:spLocks noChangeShapeType="1"/>
          </p:cNvSpPr>
          <p:nvPr/>
        </p:nvSpPr>
        <p:spPr bwMode="auto">
          <a:xfrm flipH="1">
            <a:off x="4467225" y="2322513"/>
            <a:ext cx="0" cy="137160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0663" name="Rectangle 40"/>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11.3.3  </a:t>
            </a:r>
            <a:r>
              <a:rPr lang="zh-CN" altLang="en-US" sz="4000">
                <a:latin typeface="Arial" charset="0"/>
                <a:ea typeface="宋体" charset="0"/>
              </a:rPr>
              <a:t>单向链表的常用操作</a:t>
            </a:r>
          </a:p>
        </p:txBody>
      </p:sp>
      <p:sp>
        <p:nvSpPr>
          <p:cNvPr id="52233" name="Rectangle 41"/>
          <p:cNvSpPr>
            <a:spLocks noChangeArrowheads="1"/>
          </p:cNvSpPr>
          <p:nvPr/>
        </p:nvSpPr>
        <p:spPr bwMode="auto">
          <a:xfrm>
            <a:off x="611188" y="1484313"/>
            <a:ext cx="7777162" cy="4824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spcBef>
                <a:spcPct val="20000"/>
              </a:spcBef>
              <a:buClr>
                <a:schemeClr val="bg2"/>
              </a:buClr>
              <a:buSzPct val="75000"/>
              <a:defRPr/>
            </a:pPr>
            <a:r>
              <a:rPr lang="en-US" altLang="zh-CN" sz="2800" b="1" dirty="0">
                <a:solidFill>
                  <a:srgbClr val="0000CC"/>
                </a:solidFill>
              </a:rPr>
              <a:t>3. </a:t>
            </a:r>
            <a:r>
              <a:rPr lang="zh-CN" altLang="en-US" sz="2800" b="1" dirty="0">
                <a:solidFill>
                  <a:srgbClr val="0000CC"/>
                </a:solidFill>
              </a:rPr>
              <a:t>插入结点</a:t>
            </a:r>
          </a:p>
          <a:p>
            <a:pPr marL="342900" indent="-342900">
              <a:lnSpc>
                <a:spcPct val="80000"/>
              </a:lnSpc>
              <a:spcBef>
                <a:spcPct val="20000"/>
              </a:spcBef>
              <a:buClr>
                <a:schemeClr val="bg2"/>
              </a:buClr>
              <a:buSzPct val="75000"/>
              <a:buFont typeface="Wingdings" charset="0"/>
              <a:buChar char="n"/>
              <a:defRPr/>
            </a:pPr>
            <a:endParaRPr lang="zh-CN" altLang="en-US" sz="28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92548"/>
                                        </p:tgtEl>
                                        <p:attrNameLst>
                                          <p:attrName>style.visibility</p:attrName>
                                        </p:attrNameLst>
                                      </p:cBhvr>
                                      <p:to>
                                        <p:strVal val="visible"/>
                                      </p:to>
                                    </p:set>
                                    <p:anim calcmode="lin" valueType="num">
                                      <p:cBhvr additive="base">
                                        <p:cTn id="12" dur="500" fill="hold"/>
                                        <p:tgtEl>
                                          <p:spTgt spid="492548"/>
                                        </p:tgtEl>
                                        <p:attrNameLst>
                                          <p:attrName>ppt_x</p:attrName>
                                        </p:attrNameLst>
                                      </p:cBhvr>
                                      <p:tavLst>
                                        <p:tav tm="0">
                                          <p:val>
                                            <p:strVal val="0-#ppt_w/2"/>
                                          </p:val>
                                        </p:tav>
                                        <p:tav tm="100000">
                                          <p:val>
                                            <p:strVal val="#ppt_x"/>
                                          </p:val>
                                        </p:tav>
                                      </p:tavLst>
                                    </p:anim>
                                    <p:anim calcmode="lin" valueType="num">
                                      <p:cBhvr additive="base">
                                        <p:cTn id="13" dur="500" fill="hold"/>
                                        <p:tgtEl>
                                          <p:spTgt spid="492548"/>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0-#ppt_w/2"/>
                                          </p:val>
                                        </p:tav>
                                        <p:tav tm="100000">
                                          <p:val>
                                            <p:strVal val="#ppt_x"/>
                                          </p:val>
                                        </p:tav>
                                      </p:tavLst>
                                    </p:anim>
                                    <p:anim calcmode="lin" valueType="num">
                                      <p:cBhvr additive="base">
                                        <p:cTn id="19"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492579"/>
                                        </p:tgtEl>
                                        <p:attrNameLst>
                                          <p:attrName>style.visibility</p:attrName>
                                        </p:attrNameLst>
                                      </p:cBhvr>
                                      <p:to>
                                        <p:strVal val="visible"/>
                                      </p:to>
                                    </p:set>
                                    <p:anim calcmode="lin" valueType="num">
                                      <p:cBhvr additive="base">
                                        <p:cTn id="24" dur="500" fill="hold"/>
                                        <p:tgtEl>
                                          <p:spTgt spid="492579"/>
                                        </p:tgtEl>
                                        <p:attrNameLst>
                                          <p:attrName>ppt_x</p:attrName>
                                        </p:attrNameLst>
                                      </p:cBhvr>
                                      <p:tavLst>
                                        <p:tav tm="0">
                                          <p:val>
                                            <p:strVal val="0-#ppt_w/2"/>
                                          </p:val>
                                        </p:tav>
                                        <p:tav tm="100000">
                                          <p:val>
                                            <p:strVal val="#ppt_x"/>
                                          </p:val>
                                        </p:tav>
                                      </p:tavLst>
                                    </p:anim>
                                    <p:anim calcmode="lin" valueType="num">
                                      <p:cBhvr additive="base">
                                        <p:cTn id="25" dur="500" fill="hold"/>
                                        <p:tgtEl>
                                          <p:spTgt spid="492579"/>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492547">
                                            <p:txEl>
                                              <p:pRg st="0" end="0"/>
                                            </p:txEl>
                                          </p:spTgt>
                                        </p:tgtEl>
                                        <p:attrNameLst>
                                          <p:attrName>style.visibility</p:attrName>
                                        </p:attrNameLst>
                                      </p:cBhvr>
                                      <p:to>
                                        <p:strVal val="visible"/>
                                      </p:to>
                                    </p:set>
                                    <p:anim calcmode="lin" valueType="num">
                                      <p:cBhvr additive="base">
                                        <p:cTn id="30" dur="500" fill="hold"/>
                                        <p:tgtEl>
                                          <p:spTgt spid="492547">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4925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492580"/>
                                        </p:tgtEl>
                                        <p:attrNameLst>
                                          <p:attrName>style.visibility</p:attrName>
                                        </p:attrNameLst>
                                      </p:cBhvr>
                                      <p:to>
                                        <p:strVal val="visible"/>
                                      </p:to>
                                    </p:set>
                                    <p:anim calcmode="lin" valueType="num">
                                      <p:cBhvr additive="base">
                                        <p:cTn id="36" dur="500" fill="hold"/>
                                        <p:tgtEl>
                                          <p:spTgt spid="492580"/>
                                        </p:tgtEl>
                                        <p:attrNameLst>
                                          <p:attrName>ppt_x</p:attrName>
                                        </p:attrNameLst>
                                      </p:cBhvr>
                                      <p:tavLst>
                                        <p:tav tm="0">
                                          <p:val>
                                            <p:strVal val="0-#ppt_w/2"/>
                                          </p:val>
                                        </p:tav>
                                        <p:tav tm="100000">
                                          <p:val>
                                            <p:strVal val="#ppt_x"/>
                                          </p:val>
                                        </p:tav>
                                      </p:tavLst>
                                    </p:anim>
                                    <p:anim calcmode="lin" valueType="num">
                                      <p:cBhvr additive="base">
                                        <p:cTn id="37" dur="500" fill="hold"/>
                                        <p:tgtEl>
                                          <p:spTgt spid="492580"/>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500"/>
                            </p:stCondLst>
                            <p:childTnLst>
                              <p:par>
                                <p:cTn id="39" presetID="55" presetClass="exit" presetSubtype="0" fill="hold" grpId="1" nodeType="afterEffect">
                                  <p:stCondLst>
                                    <p:cond delay="0"/>
                                  </p:stCondLst>
                                  <p:childTnLst>
                                    <p:anim calcmode="lin" valueType="num">
                                      <p:cBhvr>
                                        <p:cTn id="40" dur="1000"/>
                                        <p:tgtEl>
                                          <p:spTgt spid="492548"/>
                                        </p:tgtEl>
                                        <p:attrNameLst>
                                          <p:attrName>ppt_w</p:attrName>
                                        </p:attrNameLst>
                                      </p:cBhvr>
                                      <p:tavLst>
                                        <p:tav tm="0">
                                          <p:val>
                                            <p:strVal val="ppt_w"/>
                                          </p:val>
                                        </p:tav>
                                        <p:tav tm="100000">
                                          <p:val>
                                            <p:strVal val="ppt_w*0.70"/>
                                          </p:val>
                                        </p:tav>
                                      </p:tavLst>
                                    </p:anim>
                                    <p:anim calcmode="lin" valueType="num">
                                      <p:cBhvr>
                                        <p:cTn id="41" dur="1000"/>
                                        <p:tgtEl>
                                          <p:spTgt spid="492548"/>
                                        </p:tgtEl>
                                        <p:attrNameLst>
                                          <p:attrName>ppt_h</p:attrName>
                                        </p:attrNameLst>
                                      </p:cBhvr>
                                      <p:tavLst>
                                        <p:tav tm="0">
                                          <p:val>
                                            <p:strVal val="ppt_h"/>
                                          </p:val>
                                        </p:tav>
                                        <p:tav tm="100000">
                                          <p:val>
                                            <p:strVal val="ppt_h"/>
                                          </p:val>
                                        </p:tav>
                                      </p:tavLst>
                                    </p:anim>
                                    <p:animEffect transition="out" filter="fade">
                                      <p:cBhvr>
                                        <p:cTn id="42" dur="1000"/>
                                        <p:tgtEl>
                                          <p:spTgt spid="492548"/>
                                        </p:tgtEl>
                                      </p:cBhvr>
                                    </p:animEffect>
                                    <p:set>
                                      <p:cBhvr>
                                        <p:cTn id="43" dur="1" fill="hold">
                                          <p:stCondLst>
                                            <p:cond delay="999"/>
                                          </p:stCondLst>
                                        </p:cTn>
                                        <p:tgtEl>
                                          <p:spTgt spid="492548"/>
                                        </p:tgtEl>
                                        <p:attrNameLst>
                                          <p:attrName>style.visibility</p:attrName>
                                        </p:attrNameLst>
                                      </p:cBhvr>
                                      <p:to>
                                        <p:strVal val="hidden"/>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492547">
                                            <p:txEl>
                                              <p:pRg st="1" end="1"/>
                                            </p:txEl>
                                          </p:spTgt>
                                        </p:tgtEl>
                                        <p:attrNameLst>
                                          <p:attrName>style.visibility</p:attrName>
                                        </p:attrNameLst>
                                      </p:cBhvr>
                                      <p:to>
                                        <p:strVal val="visible"/>
                                      </p:to>
                                    </p:set>
                                    <p:anim calcmode="lin" valueType="num">
                                      <p:cBhvr additive="base">
                                        <p:cTn id="48" dur="500" fill="hold"/>
                                        <p:tgtEl>
                                          <p:spTgt spid="492547">
                                            <p:txEl>
                                              <p:pRg st="1" end="1"/>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49254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7" grpId="0" build="p" autoUpdateAnimBg="0"/>
      <p:bldP spid="492548" grpId="0" animBg="1"/>
      <p:bldP spid="492548" grpId="1" animBg="1"/>
      <p:bldP spid="492579" grpId="0" animBg="1"/>
      <p:bldP spid="49258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a:spLocks noGrp="1" noChangeArrowheads="1"/>
          </p:cNvSpPr>
          <p:nvPr>
            <p:ph type="title"/>
          </p:nvPr>
        </p:nvSpPr>
        <p:spPr>
          <a:xfrm>
            <a:off x="457200" y="457200"/>
            <a:ext cx="5122863" cy="739775"/>
          </a:xfrm>
          <a:noFill/>
        </p:spPr>
        <p:txBody>
          <a:bodyPr/>
          <a:lstStyle/>
          <a:p>
            <a:pPr eaLnBrk="1" hangingPunct="1"/>
            <a:r>
              <a:rPr lang="en-US" altLang="zh-CN" sz="4000">
                <a:latin typeface="Arial" charset="0"/>
                <a:ea typeface="宋体" charset="0"/>
              </a:rPr>
              <a:t>11.1.1  </a:t>
            </a:r>
            <a:r>
              <a:rPr lang="zh-CN" altLang="en-US" sz="4000">
                <a:latin typeface="Arial" charset="0"/>
                <a:ea typeface="宋体" charset="0"/>
              </a:rPr>
              <a:t>程序解析</a:t>
            </a:r>
          </a:p>
        </p:txBody>
      </p:sp>
      <p:sp>
        <p:nvSpPr>
          <p:cNvPr id="22530" name="Rectangle 3"/>
          <p:cNvSpPr>
            <a:spLocks noGrp="1" noChangeArrowheads="1"/>
          </p:cNvSpPr>
          <p:nvPr>
            <p:ph type="body" idx="1"/>
          </p:nvPr>
        </p:nvSpPr>
        <p:spPr>
          <a:xfrm>
            <a:off x="457200" y="1484313"/>
            <a:ext cx="8229600" cy="5184775"/>
          </a:xfrm>
          <a:noFill/>
        </p:spPr>
        <p:txBody>
          <a:bodyPr/>
          <a:lstStyle/>
          <a:p>
            <a:pPr eaLnBrk="1" hangingPunct="1">
              <a:lnSpc>
                <a:spcPct val="80000"/>
              </a:lnSpc>
              <a:buFont typeface="Wingdings" charset="0"/>
              <a:buNone/>
            </a:pPr>
            <a:r>
              <a:rPr lang="en-US" altLang="zh-CN" sz="1800">
                <a:latin typeface="Arial" charset="0"/>
                <a:ea typeface="宋体" charset="0"/>
              </a:rPr>
              <a:t>#</a:t>
            </a:r>
            <a:r>
              <a:rPr lang="zh-CN" altLang="en-US" sz="1800">
                <a:latin typeface="Arial" charset="0"/>
                <a:ea typeface="宋体" charset="0"/>
              </a:rPr>
              <a:t> </a:t>
            </a:r>
            <a:r>
              <a:rPr lang="en-US" altLang="zh-CN" sz="1800">
                <a:latin typeface="Arial" charset="0"/>
                <a:ea typeface="宋体" charset="0"/>
              </a:rPr>
              <a:t>include</a:t>
            </a:r>
            <a:r>
              <a:rPr lang="zh-CN" altLang="en-US" sz="1800">
                <a:latin typeface="Arial" charset="0"/>
                <a:ea typeface="宋体" charset="0"/>
              </a:rPr>
              <a:t> </a:t>
            </a:r>
            <a:r>
              <a:rPr lang="en-US" altLang="zh-CN" sz="1800">
                <a:latin typeface="Arial" charset="0"/>
                <a:ea typeface="宋体" charset="0"/>
              </a:rPr>
              <a:t>&lt;stdio.h&gt;</a:t>
            </a:r>
          </a:p>
          <a:p>
            <a:pPr eaLnBrk="1" hangingPunct="1">
              <a:lnSpc>
                <a:spcPct val="80000"/>
              </a:lnSpc>
              <a:buFont typeface="Wingdings" charset="0"/>
              <a:buNone/>
            </a:pPr>
            <a:r>
              <a:rPr lang="en-US" altLang="zh-CN" sz="1800">
                <a:latin typeface="Arial" charset="0"/>
                <a:ea typeface="宋体" charset="0"/>
              </a:rPr>
              <a:t>#</a:t>
            </a:r>
            <a:r>
              <a:rPr lang="zh-CN" altLang="en-US" sz="1800">
                <a:latin typeface="Arial" charset="0"/>
                <a:ea typeface="宋体" charset="0"/>
              </a:rPr>
              <a:t> </a:t>
            </a:r>
            <a:r>
              <a:rPr lang="en-US" altLang="zh-CN" sz="1800">
                <a:latin typeface="Arial" charset="0"/>
                <a:ea typeface="宋体" charset="0"/>
              </a:rPr>
              <a:t>include</a:t>
            </a:r>
            <a:r>
              <a:rPr lang="zh-CN" altLang="en-US" sz="1800">
                <a:latin typeface="Arial" charset="0"/>
                <a:ea typeface="宋体" charset="0"/>
              </a:rPr>
              <a:t> </a:t>
            </a:r>
            <a:r>
              <a:rPr lang="en-US" altLang="zh-CN" sz="1800">
                <a:latin typeface="Arial" charset="0"/>
                <a:ea typeface="宋体" charset="0"/>
              </a:rPr>
              <a:t>&lt;string.h&gt;</a:t>
            </a:r>
          </a:p>
          <a:p>
            <a:pPr eaLnBrk="1" hangingPunct="1">
              <a:lnSpc>
                <a:spcPct val="80000"/>
              </a:lnSpc>
              <a:buFont typeface="Wingdings" charset="0"/>
              <a:buNone/>
            </a:pPr>
            <a:r>
              <a:rPr lang="en-US" altLang="zh-CN" sz="1800">
                <a:latin typeface="Arial" charset="0"/>
                <a:ea typeface="宋体" charset="0"/>
              </a:rPr>
              <a:t>int main</a:t>
            </a:r>
            <a:r>
              <a:rPr lang="zh-CN" altLang="en-US" sz="1800">
                <a:latin typeface="Arial" charset="0"/>
                <a:ea typeface="宋体" charset="0"/>
              </a:rPr>
              <a:t> </a:t>
            </a:r>
            <a:r>
              <a:rPr lang="en-US" altLang="zh-CN" sz="1800">
                <a:latin typeface="Arial" charset="0"/>
                <a:ea typeface="宋体" charset="0"/>
              </a:rPr>
              <a:t>(void)</a:t>
            </a:r>
          </a:p>
          <a:p>
            <a:pPr eaLnBrk="1" hangingPunct="1">
              <a:lnSpc>
                <a:spcPct val="80000"/>
              </a:lnSpc>
              <a:buFont typeface="Wingdings" charset="0"/>
              <a:buNone/>
            </a:pPr>
            <a:r>
              <a:rPr lang="en-US" altLang="zh-CN" sz="1800">
                <a:latin typeface="Arial" charset="0"/>
                <a:ea typeface="宋体" charset="0"/>
              </a:rPr>
              <a:t>{     int i;</a:t>
            </a:r>
          </a:p>
          <a:p>
            <a:pPr eaLnBrk="1" hangingPunct="1">
              <a:lnSpc>
                <a:spcPct val="80000"/>
              </a:lnSpc>
              <a:buFont typeface="Wingdings" charset="0"/>
              <a:buNone/>
            </a:pPr>
            <a:r>
              <a:rPr lang="en-US" altLang="zh-CN" sz="1800">
                <a:latin typeface="Arial" charset="0"/>
                <a:ea typeface="宋体" charset="0"/>
              </a:rPr>
              <a:t>       char </a:t>
            </a:r>
            <a:r>
              <a:rPr lang="en-US" altLang="zh-CN" sz="1800">
                <a:solidFill>
                  <a:srgbClr val="FF3300"/>
                </a:solidFill>
                <a:latin typeface="Arial" charset="0"/>
                <a:ea typeface="宋体" charset="0"/>
              </a:rPr>
              <a:t>*color[5]</a:t>
            </a:r>
            <a:r>
              <a:rPr lang="en-US" altLang="zh-CN" sz="1800">
                <a:latin typeface="Arial" charset="0"/>
                <a:ea typeface="宋体" charset="0"/>
              </a:rPr>
              <a:t> = {“red”, ”blue”, ”yellow”, ”green”, ”black” };  </a:t>
            </a:r>
          </a:p>
          <a:p>
            <a:pPr eaLnBrk="1" hangingPunct="1">
              <a:lnSpc>
                <a:spcPct val="80000"/>
              </a:lnSpc>
              <a:buFont typeface="Wingdings" charset="0"/>
              <a:buNone/>
            </a:pPr>
            <a:r>
              <a:rPr lang="en-US" altLang="zh-CN" sz="1800">
                <a:latin typeface="Arial" charset="0"/>
                <a:ea typeface="宋体" charset="0"/>
              </a:rPr>
              <a:t>       char str[20];  </a:t>
            </a:r>
          </a:p>
          <a:p>
            <a:pPr eaLnBrk="1" hangingPunct="1">
              <a:lnSpc>
                <a:spcPct val="80000"/>
              </a:lnSpc>
              <a:buFont typeface="Wingdings" charset="0"/>
              <a:buNone/>
            </a:pPr>
            <a:endParaRPr lang="en-US" altLang="zh-CN" sz="1800">
              <a:latin typeface="Arial" charset="0"/>
              <a:ea typeface="宋体" charset="0"/>
            </a:endParaRPr>
          </a:p>
          <a:p>
            <a:pPr eaLnBrk="1" hangingPunct="1">
              <a:lnSpc>
                <a:spcPct val="80000"/>
              </a:lnSpc>
              <a:buFont typeface="Wingdings" charset="0"/>
              <a:buNone/>
            </a:pPr>
            <a:r>
              <a:rPr lang="en-US" altLang="zh-CN" sz="1800">
                <a:latin typeface="Arial" charset="0"/>
                <a:ea typeface="宋体" charset="0"/>
              </a:rPr>
              <a:t>       printf</a:t>
            </a:r>
            <a:r>
              <a:rPr lang="zh-CN" altLang="en-US" sz="1800">
                <a:latin typeface="Arial" charset="0"/>
                <a:ea typeface="宋体" charset="0"/>
              </a:rPr>
              <a:t> </a:t>
            </a:r>
            <a:r>
              <a:rPr lang="en-US" altLang="zh-CN" sz="1800">
                <a:latin typeface="Arial" charset="0"/>
                <a:ea typeface="宋体" charset="0"/>
              </a:rPr>
              <a:t>(“Input a color:”);</a:t>
            </a:r>
          </a:p>
          <a:p>
            <a:pPr eaLnBrk="1" hangingPunct="1">
              <a:lnSpc>
                <a:spcPct val="80000"/>
              </a:lnSpc>
              <a:buFont typeface="Wingdings" charset="0"/>
              <a:buNone/>
            </a:pPr>
            <a:r>
              <a:rPr lang="en-US" altLang="zh-CN" sz="1800">
                <a:latin typeface="Arial" charset="0"/>
                <a:ea typeface="宋体" charset="0"/>
              </a:rPr>
              <a:t>       scanf</a:t>
            </a:r>
            <a:r>
              <a:rPr lang="zh-CN" altLang="en-US" sz="1800">
                <a:latin typeface="Arial" charset="0"/>
                <a:ea typeface="宋体" charset="0"/>
              </a:rPr>
              <a:t> </a:t>
            </a:r>
            <a:r>
              <a:rPr lang="en-US" altLang="zh-CN" sz="1800">
                <a:latin typeface="Arial" charset="0"/>
                <a:ea typeface="宋体" charset="0"/>
              </a:rPr>
              <a:t>(“%s”, str);</a:t>
            </a:r>
          </a:p>
          <a:p>
            <a:pPr eaLnBrk="1" hangingPunct="1">
              <a:lnSpc>
                <a:spcPct val="80000"/>
              </a:lnSpc>
              <a:buFont typeface="Wingdings" charset="0"/>
              <a:buNone/>
            </a:pPr>
            <a:r>
              <a:rPr lang="en-US" altLang="zh-CN" sz="1800">
                <a:latin typeface="Arial" charset="0"/>
                <a:ea typeface="宋体" charset="0"/>
              </a:rPr>
              <a:t>       for</a:t>
            </a:r>
            <a:r>
              <a:rPr lang="zh-CN" altLang="en-US" sz="1800">
                <a:latin typeface="Arial" charset="0"/>
                <a:ea typeface="宋体" charset="0"/>
              </a:rPr>
              <a:t> </a:t>
            </a:r>
            <a:r>
              <a:rPr lang="en-US" altLang="zh-CN" sz="1800">
                <a:latin typeface="Arial" charset="0"/>
                <a:ea typeface="宋体" charset="0"/>
              </a:rPr>
              <a:t>(i = 0; i &lt; 5; i++)  </a:t>
            </a:r>
          </a:p>
          <a:p>
            <a:pPr eaLnBrk="1" hangingPunct="1">
              <a:lnSpc>
                <a:spcPct val="80000"/>
              </a:lnSpc>
              <a:buFont typeface="Wingdings" charset="0"/>
              <a:buNone/>
            </a:pPr>
            <a:r>
              <a:rPr lang="en-US" altLang="zh-CN" sz="1800">
                <a:latin typeface="Arial" charset="0"/>
                <a:ea typeface="宋体" charset="0"/>
              </a:rPr>
              <a:t>           if</a:t>
            </a:r>
            <a:r>
              <a:rPr lang="zh-CN" altLang="en-US" sz="1800">
                <a:latin typeface="Arial" charset="0"/>
                <a:ea typeface="宋体" charset="0"/>
              </a:rPr>
              <a:t> </a:t>
            </a:r>
            <a:r>
              <a:rPr lang="en-US" altLang="zh-CN" sz="1800">
                <a:latin typeface="Arial" charset="0"/>
                <a:ea typeface="宋体" charset="0"/>
              </a:rPr>
              <a:t>(</a:t>
            </a:r>
            <a:r>
              <a:rPr lang="en-US" altLang="zh-CN" sz="1800">
                <a:solidFill>
                  <a:srgbClr val="CC0000"/>
                </a:solidFill>
                <a:latin typeface="Arial" charset="0"/>
                <a:ea typeface="宋体" charset="0"/>
              </a:rPr>
              <a:t>strcmp</a:t>
            </a:r>
            <a:r>
              <a:rPr lang="zh-CN" altLang="en-US" sz="1800">
                <a:solidFill>
                  <a:srgbClr val="CC0000"/>
                </a:solidFill>
                <a:latin typeface="Arial" charset="0"/>
                <a:ea typeface="宋体" charset="0"/>
              </a:rPr>
              <a:t> </a:t>
            </a:r>
            <a:r>
              <a:rPr lang="en-US" altLang="zh-CN" sz="1800">
                <a:solidFill>
                  <a:srgbClr val="CC0000"/>
                </a:solidFill>
                <a:latin typeface="Arial" charset="0"/>
                <a:ea typeface="宋体" charset="0"/>
              </a:rPr>
              <a:t>(str, color[i]) == 0</a:t>
            </a:r>
            <a:r>
              <a:rPr lang="en-US" altLang="zh-CN" sz="1800">
                <a:latin typeface="Arial" charset="0"/>
                <a:ea typeface="宋体" charset="0"/>
              </a:rPr>
              <a:t>)  /* </a:t>
            </a:r>
            <a:r>
              <a:rPr lang="zh-CN" altLang="en-US" sz="1800">
                <a:latin typeface="Arial" charset="0"/>
                <a:ea typeface="宋体" charset="0"/>
              </a:rPr>
              <a:t>比较颜色是否相同 *</a:t>
            </a:r>
            <a:r>
              <a:rPr lang="en-US" altLang="zh-CN" sz="1800">
                <a:latin typeface="Arial" charset="0"/>
                <a:ea typeface="宋体" charset="0"/>
              </a:rPr>
              <a:t>/</a:t>
            </a:r>
          </a:p>
          <a:p>
            <a:pPr eaLnBrk="1" hangingPunct="1">
              <a:lnSpc>
                <a:spcPct val="80000"/>
              </a:lnSpc>
              <a:buFont typeface="Wingdings" charset="0"/>
              <a:buNone/>
            </a:pPr>
            <a:r>
              <a:rPr lang="en-US" altLang="zh-CN" sz="1800">
                <a:latin typeface="Arial" charset="0"/>
                <a:ea typeface="宋体" charset="0"/>
              </a:rPr>
              <a:t>               break;</a:t>
            </a:r>
          </a:p>
          <a:p>
            <a:pPr eaLnBrk="1" hangingPunct="1">
              <a:lnSpc>
                <a:spcPct val="80000"/>
              </a:lnSpc>
              <a:buFont typeface="Wingdings" charset="0"/>
              <a:buNone/>
            </a:pPr>
            <a:r>
              <a:rPr lang="en-US" altLang="zh-CN" sz="1800">
                <a:latin typeface="Arial" charset="0"/>
                <a:ea typeface="宋体" charset="0"/>
              </a:rPr>
              <a:t>       if</a:t>
            </a:r>
            <a:r>
              <a:rPr lang="zh-CN" altLang="en-US" sz="1800">
                <a:latin typeface="Arial" charset="0"/>
                <a:ea typeface="宋体" charset="0"/>
              </a:rPr>
              <a:t> </a:t>
            </a:r>
            <a:r>
              <a:rPr lang="en-US" altLang="zh-CN" sz="1800">
                <a:latin typeface="Arial" charset="0"/>
                <a:ea typeface="宋体" charset="0"/>
              </a:rPr>
              <a:t>(i &lt; 5)</a:t>
            </a:r>
          </a:p>
          <a:p>
            <a:pPr eaLnBrk="1" hangingPunct="1">
              <a:lnSpc>
                <a:spcPct val="80000"/>
              </a:lnSpc>
              <a:buFont typeface="Wingdings" charset="0"/>
              <a:buNone/>
            </a:pPr>
            <a:r>
              <a:rPr lang="en-US" altLang="zh-CN" sz="1800">
                <a:latin typeface="Arial" charset="0"/>
                <a:ea typeface="宋体" charset="0"/>
              </a:rPr>
              <a:t>           printf</a:t>
            </a:r>
            <a:r>
              <a:rPr lang="zh-CN" altLang="en-US" sz="1800">
                <a:latin typeface="Arial" charset="0"/>
                <a:ea typeface="宋体" charset="0"/>
              </a:rPr>
              <a:t> </a:t>
            </a:r>
            <a:r>
              <a:rPr lang="en-US" altLang="zh-CN" sz="1800">
                <a:latin typeface="Arial" charset="0"/>
                <a:ea typeface="宋体" charset="0"/>
              </a:rPr>
              <a:t>(“position:%d\n”, i+1);</a:t>
            </a:r>
          </a:p>
          <a:p>
            <a:pPr eaLnBrk="1" hangingPunct="1">
              <a:lnSpc>
                <a:spcPct val="80000"/>
              </a:lnSpc>
              <a:buFont typeface="Wingdings" charset="0"/>
              <a:buNone/>
            </a:pPr>
            <a:r>
              <a:rPr lang="en-US" altLang="zh-CN" sz="1800">
                <a:latin typeface="Arial" charset="0"/>
                <a:ea typeface="宋体" charset="0"/>
              </a:rPr>
              <a:t>       else</a:t>
            </a:r>
          </a:p>
          <a:p>
            <a:pPr eaLnBrk="1" hangingPunct="1">
              <a:lnSpc>
                <a:spcPct val="80000"/>
              </a:lnSpc>
              <a:buFont typeface="Wingdings" charset="0"/>
              <a:buNone/>
            </a:pPr>
            <a:r>
              <a:rPr lang="en-US" altLang="zh-CN" sz="1800">
                <a:latin typeface="Arial" charset="0"/>
                <a:ea typeface="宋体" charset="0"/>
              </a:rPr>
              <a:t>          printf</a:t>
            </a:r>
            <a:r>
              <a:rPr lang="zh-CN" altLang="en-US" sz="1800">
                <a:latin typeface="Arial" charset="0"/>
                <a:ea typeface="宋体" charset="0"/>
              </a:rPr>
              <a:t> </a:t>
            </a:r>
            <a:r>
              <a:rPr lang="en-US" altLang="zh-CN" sz="1800">
                <a:latin typeface="Arial" charset="0"/>
                <a:ea typeface="宋体" charset="0"/>
              </a:rPr>
              <a:t>(“Not Found\n”);</a:t>
            </a:r>
          </a:p>
          <a:p>
            <a:pPr eaLnBrk="1" hangingPunct="1">
              <a:lnSpc>
                <a:spcPct val="80000"/>
              </a:lnSpc>
              <a:buFont typeface="Wingdings" charset="0"/>
              <a:buNone/>
            </a:pPr>
            <a:r>
              <a:rPr lang="en-US" altLang="zh-CN" sz="1800">
                <a:latin typeface="Arial" charset="0"/>
                <a:ea typeface="宋体" charset="0"/>
              </a:rPr>
              <a:t>       return 0;</a:t>
            </a:r>
          </a:p>
          <a:p>
            <a:pPr eaLnBrk="1" hangingPunct="1">
              <a:lnSpc>
                <a:spcPct val="80000"/>
              </a:lnSpc>
              <a:buFont typeface="Wingdings" charset="0"/>
              <a:buNone/>
            </a:pPr>
            <a:r>
              <a:rPr lang="en-US" altLang="zh-CN" sz="1800">
                <a:latin typeface="Arial" charset="0"/>
                <a:ea typeface="宋体" charset="0"/>
              </a:rPr>
              <a:t>}</a:t>
            </a:r>
            <a:endParaRPr lang="zh-CN" altLang="en-US" sz="1800">
              <a:latin typeface="Arial" charset="0"/>
              <a:ea typeface="宋体" charset="0"/>
            </a:endParaRPr>
          </a:p>
        </p:txBody>
      </p:sp>
      <p:sp>
        <p:nvSpPr>
          <p:cNvPr id="435204" name="Rectangle 4"/>
          <p:cNvSpPr>
            <a:spLocks noChangeArrowheads="1"/>
          </p:cNvSpPr>
          <p:nvPr/>
        </p:nvSpPr>
        <p:spPr bwMode="auto">
          <a:xfrm>
            <a:off x="5722938" y="836613"/>
            <a:ext cx="3241675" cy="3529012"/>
          </a:xfrm>
          <a:prstGeom prst="rect">
            <a:avLst/>
          </a:prstGeom>
          <a:solidFill>
            <a:schemeClr val="bg1"/>
          </a:solidFill>
          <a:ln w="9525">
            <a:solidFill>
              <a:schemeClr val="tx1"/>
            </a:solidFill>
            <a:prstDash val="sysDot"/>
            <a:miter lim="800000"/>
            <a:headEnd/>
            <a:tailEnd/>
          </a:ln>
        </p:spPr>
        <p:txBody>
          <a:bodyPr lIns="92075" tIns="46038" rIns="92075" bIns="46038" anchor="ctr"/>
          <a:lstStyle/>
          <a:p>
            <a:r>
              <a:rPr lang="zh-CN" altLang="en-US" sz="2400" b="1"/>
              <a:t>运行结果</a:t>
            </a:r>
            <a:r>
              <a:rPr lang="en-US" altLang="zh-CN" sz="2400" b="1"/>
              <a:t>1</a:t>
            </a:r>
          </a:p>
          <a:p>
            <a:r>
              <a:rPr lang="en-US" altLang="zh-CN" sz="2400" b="1"/>
              <a:t>Input a color:</a:t>
            </a:r>
            <a:r>
              <a:rPr lang="en-US" altLang="zh-CN" sz="2400" b="1" u="sng"/>
              <a:t>yellow</a:t>
            </a:r>
            <a:endParaRPr lang="en-US" altLang="zh-CN" sz="2400" b="1"/>
          </a:p>
          <a:p>
            <a:r>
              <a:rPr lang="en-US" altLang="zh-CN" sz="2400" b="1"/>
              <a:t>position:3</a:t>
            </a:r>
          </a:p>
          <a:p>
            <a:endParaRPr lang="en-US" altLang="zh-CN" sz="2400" b="1"/>
          </a:p>
          <a:p>
            <a:r>
              <a:rPr lang="zh-CN" altLang="en-US" sz="2400" b="1"/>
              <a:t>运行结果</a:t>
            </a:r>
            <a:r>
              <a:rPr lang="en-US" altLang="zh-CN" sz="2400" b="1"/>
              <a:t>2</a:t>
            </a:r>
          </a:p>
          <a:p>
            <a:r>
              <a:rPr lang="en-US" altLang="zh-CN" sz="2400" b="1"/>
              <a:t>Input a color:</a:t>
            </a:r>
            <a:r>
              <a:rPr lang="en-US" altLang="zh-CN" sz="2400" b="1" u="sng"/>
              <a:t>purple</a:t>
            </a:r>
            <a:endParaRPr lang="en-US" altLang="zh-CN" sz="2400" b="1"/>
          </a:p>
          <a:p>
            <a:r>
              <a:rPr lang="en-US" altLang="zh-CN" sz="2400" b="1"/>
              <a:t>Not Found</a:t>
            </a:r>
            <a:r>
              <a:rPr lang="en-US" altLang="zh-CN" sz="2400"/>
              <a:t> </a:t>
            </a:r>
            <a:endParaRPr lang="zh-CN" altLang="en-US" sz="2400"/>
          </a:p>
        </p:txBody>
      </p:sp>
      <p:sp>
        <p:nvSpPr>
          <p:cNvPr id="435205" name="Text Box 5"/>
          <p:cNvSpPr txBox="1">
            <a:spLocks noChangeArrowheads="1"/>
          </p:cNvSpPr>
          <p:nvPr/>
        </p:nvSpPr>
        <p:spPr bwMode="auto">
          <a:xfrm>
            <a:off x="3348038" y="1844675"/>
            <a:ext cx="1604962"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zh-CN" altLang="en-US" b="1">
                <a:solidFill>
                  <a:schemeClr val="bg2"/>
                </a:solidFill>
              </a:rPr>
              <a:t>指针数组</a:t>
            </a:r>
          </a:p>
        </p:txBody>
      </p:sp>
      <p:sp>
        <p:nvSpPr>
          <p:cNvPr id="435206" name="Line 6"/>
          <p:cNvSpPr>
            <a:spLocks noChangeShapeType="1"/>
          </p:cNvSpPr>
          <p:nvPr/>
        </p:nvSpPr>
        <p:spPr bwMode="auto">
          <a:xfrm flipH="1">
            <a:off x="2051050" y="2133600"/>
            <a:ext cx="1223963" cy="431800"/>
          </a:xfrm>
          <a:prstGeom prst="line">
            <a:avLst/>
          </a:prstGeom>
          <a:noFill/>
          <a:ln w="25400">
            <a:solidFill>
              <a:schemeClr val="bg2"/>
            </a:solidFill>
            <a:round/>
            <a:headEnd/>
            <a:tailEnd type="triangle" w="med" len="med"/>
          </a:ln>
          <a:extLst>
            <a:ext uri="{909E8E84-426E-40dd-AFC4-6F175D3DCCD1}">
              <a14:hiddenFill xmlns:a14="http://schemas.microsoft.com/office/drawing/2010/main" xmlns="">
                <a:noFill/>
              </a14:hiddenFill>
            </a:ext>
          </a:extLst>
        </p:spPr>
        <p:txBody>
          <a:bodyPr lIns="92075" tIns="46038" rIns="92075" bIns="46038"/>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5205"/>
                                        </p:tgtEl>
                                        <p:attrNameLst>
                                          <p:attrName>style.visibility</p:attrName>
                                        </p:attrNameLst>
                                      </p:cBhvr>
                                      <p:to>
                                        <p:strVal val="visible"/>
                                      </p:to>
                                    </p:set>
                                    <p:anim calcmode="lin" valueType="num">
                                      <p:cBhvr additive="base">
                                        <p:cTn id="7" dur="500" fill="hold"/>
                                        <p:tgtEl>
                                          <p:spTgt spid="435205"/>
                                        </p:tgtEl>
                                        <p:attrNameLst>
                                          <p:attrName>ppt_x</p:attrName>
                                        </p:attrNameLst>
                                      </p:cBhvr>
                                      <p:tavLst>
                                        <p:tav tm="0">
                                          <p:val>
                                            <p:strVal val="#ppt_x"/>
                                          </p:val>
                                        </p:tav>
                                        <p:tav tm="100000">
                                          <p:val>
                                            <p:strVal val="#ppt_x"/>
                                          </p:val>
                                        </p:tav>
                                      </p:tavLst>
                                    </p:anim>
                                    <p:anim calcmode="lin" valueType="num">
                                      <p:cBhvr additive="base">
                                        <p:cTn id="8" dur="500" fill="hold"/>
                                        <p:tgtEl>
                                          <p:spTgt spid="435205"/>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17" presetClass="entr" presetSubtype="10" fill="hold" grpId="0" nodeType="afterEffect">
                                  <p:stCondLst>
                                    <p:cond delay="0"/>
                                  </p:stCondLst>
                                  <p:childTnLst>
                                    <p:set>
                                      <p:cBhvr>
                                        <p:cTn id="11" dur="1" fill="hold">
                                          <p:stCondLst>
                                            <p:cond delay="0"/>
                                          </p:stCondLst>
                                        </p:cTn>
                                        <p:tgtEl>
                                          <p:spTgt spid="435206"/>
                                        </p:tgtEl>
                                        <p:attrNameLst>
                                          <p:attrName>style.visibility</p:attrName>
                                        </p:attrNameLst>
                                      </p:cBhvr>
                                      <p:to>
                                        <p:strVal val="visible"/>
                                      </p:to>
                                    </p:set>
                                    <p:anim calcmode="lin" valueType="num">
                                      <p:cBhvr>
                                        <p:cTn id="12" dur="500" fill="hold"/>
                                        <p:tgtEl>
                                          <p:spTgt spid="435206"/>
                                        </p:tgtEl>
                                        <p:attrNameLst>
                                          <p:attrName>ppt_w</p:attrName>
                                        </p:attrNameLst>
                                      </p:cBhvr>
                                      <p:tavLst>
                                        <p:tav tm="0">
                                          <p:val>
                                            <p:fltVal val="0"/>
                                          </p:val>
                                        </p:tav>
                                        <p:tav tm="100000">
                                          <p:val>
                                            <p:strVal val="#ppt_w"/>
                                          </p:val>
                                        </p:tav>
                                      </p:tavLst>
                                    </p:anim>
                                    <p:anim calcmode="lin" valueType="num">
                                      <p:cBhvr>
                                        <p:cTn id="13" dur="500" fill="hold"/>
                                        <p:tgtEl>
                                          <p:spTgt spid="435206"/>
                                        </p:tgtEl>
                                        <p:attrNameLst>
                                          <p:attrName>ppt_h</p:attrName>
                                        </p:attrNameLst>
                                      </p:cBhvr>
                                      <p:tavLst>
                                        <p:tav tm="0">
                                          <p:val>
                                            <p:strVal val="#ppt_h"/>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5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animBg="1"/>
      <p:bldP spid="435205" grpId="0"/>
      <p:bldP spid="435206"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4595" name="Rectangle 3"/>
          <p:cNvSpPr>
            <a:spLocks noGrp="1" noChangeArrowheads="1"/>
          </p:cNvSpPr>
          <p:nvPr>
            <p:ph type="body" idx="1"/>
          </p:nvPr>
        </p:nvSpPr>
        <p:spPr>
          <a:xfrm>
            <a:off x="538163" y="4797425"/>
            <a:ext cx="5473700" cy="1219200"/>
          </a:xfrm>
          <a:noFill/>
        </p:spPr>
        <p:txBody>
          <a:bodyPr lIns="90488" tIns="44450" rIns="90488" bIns="44450"/>
          <a:lstStyle/>
          <a:p>
            <a:pPr algn="just" eaLnBrk="1" hangingPunct="1"/>
            <a:r>
              <a:rPr lang="en-US" altLang="zh-CN" sz="2800">
                <a:latin typeface="Arial" charset="0"/>
                <a:ea typeface="宋体" charset="0"/>
              </a:rPr>
              <a:t>ptr2=ptr1-&gt;next;</a:t>
            </a:r>
          </a:p>
          <a:p>
            <a:pPr algn="just" eaLnBrk="1" hangingPunct="1"/>
            <a:r>
              <a:rPr lang="zh-CN" altLang="en-US" sz="2800">
                <a:solidFill>
                  <a:srgbClr val="CC0066"/>
                </a:solidFill>
                <a:latin typeface="Arial" charset="0"/>
                <a:ea typeface="宋体" charset="0"/>
              </a:rPr>
              <a:t>先接</a:t>
            </a:r>
            <a:r>
              <a:rPr lang="en-US" altLang="zh-CN" sz="2800">
                <a:solidFill>
                  <a:srgbClr val="CC0066"/>
                </a:solidFill>
                <a:latin typeface="Arial" charset="0"/>
                <a:ea typeface="宋体" charset="0"/>
              </a:rPr>
              <a:t>:</a:t>
            </a:r>
            <a:r>
              <a:rPr lang="en-US" altLang="zh-CN" sz="2800">
                <a:latin typeface="Arial" charset="0"/>
                <a:ea typeface="宋体" charset="0"/>
              </a:rPr>
              <a:t>ptr1-&gt;next=ptr2-&gt;next;</a:t>
            </a:r>
          </a:p>
        </p:txBody>
      </p:sp>
      <p:grpSp>
        <p:nvGrpSpPr>
          <p:cNvPr id="72706" name="Group 4"/>
          <p:cNvGrpSpPr>
            <a:grpSpLocks/>
          </p:cNvGrpSpPr>
          <p:nvPr/>
        </p:nvGrpSpPr>
        <p:grpSpPr bwMode="auto">
          <a:xfrm>
            <a:off x="657225" y="1920875"/>
            <a:ext cx="6938963" cy="1190625"/>
            <a:chOff x="48" y="633"/>
            <a:chExt cx="4368" cy="1175"/>
          </a:xfrm>
        </p:grpSpPr>
        <p:grpSp>
          <p:nvGrpSpPr>
            <p:cNvPr id="72747" name="Group 5"/>
            <p:cNvGrpSpPr>
              <a:grpSpLocks/>
            </p:cNvGrpSpPr>
            <p:nvPr/>
          </p:nvGrpSpPr>
          <p:grpSpPr bwMode="auto">
            <a:xfrm>
              <a:off x="3360" y="672"/>
              <a:ext cx="1056" cy="240"/>
              <a:chOff x="624" y="672"/>
              <a:chExt cx="1056" cy="240"/>
            </a:xfrm>
          </p:grpSpPr>
          <p:sp>
            <p:nvSpPr>
              <p:cNvPr id="72769" name="Rectangle 6"/>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2770" name="Group 7"/>
              <p:cNvGrpSpPr>
                <a:grpSpLocks/>
              </p:cNvGrpSpPr>
              <p:nvPr/>
            </p:nvGrpSpPr>
            <p:grpSpPr bwMode="auto">
              <a:xfrm>
                <a:off x="624" y="672"/>
                <a:ext cx="720" cy="240"/>
                <a:chOff x="624" y="672"/>
                <a:chExt cx="720" cy="240"/>
              </a:xfrm>
            </p:grpSpPr>
            <p:sp>
              <p:nvSpPr>
                <p:cNvPr id="72771" name="Line 8"/>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2772" name="Rectangle 9"/>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grpSp>
          <p:nvGrpSpPr>
            <p:cNvPr id="72748" name="Group 10"/>
            <p:cNvGrpSpPr>
              <a:grpSpLocks/>
            </p:cNvGrpSpPr>
            <p:nvPr/>
          </p:nvGrpSpPr>
          <p:grpSpPr bwMode="auto">
            <a:xfrm>
              <a:off x="48" y="633"/>
              <a:ext cx="4368" cy="1175"/>
              <a:chOff x="48" y="633"/>
              <a:chExt cx="4368" cy="1175"/>
            </a:xfrm>
          </p:grpSpPr>
          <p:sp>
            <p:nvSpPr>
              <p:cNvPr id="72749" name="Text Box 11"/>
              <p:cNvSpPr txBox="1">
                <a:spLocks noChangeArrowheads="1"/>
              </p:cNvSpPr>
              <p:nvPr/>
            </p:nvSpPr>
            <p:spPr bwMode="auto">
              <a:xfrm>
                <a:off x="48" y="633"/>
                <a:ext cx="602" cy="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a:latin typeface="Book Antiqua" charset="0"/>
                  </a:rPr>
                  <a:t>head</a:t>
                </a:r>
                <a:endParaRPr lang="en-US" altLang="zh-CN" sz="2800">
                  <a:latin typeface="Times New Roman" charset="0"/>
                </a:endParaRPr>
              </a:p>
            </p:txBody>
          </p:sp>
          <p:grpSp>
            <p:nvGrpSpPr>
              <p:cNvPr id="72750" name="Group 12"/>
              <p:cNvGrpSpPr>
                <a:grpSpLocks/>
              </p:cNvGrpSpPr>
              <p:nvPr/>
            </p:nvGrpSpPr>
            <p:grpSpPr bwMode="auto">
              <a:xfrm>
                <a:off x="1680" y="912"/>
                <a:ext cx="524" cy="896"/>
                <a:chOff x="833" y="960"/>
                <a:chExt cx="524" cy="896"/>
              </a:xfrm>
            </p:grpSpPr>
            <p:sp>
              <p:nvSpPr>
                <p:cNvPr id="72767" name="Line 13"/>
                <p:cNvSpPr>
                  <a:spLocks noChangeShapeType="1"/>
                </p:cNvSpPr>
                <p:nvPr/>
              </p:nvSpPr>
              <p:spPr bwMode="auto">
                <a:xfrm flipV="1">
                  <a:off x="1056" y="960"/>
                  <a:ext cx="0" cy="384"/>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2768" name="Text Box 14"/>
                <p:cNvSpPr txBox="1">
                  <a:spLocks noChangeArrowheads="1"/>
                </p:cNvSpPr>
                <p:nvPr/>
              </p:nvSpPr>
              <p:spPr bwMode="auto">
                <a:xfrm>
                  <a:off x="833" y="1344"/>
                  <a:ext cx="524" cy="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a:latin typeface="Book Antiqua" charset="0"/>
                    </a:rPr>
                    <a:t>ptr1</a:t>
                  </a:r>
                  <a:endParaRPr lang="en-US" altLang="zh-CN" sz="2800">
                    <a:latin typeface="Times New Roman" charset="0"/>
                  </a:endParaRPr>
                </a:p>
              </p:txBody>
            </p:sp>
          </p:grpSp>
          <p:grpSp>
            <p:nvGrpSpPr>
              <p:cNvPr id="72751" name="Group 15"/>
              <p:cNvGrpSpPr>
                <a:grpSpLocks/>
              </p:cNvGrpSpPr>
              <p:nvPr/>
            </p:nvGrpSpPr>
            <p:grpSpPr bwMode="auto">
              <a:xfrm>
                <a:off x="624" y="672"/>
                <a:ext cx="1056" cy="240"/>
                <a:chOff x="624" y="672"/>
                <a:chExt cx="1056" cy="240"/>
              </a:xfrm>
            </p:grpSpPr>
            <p:sp>
              <p:nvSpPr>
                <p:cNvPr id="72763" name="Rectangle 16"/>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2764" name="Group 17"/>
                <p:cNvGrpSpPr>
                  <a:grpSpLocks/>
                </p:cNvGrpSpPr>
                <p:nvPr/>
              </p:nvGrpSpPr>
              <p:grpSpPr bwMode="auto">
                <a:xfrm>
                  <a:off x="624" y="672"/>
                  <a:ext cx="720" cy="240"/>
                  <a:chOff x="624" y="672"/>
                  <a:chExt cx="720" cy="240"/>
                </a:xfrm>
              </p:grpSpPr>
              <p:sp>
                <p:nvSpPr>
                  <p:cNvPr id="72765" name="Line 18"/>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2766" name="Rectangle 19"/>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grpSp>
            <p:nvGrpSpPr>
              <p:cNvPr id="72752" name="Group 20"/>
              <p:cNvGrpSpPr>
                <a:grpSpLocks/>
              </p:cNvGrpSpPr>
              <p:nvPr/>
            </p:nvGrpSpPr>
            <p:grpSpPr bwMode="auto">
              <a:xfrm>
                <a:off x="1536" y="672"/>
                <a:ext cx="1056" cy="240"/>
                <a:chOff x="624" y="672"/>
                <a:chExt cx="1056" cy="240"/>
              </a:xfrm>
            </p:grpSpPr>
            <p:sp>
              <p:nvSpPr>
                <p:cNvPr id="72759" name="Rectangle 21"/>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2760" name="Group 22"/>
                <p:cNvGrpSpPr>
                  <a:grpSpLocks/>
                </p:cNvGrpSpPr>
                <p:nvPr/>
              </p:nvGrpSpPr>
              <p:grpSpPr bwMode="auto">
                <a:xfrm>
                  <a:off x="624" y="672"/>
                  <a:ext cx="720" cy="240"/>
                  <a:chOff x="624" y="672"/>
                  <a:chExt cx="720" cy="240"/>
                </a:xfrm>
              </p:grpSpPr>
              <p:sp>
                <p:nvSpPr>
                  <p:cNvPr id="72761" name="Line 23"/>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2762" name="Rectangle 24"/>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grpSp>
            <p:nvGrpSpPr>
              <p:cNvPr id="72753" name="Group 25"/>
              <p:cNvGrpSpPr>
                <a:grpSpLocks/>
              </p:cNvGrpSpPr>
              <p:nvPr/>
            </p:nvGrpSpPr>
            <p:grpSpPr bwMode="auto">
              <a:xfrm>
                <a:off x="2448" y="672"/>
                <a:ext cx="1056" cy="240"/>
                <a:chOff x="624" y="672"/>
                <a:chExt cx="1056" cy="240"/>
              </a:xfrm>
            </p:grpSpPr>
            <p:sp>
              <p:nvSpPr>
                <p:cNvPr id="72755" name="Rectangle 26"/>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2756" name="Group 27"/>
                <p:cNvGrpSpPr>
                  <a:grpSpLocks/>
                </p:cNvGrpSpPr>
                <p:nvPr/>
              </p:nvGrpSpPr>
              <p:grpSpPr bwMode="auto">
                <a:xfrm>
                  <a:off x="624" y="672"/>
                  <a:ext cx="720" cy="240"/>
                  <a:chOff x="624" y="672"/>
                  <a:chExt cx="720" cy="240"/>
                </a:xfrm>
              </p:grpSpPr>
              <p:sp>
                <p:nvSpPr>
                  <p:cNvPr id="72757" name="Line 28"/>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2758" name="Rectangle 29"/>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sp>
            <p:nvSpPr>
              <p:cNvPr id="72754" name="Line 30"/>
              <p:cNvSpPr>
                <a:spLocks noChangeShapeType="1"/>
              </p:cNvSpPr>
              <p:nvPr/>
            </p:nvSpPr>
            <p:spPr bwMode="auto">
              <a:xfrm flipV="1">
                <a:off x="4080" y="720"/>
                <a:ext cx="336" cy="19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grpSp>
      </p:grpSp>
      <p:grpSp>
        <p:nvGrpSpPr>
          <p:cNvPr id="13" name="Group 31"/>
          <p:cNvGrpSpPr>
            <a:grpSpLocks/>
          </p:cNvGrpSpPr>
          <p:nvPr/>
        </p:nvGrpSpPr>
        <p:grpSpPr bwMode="auto">
          <a:xfrm>
            <a:off x="4570413" y="3260725"/>
            <a:ext cx="1676400" cy="381000"/>
            <a:chOff x="624" y="672"/>
            <a:chExt cx="1056" cy="240"/>
          </a:xfrm>
        </p:grpSpPr>
        <p:sp>
          <p:nvSpPr>
            <p:cNvPr id="72743" name="Rectangle 32"/>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2744" name="Group 33"/>
            <p:cNvGrpSpPr>
              <a:grpSpLocks/>
            </p:cNvGrpSpPr>
            <p:nvPr/>
          </p:nvGrpSpPr>
          <p:grpSpPr bwMode="auto">
            <a:xfrm>
              <a:off x="624" y="672"/>
              <a:ext cx="720" cy="240"/>
              <a:chOff x="624" y="672"/>
              <a:chExt cx="720" cy="240"/>
            </a:xfrm>
          </p:grpSpPr>
          <p:sp>
            <p:nvSpPr>
              <p:cNvPr id="72745" name="Line 34"/>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2746" name="Rectangle 35"/>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grpSp>
        <p:nvGrpSpPr>
          <p:cNvPr id="15" name="Group 36"/>
          <p:cNvGrpSpPr>
            <a:grpSpLocks/>
          </p:cNvGrpSpPr>
          <p:nvPr/>
        </p:nvGrpSpPr>
        <p:grpSpPr bwMode="auto">
          <a:xfrm>
            <a:off x="4716463" y="2241550"/>
            <a:ext cx="831850" cy="868363"/>
            <a:chOff x="2592" y="912"/>
            <a:chExt cx="524" cy="953"/>
          </a:xfrm>
        </p:grpSpPr>
        <p:sp>
          <p:nvSpPr>
            <p:cNvPr id="72741" name="Text Box 37"/>
            <p:cNvSpPr txBox="1">
              <a:spLocks noChangeArrowheads="1"/>
            </p:cNvSpPr>
            <p:nvPr/>
          </p:nvSpPr>
          <p:spPr bwMode="auto">
            <a:xfrm>
              <a:off x="2592" y="1295"/>
              <a:ext cx="524" cy="5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a:latin typeface="Book Antiqua" charset="0"/>
                </a:rPr>
                <a:t>ptr2</a:t>
              </a:r>
              <a:endParaRPr lang="en-US" altLang="zh-CN" sz="2800">
                <a:latin typeface="Times New Roman" charset="0"/>
              </a:endParaRPr>
            </a:p>
          </p:txBody>
        </p:sp>
        <p:sp>
          <p:nvSpPr>
            <p:cNvPr id="72742" name="Line 38"/>
            <p:cNvSpPr>
              <a:spLocks noChangeShapeType="1"/>
            </p:cNvSpPr>
            <p:nvPr/>
          </p:nvSpPr>
          <p:spPr bwMode="auto">
            <a:xfrm flipV="1">
              <a:off x="2815" y="912"/>
              <a:ext cx="0" cy="384"/>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grpSp>
      <p:grpSp>
        <p:nvGrpSpPr>
          <p:cNvPr id="16" name="Group 39"/>
          <p:cNvGrpSpPr>
            <a:grpSpLocks/>
          </p:cNvGrpSpPr>
          <p:nvPr/>
        </p:nvGrpSpPr>
        <p:grpSpPr bwMode="auto">
          <a:xfrm>
            <a:off x="684213" y="3213100"/>
            <a:ext cx="6934200" cy="1571625"/>
            <a:chOff x="144" y="1650"/>
            <a:chExt cx="4368" cy="990"/>
          </a:xfrm>
        </p:grpSpPr>
        <p:sp>
          <p:nvSpPr>
            <p:cNvPr id="72719" name="Line 40"/>
            <p:cNvSpPr>
              <a:spLocks noChangeShapeType="1"/>
            </p:cNvSpPr>
            <p:nvPr/>
          </p:nvSpPr>
          <p:spPr bwMode="auto">
            <a:xfrm flipV="1">
              <a:off x="4176" y="1728"/>
              <a:ext cx="336" cy="192"/>
            </a:xfrm>
            <a:prstGeom prst="line">
              <a:avLst/>
            </a:prstGeom>
            <a:noFill/>
            <a:ln w="12700">
              <a:solidFill>
                <a:schemeClr val="tx1"/>
              </a:solidFill>
              <a:round/>
              <a:headEnd/>
              <a:tailEn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grpSp>
          <p:nvGrpSpPr>
            <p:cNvPr id="72720" name="Group 41"/>
            <p:cNvGrpSpPr>
              <a:grpSpLocks/>
            </p:cNvGrpSpPr>
            <p:nvPr/>
          </p:nvGrpSpPr>
          <p:grpSpPr bwMode="auto">
            <a:xfrm>
              <a:off x="144" y="1650"/>
              <a:ext cx="4368" cy="990"/>
              <a:chOff x="144" y="1650"/>
              <a:chExt cx="4368" cy="990"/>
            </a:xfrm>
          </p:grpSpPr>
          <p:grpSp>
            <p:nvGrpSpPr>
              <p:cNvPr id="72721" name="Group 42"/>
              <p:cNvGrpSpPr>
                <a:grpSpLocks/>
              </p:cNvGrpSpPr>
              <p:nvPr/>
            </p:nvGrpSpPr>
            <p:grpSpPr bwMode="auto">
              <a:xfrm>
                <a:off x="3456" y="1689"/>
                <a:ext cx="720" cy="240"/>
                <a:chOff x="624" y="672"/>
                <a:chExt cx="720" cy="240"/>
              </a:xfrm>
            </p:grpSpPr>
            <p:sp>
              <p:nvSpPr>
                <p:cNvPr id="72739" name="Line 43"/>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2740" name="Rectangle 44"/>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nvGrpSpPr>
              <p:cNvPr id="72722" name="Group 45"/>
              <p:cNvGrpSpPr>
                <a:grpSpLocks/>
              </p:cNvGrpSpPr>
              <p:nvPr/>
            </p:nvGrpSpPr>
            <p:grpSpPr bwMode="auto">
              <a:xfrm>
                <a:off x="144" y="1650"/>
                <a:ext cx="4368" cy="990"/>
                <a:chOff x="144" y="1650"/>
                <a:chExt cx="4368" cy="990"/>
              </a:xfrm>
            </p:grpSpPr>
            <p:sp>
              <p:nvSpPr>
                <p:cNvPr id="72723" name="Rectangle 46"/>
                <p:cNvSpPr>
                  <a:spLocks noChangeArrowheads="1"/>
                </p:cNvSpPr>
                <p:nvPr/>
              </p:nvSpPr>
              <p:spPr bwMode="auto">
                <a:xfrm>
                  <a:off x="4176" y="1689"/>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sp>
              <p:nvSpPr>
                <p:cNvPr id="72724" name="Text Box 47"/>
                <p:cNvSpPr txBox="1">
                  <a:spLocks noChangeArrowheads="1"/>
                </p:cNvSpPr>
                <p:nvPr/>
              </p:nvSpPr>
              <p:spPr bwMode="auto">
                <a:xfrm>
                  <a:off x="144" y="1650"/>
                  <a:ext cx="602"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a:latin typeface="Book Antiqua" charset="0"/>
                    </a:rPr>
                    <a:t>head</a:t>
                  </a:r>
                  <a:endParaRPr lang="en-US" altLang="zh-CN" sz="2800">
                    <a:latin typeface="Times New Roman" charset="0"/>
                  </a:endParaRPr>
                </a:p>
              </p:txBody>
            </p:sp>
            <p:grpSp>
              <p:nvGrpSpPr>
                <p:cNvPr id="72725" name="Group 48"/>
                <p:cNvGrpSpPr>
                  <a:grpSpLocks/>
                </p:cNvGrpSpPr>
                <p:nvPr/>
              </p:nvGrpSpPr>
              <p:grpSpPr bwMode="auto">
                <a:xfrm>
                  <a:off x="1776" y="1929"/>
                  <a:ext cx="524" cy="711"/>
                  <a:chOff x="833" y="960"/>
                  <a:chExt cx="524" cy="711"/>
                </a:xfrm>
              </p:grpSpPr>
              <p:sp>
                <p:nvSpPr>
                  <p:cNvPr id="72737" name="Line 49"/>
                  <p:cNvSpPr>
                    <a:spLocks noChangeShapeType="1"/>
                  </p:cNvSpPr>
                  <p:nvPr/>
                </p:nvSpPr>
                <p:spPr bwMode="auto">
                  <a:xfrm flipV="1">
                    <a:off x="1056" y="960"/>
                    <a:ext cx="0" cy="384"/>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2738" name="Text Box 50"/>
                  <p:cNvSpPr txBox="1">
                    <a:spLocks noChangeArrowheads="1"/>
                  </p:cNvSpPr>
                  <p:nvPr/>
                </p:nvSpPr>
                <p:spPr bwMode="auto">
                  <a:xfrm>
                    <a:off x="833" y="1344"/>
                    <a:ext cx="524"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a:latin typeface="Book Antiqua" charset="0"/>
                      </a:rPr>
                      <a:t>ptr1</a:t>
                    </a:r>
                    <a:endParaRPr lang="en-US" altLang="zh-CN" sz="2800">
                      <a:latin typeface="Times New Roman" charset="0"/>
                    </a:endParaRPr>
                  </a:p>
                </p:txBody>
              </p:sp>
            </p:grpSp>
            <p:grpSp>
              <p:nvGrpSpPr>
                <p:cNvPr id="72726" name="Group 51"/>
                <p:cNvGrpSpPr>
                  <a:grpSpLocks/>
                </p:cNvGrpSpPr>
                <p:nvPr/>
              </p:nvGrpSpPr>
              <p:grpSpPr bwMode="auto">
                <a:xfrm>
                  <a:off x="720" y="1689"/>
                  <a:ext cx="1056" cy="240"/>
                  <a:chOff x="624" y="672"/>
                  <a:chExt cx="1056" cy="240"/>
                </a:xfrm>
              </p:grpSpPr>
              <p:sp>
                <p:nvSpPr>
                  <p:cNvPr id="72733" name="Rectangle 52"/>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2734" name="Group 53"/>
                  <p:cNvGrpSpPr>
                    <a:grpSpLocks/>
                  </p:cNvGrpSpPr>
                  <p:nvPr/>
                </p:nvGrpSpPr>
                <p:grpSpPr bwMode="auto">
                  <a:xfrm>
                    <a:off x="624" y="672"/>
                    <a:ext cx="720" cy="240"/>
                    <a:chOff x="624" y="672"/>
                    <a:chExt cx="720" cy="240"/>
                  </a:xfrm>
                </p:grpSpPr>
                <p:sp>
                  <p:nvSpPr>
                    <p:cNvPr id="72735" name="Line 54"/>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2736" name="Rectangle 55"/>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grpSp>
              <p:nvGrpSpPr>
                <p:cNvPr id="72727" name="Group 56"/>
                <p:cNvGrpSpPr>
                  <a:grpSpLocks/>
                </p:cNvGrpSpPr>
                <p:nvPr/>
              </p:nvGrpSpPr>
              <p:grpSpPr bwMode="auto">
                <a:xfrm>
                  <a:off x="1632" y="1689"/>
                  <a:ext cx="1056" cy="240"/>
                  <a:chOff x="624" y="672"/>
                  <a:chExt cx="1056" cy="240"/>
                </a:xfrm>
              </p:grpSpPr>
              <p:sp>
                <p:nvSpPr>
                  <p:cNvPr id="72729" name="Rectangle 57"/>
                  <p:cNvSpPr>
                    <a:spLocks noChangeArrowheads="1"/>
                  </p:cNvSpPr>
                  <p:nvPr/>
                </p:nvSpPr>
                <p:spPr bwMode="auto">
                  <a:xfrm>
                    <a:off x="1344"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nvGrpSpPr>
                  <p:cNvPr id="72730" name="Group 58"/>
                  <p:cNvGrpSpPr>
                    <a:grpSpLocks/>
                  </p:cNvGrpSpPr>
                  <p:nvPr/>
                </p:nvGrpSpPr>
                <p:grpSpPr bwMode="auto">
                  <a:xfrm>
                    <a:off x="624" y="672"/>
                    <a:ext cx="720" cy="240"/>
                    <a:chOff x="624" y="672"/>
                    <a:chExt cx="720" cy="240"/>
                  </a:xfrm>
                </p:grpSpPr>
                <p:sp>
                  <p:nvSpPr>
                    <p:cNvPr id="72731" name="Line 59"/>
                    <p:cNvSpPr>
                      <a:spLocks noChangeShapeType="1"/>
                    </p:cNvSpPr>
                    <p:nvPr/>
                  </p:nvSpPr>
                  <p:spPr bwMode="auto">
                    <a:xfrm>
                      <a:off x="624" y="795"/>
                      <a:ext cx="432" cy="0"/>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sp>
                  <p:nvSpPr>
                    <p:cNvPr id="72732" name="Rectangle 60"/>
                    <p:cNvSpPr>
                      <a:spLocks noChangeArrowheads="1"/>
                    </p:cNvSpPr>
                    <p:nvPr/>
                  </p:nvSpPr>
                  <p:spPr bwMode="auto">
                    <a:xfrm>
                      <a:off x="1008" y="672"/>
                      <a:ext cx="336" cy="24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kumimoji="1" lang="zh-CN" altLang="en-US" sz="2800" b="1">
                        <a:latin typeface="Book Antiqua" charset="0"/>
                      </a:endParaRPr>
                    </a:p>
                  </p:txBody>
                </p:sp>
              </p:grpSp>
            </p:grpSp>
            <p:sp>
              <p:nvSpPr>
                <p:cNvPr id="72728" name="Line 61"/>
                <p:cNvSpPr>
                  <a:spLocks noChangeShapeType="1"/>
                </p:cNvSpPr>
                <p:nvPr/>
              </p:nvSpPr>
              <p:spPr bwMode="auto">
                <a:xfrm flipV="1">
                  <a:off x="2592" y="1824"/>
                  <a:ext cx="1392" cy="0"/>
                </a:xfrm>
                <a:prstGeom prst="line">
                  <a:avLst/>
                </a:prstGeom>
                <a:noFill/>
                <a:ln w="76200">
                  <a:solidFill>
                    <a:srgbClr val="00FF00"/>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grpSp>
        </p:grpSp>
      </p:grpSp>
      <p:sp>
        <p:nvSpPr>
          <p:cNvPr id="494654" name="Rectangle 62"/>
          <p:cNvSpPr>
            <a:spLocks noChangeArrowheads="1"/>
          </p:cNvSpPr>
          <p:nvPr/>
        </p:nvSpPr>
        <p:spPr bwMode="auto">
          <a:xfrm>
            <a:off x="539750" y="5949950"/>
            <a:ext cx="4897438" cy="647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lstStyle/>
          <a:p>
            <a:pPr marL="342900" indent="-342900" algn="just">
              <a:spcBef>
                <a:spcPct val="20000"/>
              </a:spcBef>
              <a:buClr>
                <a:schemeClr val="bg2"/>
              </a:buClr>
              <a:buSzPct val="75000"/>
              <a:buFont typeface="Wingdings" charset="0"/>
              <a:buChar char="n"/>
            </a:pPr>
            <a:r>
              <a:rPr lang="zh-CN" altLang="en-US" sz="2800" b="1">
                <a:solidFill>
                  <a:srgbClr val="CC0066"/>
                </a:solidFill>
              </a:rPr>
              <a:t>后删</a:t>
            </a:r>
            <a:r>
              <a:rPr lang="en-US" altLang="zh-CN" sz="2800" b="1">
                <a:solidFill>
                  <a:srgbClr val="CC0066"/>
                </a:solidFill>
              </a:rPr>
              <a:t>:</a:t>
            </a:r>
            <a:r>
              <a:rPr lang="en-US" altLang="zh-CN" sz="2800" b="1"/>
              <a:t>free(ptr2);</a:t>
            </a:r>
            <a:endParaRPr lang="zh-CN" altLang="en-US" sz="2800" b="1">
              <a:solidFill>
                <a:srgbClr val="CC0066"/>
              </a:solidFill>
            </a:endParaRPr>
          </a:p>
        </p:txBody>
      </p:sp>
      <p:sp>
        <p:nvSpPr>
          <p:cNvPr id="72711" name="Rectangle 67"/>
          <p:cNvSpPr>
            <a:spLocks noGrp="1" noChangeArrowheads="1"/>
          </p:cNvSpPr>
          <p:nvPr>
            <p:ph type="title"/>
          </p:nvPr>
        </p:nvSpPr>
        <p:spPr>
          <a:xfrm>
            <a:off x="457200" y="457200"/>
            <a:ext cx="8229600" cy="739775"/>
          </a:xfrm>
          <a:noFill/>
        </p:spPr>
        <p:txBody>
          <a:bodyPr/>
          <a:lstStyle/>
          <a:p>
            <a:pPr eaLnBrk="1" hangingPunct="1"/>
            <a:r>
              <a:rPr lang="en-US" altLang="zh-CN" sz="4000">
                <a:latin typeface="Arial" charset="0"/>
                <a:ea typeface="宋体" charset="0"/>
              </a:rPr>
              <a:t>11.3.3  </a:t>
            </a:r>
            <a:r>
              <a:rPr lang="zh-CN" altLang="en-US" sz="4000">
                <a:latin typeface="Arial" charset="0"/>
                <a:ea typeface="宋体" charset="0"/>
              </a:rPr>
              <a:t>单向链表的常用操作</a:t>
            </a:r>
          </a:p>
        </p:txBody>
      </p:sp>
      <p:sp>
        <p:nvSpPr>
          <p:cNvPr id="53257" name="Rectangle 68"/>
          <p:cNvSpPr>
            <a:spLocks noChangeArrowheads="1"/>
          </p:cNvSpPr>
          <p:nvPr/>
        </p:nvSpPr>
        <p:spPr bwMode="auto">
          <a:xfrm>
            <a:off x="611188" y="1412875"/>
            <a:ext cx="7777162" cy="4824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spcBef>
                <a:spcPct val="20000"/>
              </a:spcBef>
              <a:buClr>
                <a:schemeClr val="bg2"/>
              </a:buClr>
              <a:buSzPct val="75000"/>
              <a:defRPr/>
            </a:pPr>
            <a:r>
              <a:rPr lang="en-US" altLang="zh-CN" sz="2800" b="1" dirty="0">
                <a:solidFill>
                  <a:srgbClr val="0000CC"/>
                </a:solidFill>
              </a:rPr>
              <a:t>4. </a:t>
            </a:r>
            <a:r>
              <a:rPr lang="zh-CN" altLang="en-US" sz="2800" b="1" dirty="0">
                <a:solidFill>
                  <a:srgbClr val="0000CC"/>
                </a:solidFill>
              </a:rPr>
              <a:t>删除结点</a:t>
            </a:r>
          </a:p>
          <a:p>
            <a:pPr marL="342900" indent="-342900">
              <a:lnSpc>
                <a:spcPct val="80000"/>
              </a:lnSpc>
              <a:spcBef>
                <a:spcPct val="20000"/>
              </a:spcBef>
              <a:buClr>
                <a:schemeClr val="bg2"/>
              </a:buClr>
              <a:buSzPct val="75000"/>
              <a:buFont typeface="Wingdings" charset="0"/>
              <a:buChar char="n"/>
              <a:defRPr/>
            </a:pPr>
            <a:endParaRPr lang="zh-CN" altLang="en-US" sz="2800" b="1" dirty="0"/>
          </a:p>
        </p:txBody>
      </p:sp>
      <p:grpSp>
        <p:nvGrpSpPr>
          <p:cNvPr id="25" name="Group 69"/>
          <p:cNvGrpSpPr>
            <a:grpSpLocks/>
          </p:cNvGrpSpPr>
          <p:nvPr/>
        </p:nvGrpSpPr>
        <p:grpSpPr bwMode="auto">
          <a:xfrm>
            <a:off x="4843463" y="3656013"/>
            <a:ext cx="831850" cy="1128712"/>
            <a:chOff x="2592" y="912"/>
            <a:chExt cx="524" cy="711"/>
          </a:xfrm>
        </p:grpSpPr>
        <p:sp>
          <p:nvSpPr>
            <p:cNvPr id="72717" name="Text Box 70"/>
            <p:cNvSpPr txBox="1">
              <a:spLocks noChangeArrowheads="1"/>
            </p:cNvSpPr>
            <p:nvPr/>
          </p:nvSpPr>
          <p:spPr bwMode="auto">
            <a:xfrm>
              <a:off x="2592" y="1296"/>
              <a:ext cx="524"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sz="2800">
                  <a:latin typeface="Book Antiqua" charset="0"/>
                </a:rPr>
                <a:t>ptr2</a:t>
              </a:r>
              <a:endParaRPr lang="en-US" altLang="zh-CN" sz="2800">
                <a:latin typeface="Times New Roman" charset="0"/>
              </a:endParaRPr>
            </a:p>
          </p:txBody>
        </p:sp>
        <p:sp>
          <p:nvSpPr>
            <p:cNvPr id="72718" name="Line 71"/>
            <p:cNvSpPr>
              <a:spLocks noChangeShapeType="1"/>
            </p:cNvSpPr>
            <p:nvPr/>
          </p:nvSpPr>
          <p:spPr bwMode="auto">
            <a:xfrm flipV="1">
              <a:off x="2815" y="912"/>
              <a:ext cx="0" cy="384"/>
            </a:xfrm>
            <a:prstGeom prst="line">
              <a:avLst/>
            </a:prstGeom>
            <a:noFill/>
            <a:ln w="5715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88" tIns="44450" rIns="90488" bIns="44450" anchor="ctr"/>
            <a:lstStyle/>
            <a:p>
              <a:endParaRPr lang="zh-CN" altLang="en-US"/>
            </a:p>
          </p:txBody>
        </p:sp>
      </p:grpSp>
      <p:sp>
        <p:nvSpPr>
          <p:cNvPr id="494664" name="Text Box 72"/>
          <p:cNvSpPr txBox="1">
            <a:spLocks noChangeArrowheads="1"/>
          </p:cNvSpPr>
          <p:nvPr/>
        </p:nvSpPr>
        <p:spPr bwMode="auto">
          <a:xfrm>
            <a:off x="6370638" y="4902200"/>
            <a:ext cx="2953890" cy="831850"/>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wrap="square" lIns="92075" tIns="46038" rIns="92075" bIns="46038">
            <a:spAutoFit/>
          </a:bodyPr>
          <a:lstStyle>
            <a:lvl1pPr>
              <a:defRPr kumimoji="1" sz="2400">
                <a:solidFill>
                  <a:schemeClr val="tx1"/>
                </a:solidFill>
                <a:latin typeface="Arial" charset="0"/>
                <a:ea typeface="宋体" charset="0"/>
                <a:cs typeface="宋体" charset="0"/>
              </a:defRPr>
            </a:lvl1pPr>
            <a:lvl2pPr marL="742950" indent="-285750">
              <a:defRPr kumimoji="1" sz="2400">
                <a:solidFill>
                  <a:schemeClr val="tx1"/>
                </a:solidFill>
                <a:latin typeface="Arial" charset="0"/>
                <a:ea typeface="宋体" charset="0"/>
              </a:defRPr>
            </a:lvl2pPr>
            <a:lvl3pPr marL="1143000" indent="-228600">
              <a:defRPr kumimoji="1" sz="2400">
                <a:solidFill>
                  <a:schemeClr val="tx1"/>
                </a:solidFill>
                <a:latin typeface="Arial" charset="0"/>
                <a:ea typeface="宋体" charset="0"/>
              </a:defRPr>
            </a:lvl3pPr>
            <a:lvl4pPr marL="1600200" indent="-228600">
              <a:defRPr kumimoji="1" sz="2400">
                <a:solidFill>
                  <a:schemeClr val="tx1"/>
                </a:solidFill>
                <a:latin typeface="Arial" charset="0"/>
                <a:ea typeface="宋体" charset="0"/>
              </a:defRPr>
            </a:lvl4pPr>
            <a:lvl5pPr marL="2057400" indent="-228600">
              <a:defRPr kumimoji="1" sz="2400">
                <a:solidFill>
                  <a:schemeClr val="tx1"/>
                </a:solidFill>
                <a:latin typeface="Arial" charset="0"/>
                <a:ea typeface="宋体" charset="0"/>
              </a:defRPr>
            </a:lvl5pPr>
            <a:lvl6pPr marL="2514600" indent="-228600" fontAlgn="base">
              <a:spcBef>
                <a:spcPct val="0"/>
              </a:spcBef>
              <a:spcAft>
                <a:spcPct val="0"/>
              </a:spcAft>
              <a:defRPr kumimoji="1" sz="2400">
                <a:solidFill>
                  <a:schemeClr val="tx1"/>
                </a:solidFill>
                <a:latin typeface="Arial" charset="0"/>
                <a:ea typeface="宋体" charset="0"/>
              </a:defRPr>
            </a:lvl6pPr>
            <a:lvl7pPr marL="2971800" indent="-228600" fontAlgn="base">
              <a:spcBef>
                <a:spcPct val="0"/>
              </a:spcBef>
              <a:spcAft>
                <a:spcPct val="0"/>
              </a:spcAft>
              <a:defRPr kumimoji="1" sz="2400">
                <a:solidFill>
                  <a:schemeClr val="tx1"/>
                </a:solidFill>
                <a:latin typeface="Arial" charset="0"/>
                <a:ea typeface="宋体" charset="0"/>
              </a:defRPr>
            </a:lvl7pPr>
            <a:lvl8pPr marL="3429000" indent="-228600" fontAlgn="base">
              <a:spcBef>
                <a:spcPct val="0"/>
              </a:spcBef>
              <a:spcAft>
                <a:spcPct val="0"/>
              </a:spcAft>
              <a:defRPr kumimoji="1" sz="2400">
                <a:solidFill>
                  <a:schemeClr val="tx1"/>
                </a:solidFill>
                <a:latin typeface="Arial" charset="0"/>
                <a:ea typeface="宋体" charset="0"/>
              </a:defRPr>
            </a:lvl8pPr>
            <a:lvl9pPr marL="3886200" indent="-228600" fontAlgn="base">
              <a:spcBef>
                <a:spcPct val="0"/>
              </a:spcBef>
              <a:spcAft>
                <a:spcPct val="0"/>
              </a:spcAft>
              <a:defRPr kumimoji="1" sz="2400">
                <a:solidFill>
                  <a:schemeClr val="tx1"/>
                </a:solidFill>
                <a:latin typeface="Arial" charset="0"/>
                <a:ea typeface="宋体" charset="0"/>
              </a:defRPr>
            </a:lvl9pPr>
          </a:lstStyle>
          <a:p>
            <a:r>
              <a:rPr kumimoji="0" lang="en-US" altLang="zh-CN" b="1" dirty="0">
                <a:solidFill>
                  <a:srgbClr val="0000CC"/>
                </a:solidFill>
              </a:rPr>
              <a:t>ptr1-&gt;next =</a:t>
            </a:r>
          </a:p>
          <a:p>
            <a:r>
              <a:rPr kumimoji="0" lang="en-US" altLang="zh-CN" b="1" dirty="0">
                <a:solidFill>
                  <a:srgbClr val="0000CC"/>
                </a:solidFill>
              </a:rPr>
              <a:t>ptr1-&gt;next-&gt;next;</a:t>
            </a:r>
          </a:p>
        </p:txBody>
      </p:sp>
      <p:sp>
        <p:nvSpPr>
          <p:cNvPr id="494665" name="Rectangle 73"/>
          <p:cNvSpPr>
            <a:spLocks noChangeArrowheads="1"/>
          </p:cNvSpPr>
          <p:nvPr/>
        </p:nvSpPr>
        <p:spPr bwMode="auto">
          <a:xfrm>
            <a:off x="900113" y="4868863"/>
            <a:ext cx="4679950" cy="1008062"/>
          </a:xfrm>
          <a:prstGeom prst="rect">
            <a:avLst/>
          </a:prstGeom>
          <a:noFill/>
          <a:ln w="12700">
            <a:solidFill>
              <a:schemeClr val="bg2"/>
            </a:solidFill>
            <a:prstDash val="dash"/>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algn="ctr"/>
            <a:endParaRPr lang="zh-CN" altLang="en-US">
              <a:solidFill>
                <a:srgbClr val="0000CC"/>
              </a:solidFill>
            </a:endParaRPr>
          </a:p>
        </p:txBody>
      </p:sp>
      <p:sp>
        <p:nvSpPr>
          <p:cNvPr id="494666" name="AutoShape 74"/>
          <p:cNvSpPr>
            <a:spLocks noChangeArrowheads="1"/>
          </p:cNvSpPr>
          <p:nvPr/>
        </p:nvSpPr>
        <p:spPr bwMode="auto">
          <a:xfrm>
            <a:off x="5580063" y="5157788"/>
            <a:ext cx="720725" cy="358775"/>
          </a:xfrm>
          <a:prstGeom prst="leftRightArrow">
            <a:avLst>
              <a:gd name="adj1" fmla="val 50000"/>
              <a:gd name="adj2" fmla="val 40177"/>
            </a:avLst>
          </a:prstGeom>
          <a:solidFill>
            <a:schemeClr val="accent1"/>
          </a:solidFill>
          <a:ln w="9525">
            <a:solidFill>
              <a:schemeClr val="tx1"/>
            </a:solidFill>
            <a:miter lim="800000"/>
            <a:headEnd/>
            <a:tailEnd/>
          </a:ln>
        </p:spPr>
        <p:txBody>
          <a:bodyPr wrap="none" lIns="92075" tIns="46038" rIns="92075" bIns="46038" anchor="ctr"/>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0-#ppt_w/2"/>
                                          </p:val>
                                        </p:tav>
                                        <p:tav tm="100000">
                                          <p:val>
                                            <p:strVal val="#ppt_x"/>
                                          </p:val>
                                        </p:tav>
                                      </p:tavLst>
                                    </p:anim>
                                    <p:anim calcmode="lin" valueType="num">
                                      <p:cBhvr additive="base">
                                        <p:cTn id="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94595">
                                            <p:txEl>
                                              <p:pRg st="0" end="0"/>
                                            </p:txEl>
                                          </p:spTgt>
                                        </p:tgtEl>
                                        <p:attrNameLst>
                                          <p:attrName>style.visibility</p:attrName>
                                        </p:attrNameLst>
                                      </p:cBhvr>
                                      <p:to>
                                        <p:strVal val="visible"/>
                                      </p:to>
                                    </p:set>
                                    <p:anim calcmode="lin" valueType="num">
                                      <p:cBhvr additive="base">
                                        <p:cTn id="13" dur="500" fill="hold"/>
                                        <p:tgtEl>
                                          <p:spTgt spid="49459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9459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94595">
                                            <p:txEl>
                                              <p:pRg st="1" end="1"/>
                                            </p:txEl>
                                          </p:spTgt>
                                        </p:tgtEl>
                                        <p:attrNameLst>
                                          <p:attrName>style.visibility</p:attrName>
                                        </p:attrNameLst>
                                      </p:cBhvr>
                                      <p:to>
                                        <p:strVal val="visible"/>
                                      </p:to>
                                    </p:set>
                                    <p:anim calcmode="lin" valueType="num">
                                      <p:cBhvr additive="base">
                                        <p:cTn id="19" dur="500" fill="hold"/>
                                        <p:tgtEl>
                                          <p:spTgt spid="49459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9459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0-#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2" presetClass="entr" presetSubtype="8"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additive="base">
                                        <p:cTn id="30" dur="500" fill="hold"/>
                                        <p:tgtEl>
                                          <p:spTgt spid="25"/>
                                        </p:tgtEl>
                                        <p:attrNameLst>
                                          <p:attrName>ppt_x</p:attrName>
                                        </p:attrNameLst>
                                      </p:cBhvr>
                                      <p:tavLst>
                                        <p:tav tm="0">
                                          <p:val>
                                            <p:strVal val="0-#ppt_w/2"/>
                                          </p:val>
                                        </p:tav>
                                        <p:tav tm="100000">
                                          <p:val>
                                            <p:strVal val="#ppt_x"/>
                                          </p:val>
                                        </p:tav>
                                      </p:tavLst>
                                    </p:anim>
                                    <p:anim calcmode="lin" valueType="num">
                                      <p:cBhvr additive="base">
                                        <p:cTn id="31" dur="500" fill="hold"/>
                                        <p:tgtEl>
                                          <p:spTgt spid="25"/>
                                        </p:tgtEl>
                                        <p:attrNameLst>
                                          <p:attrName>ppt_y</p:attrName>
                                        </p:attrNameLst>
                                      </p:cBhvr>
                                      <p:tavLst>
                                        <p:tav tm="0">
                                          <p:val>
                                            <p:strVal val="#ppt_y"/>
                                          </p:val>
                                        </p:tav>
                                        <p:tav tm="100000">
                                          <p:val>
                                            <p:strVal val="#ppt_y"/>
                                          </p:val>
                                        </p:tav>
                                      </p:tavLst>
                                    </p:anim>
                                  </p:childTnLst>
                                </p:cTn>
                              </p:par>
                            </p:childTnLst>
                          </p:cTn>
                        </p:par>
                        <p:par>
                          <p:cTn id="32" fill="hold" nodeType="afterGroup">
                            <p:stCondLst>
                              <p:cond delay="1000"/>
                            </p:stCondLst>
                            <p:childTnLst>
                              <p:par>
                                <p:cTn id="33" presetID="2" presetClass="entr" presetSubtype="8" fill="hold" nodeType="after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0-#ppt_w/2"/>
                                          </p:val>
                                        </p:tav>
                                        <p:tav tm="100000">
                                          <p:val>
                                            <p:strVal val="#ppt_x"/>
                                          </p:val>
                                        </p:tav>
                                      </p:tavLst>
                                    </p:anim>
                                    <p:anim calcmode="lin" valueType="num">
                                      <p:cBhvr additive="base">
                                        <p:cTn id="36" dur="500" fill="hold"/>
                                        <p:tgtEl>
                                          <p:spTgt spid="1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494654">
                                            <p:txEl>
                                              <p:pRg st="0" end="0"/>
                                            </p:txEl>
                                          </p:spTgt>
                                        </p:tgtEl>
                                        <p:attrNameLst>
                                          <p:attrName>style.visibility</p:attrName>
                                        </p:attrNameLst>
                                      </p:cBhvr>
                                      <p:to>
                                        <p:strVal val="visible"/>
                                      </p:to>
                                    </p:set>
                                    <p:anim calcmode="lin" valueType="num">
                                      <p:cBhvr additive="base">
                                        <p:cTn id="41" dur="500" fill="hold"/>
                                        <p:tgtEl>
                                          <p:spTgt spid="494654">
                                            <p:txEl>
                                              <p:pRg st="0" end="0"/>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946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94664"/>
                                        </p:tgtEl>
                                        <p:attrNameLst>
                                          <p:attrName>style.visibility</p:attrName>
                                        </p:attrNameLst>
                                      </p:cBhvr>
                                      <p:to>
                                        <p:strVal val="visible"/>
                                      </p:to>
                                    </p:set>
                                    <p:anim calcmode="lin" valueType="num">
                                      <p:cBhvr additive="base">
                                        <p:cTn id="47" dur="500" fill="hold"/>
                                        <p:tgtEl>
                                          <p:spTgt spid="494664"/>
                                        </p:tgtEl>
                                        <p:attrNameLst>
                                          <p:attrName>ppt_x</p:attrName>
                                        </p:attrNameLst>
                                      </p:cBhvr>
                                      <p:tavLst>
                                        <p:tav tm="0">
                                          <p:val>
                                            <p:strVal val="#ppt_x"/>
                                          </p:val>
                                        </p:tav>
                                        <p:tav tm="100000">
                                          <p:val>
                                            <p:strVal val="#ppt_x"/>
                                          </p:val>
                                        </p:tav>
                                      </p:tavLst>
                                    </p:anim>
                                    <p:anim calcmode="lin" valueType="num">
                                      <p:cBhvr additive="base">
                                        <p:cTn id="48" dur="500" fill="hold"/>
                                        <p:tgtEl>
                                          <p:spTgt spid="494664"/>
                                        </p:tgtEl>
                                        <p:attrNameLst>
                                          <p:attrName>ppt_y</p:attrName>
                                        </p:attrNameLst>
                                      </p:cBhvr>
                                      <p:tavLst>
                                        <p:tav tm="0">
                                          <p:val>
                                            <p:strVal val="1+#ppt_h/2"/>
                                          </p:val>
                                        </p:tav>
                                        <p:tav tm="100000">
                                          <p:val>
                                            <p:strVal val="#ppt_y"/>
                                          </p:val>
                                        </p:tav>
                                      </p:tavLst>
                                    </p:anim>
                                  </p:childTnLst>
                                </p:cTn>
                              </p:par>
                            </p:childTnLst>
                          </p:cTn>
                        </p:par>
                        <p:par>
                          <p:cTn id="49" fill="hold" nodeType="afterGroup">
                            <p:stCondLst>
                              <p:cond delay="500"/>
                            </p:stCondLst>
                            <p:childTnLst>
                              <p:par>
                                <p:cTn id="50" presetID="1" presetClass="entr" presetSubtype="0" fill="hold" grpId="0" nodeType="afterEffect">
                                  <p:stCondLst>
                                    <p:cond delay="0"/>
                                  </p:stCondLst>
                                  <p:childTnLst>
                                    <p:set>
                                      <p:cBhvr>
                                        <p:cTn id="51" dur="1" fill="hold">
                                          <p:stCondLst>
                                            <p:cond delay="0"/>
                                          </p:stCondLst>
                                        </p:cTn>
                                        <p:tgtEl>
                                          <p:spTgt spid="494665"/>
                                        </p:tgtEl>
                                        <p:attrNameLst>
                                          <p:attrName>style.visibility</p:attrName>
                                        </p:attrNameLst>
                                      </p:cBhvr>
                                      <p:to>
                                        <p:strVal val="visible"/>
                                      </p:to>
                                    </p:set>
                                  </p:childTnLst>
                                </p:cTn>
                              </p:par>
                            </p:childTnLst>
                          </p:cTn>
                        </p:par>
                        <p:par>
                          <p:cTn id="52" fill="hold" nodeType="afterGroup">
                            <p:stCondLst>
                              <p:cond delay="500"/>
                            </p:stCondLst>
                            <p:childTnLst>
                              <p:par>
                                <p:cTn id="53" presetID="17" presetClass="entr" presetSubtype="10" fill="hold" grpId="0" nodeType="afterEffect">
                                  <p:stCondLst>
                                    <p:cond delay="0"/>
                                  </p:stCondLst>
                                  <p:childTnLst>
                                    <p:set>
                                      <p:cBhvr>
                                        <p:cTn id="54" dur="1" fill="hold">
                                          <p:stCondLst>
                                            <p:cond delay="0"/>
                                          </p:stCondLst>
                                        </p:cTn>
                                        <p:tgtEl>
                                          <p:spTgt spid="494666"/>
                                        </p:tgtEl>
                                        <p:attrNameLst>
                                          <p:attrName>style.visibility</p:attrName>
                                        </p:attrNameLst>
                                      </p:cBhvr>
                                      <p:to>
                                        <p:strVal val="visible"/>
                                      </p:to>
                                    </p:set>
                                    <p:anim calcmode="lin" valueType="num">
                                      <p:cBhvr>
                                        <p:cTn id="55" dur="500" fill="hold"/>
                                        <p:tgtEl>
                                          <p:spTgt spid="494666"/>
                                        </p:tgtEl>
                                        <p:attrNameLst>
                                          <p:attrName>ppt_w</p:attrName>
                                        </p:attrNameLst>
                                      </p:cBhvr>
                                      <p:tavLst>
                                        <p:tav tm="0">
                                          <p:val>
                                            <p:fltVal val="0"/>
                                          </p:val>
                                        </p:tav>
                                        <p:tav tm="100000">
                                          <p:val>
                                            <p:strVal val="#ppt_w"/>
                                          </p:val>
                                        </p:tav>
                                      </p:tavLst>
                                    </p:anim>
                                    <p:anim calcmode="lin" valueType="num">
                                      <p:cBhvr>
                                        <p:cTn id="56" dur="500" fill="hold"/>
                                        <p:tgtEl>
                                          <p:spTgt spid="49466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595" grpId="0" build="p" autoUpdateAnimBg="0"/>
      <p:bldP spid="494654" grpId="0" build="p" autoUpdateAnimBg="0"/>
      <p:bldP spid="494664" grpId="0" animBg="1"/>
      <p:bldP spid="494665" grpId="0" animBg="1"/>
      <p:bldP spid="49466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zh-CN" altLang="en-US">
                <a:latin typeface="Arial" charset="0"/>
                <a:ea typeface="宋体" charset="0"/>
              </a:rPr>
              <a:t>本章总结</a:t>
            </a:r>
          </a:p>
        </p:txBody>
      </p:sp>
      <p:sp>
        <p:nvSpPr>
          <p:cNvPr id="498691" name="Rectangle 3"/>
          <p:cNvSpPr>
            <a:spLocks noGrp="1" noChangeArrowheads="1"/>
          </p:cNvSpPr>
          <p:nvPr>
            <p:ph type="body" idx="1"/>
          </p:nvPr>
        </p:nvSpPr>
        <p:spPr>
          <a:xfrm>
            <a:off x="395288" y="1693863"/>
            <a:ext cx="8229600" cy="4327525"/>
          </a:xfrm>
        </p:spPr>
        <p:txBody>
          <a:bodyPr/>
          <a:lstStyle/>
          <a:p>
            <a:pPr eaLnBrk="1" hangingPunct="1">
              <a:lnSpc>
                <a:spcPct val="80000"/>
              </a:lnSpc>
            </a:pPr>
            <a:r>
              <a:rPr lang="zh-CN" altLang="en-US" sz="2800">
                <a:solidFill>
                  <a:schemeClr val="bg2"/>
                </a:solidFill>
                <a:latin typeface="Arial" charset="0"/>
                <a:ea typeface="宋体" charset="0"/>
              </a:rPr>
              <a:t>指针数组</a:t>
            </a:r>
          </a:p>
          <a:p>
            <a:pPr lvl="1" eaLnBrk="1" hangingPunct="1">
              <a:lnSpc>
                <a:spcPct val="80000"/>
              </a:lnSpc>
            </a:pPr>
            <a:r>
              <a:rPr lang="zh-CN" altLang="en-US" sz="2400">
                <a:latin typeface="Arial" charset="0"/>
                <a:ea typeface="宋体" charset="0"/>
              </a:rPr>
              <a:t>指针数组概念与应用</a:t>
            </a:r>
          </a:p>
          <a:p>
            <a:pPr lvl="1" eaLnBrk="1" hangingPunct="1">
              <a:lnSpc>
                <a:spcPct val="80000"/>
              </a:lnSpc>
            </a:pPr>
            <a:r>
              <a:rPr lang="zh-CN" altLang="en-US" sz="2400">
                <a:latin typeface="Arial" charset="0"/>
                <a:ea typeface="宋体" charset="0"/>
              </a:rPr>
              <a:t>指向指针的指针（二级指针）</a:t>
            </a:r>
          </a:p>
          <a:p>
            <a:pPr lvl="1" eaLnBrk="1" hangingPunct="1">
              <a:lnSpc>
                <a:spcPct val="80000"/>
              </a:lnSpc>
            </a:pPr>
            <a:r>
              <a:rPr lang="zh-CN" altLang="en-US" sz="2400">
                <a:latin typeface="Arial" charset="0"/>
                <a:ea typeface="宋体" charset="0"/>
              </a:rPr>
              <a:t>命令行参数</a:t>
            </a:r>
          </a:p>
          <a:p>
            <a:pPr eaLnBrk="1" hangingPunct="1">
              <a:lnSpc>
                <a:spcPct val="80000"/>
              </a:lnSpc>
            </a:pPr>
            <a:r>
              <a:rPr lang="zh-CN" altLang="en-US" sz="2800">
                <a:solidFill>
                  <a:schemeClr val="bg2"/>
                </a:solidFill>
                <a:latin typeface="Arial" charset="0"/>
                <a:ea typeface="宋体" charset="0"/>
              </a:rPr>
              <a:t>指针与函数</a:t>
            </a:r>
          </a:p>
          <a:p>
            <a:pPr lvl="1" eaLnBrk="1" hangingPunct="1">
              <a:lnSpc>
                <a:spcPct val="80000"/>
              </a:lnSpc>
            </a:pPr>
            <a:r>
              <a:rPr lang="zh-CN" altLang="en-US" sz="2400">
                <a:latin typeface="Arial" charset="0"/>
                <a:ea typeface="宋体" charset="0"/>
              </a:rPr>
              <a:t>指针作为函数的返回值</a:t>
            </a:r>
          </a:p>
          <a:p>
            <a:pPr lvl="1" eaLnBrk="1" hangingPunct="1">
              <a:lnSpc>
                <a:spcPct val="80000"/>
              </a:lnSpc>
            </a:pPr>
            <a:r>
              <a:rPr lang="zh-CN" altLang="en-US" sz="2400">
                <a:latin typeface="Arial" charset="0"/>
                <a:ea typeface="宋体" charset="0"/>
              </a:rPr>
              <a:t>函数指针</a:t>
            </a:r>
          </a:p>
          <a:p>
            <a:pPr eaLnBrk="1" hangingPunct="1">
              <a:lnSpc>
                <a:spcPct val="80000"/>
              </a:lnSpc>
            </a:pPr>
            <a:r>
              <a:rPr lang="zh-CN" altLang="en-US" sz="2800">
                <a:solidFill>
                  <a:schemeClr val="bg2"/>
                </a:solidFill>
                <a:latin typeface="Arial" charset="0"/>
                <a:ea typeface="宋体" charset="0"/>
              </a:rPr>
              <a:t>单向链表</a:t>
            </a:r>
          </a:p>
          <a:p>
            <a:pPr lvl="1" eaLnBrk="1" hangingPunct="1">
              <a:lnSpc>
                <a:spcPct val="80000"/>
              </a:lnSpc>
            </a:pPr>
            <a:r>
              <a:rPr lang="zh-CN" altLang="en-US" sz="2400">
                <a:latin typeface="Arial" charset="0"/>
                <a:ea typeface="宋体" charset="0"/>
              </a:rPr>
              <a:t>链表的概念</a:t>
            </a:r>
          </a:p>
          <a:p>
            <a:pPr lvl="1" eaLnBrk="1" hangingPunct="1">
              <a:lnSpc>
                <a:spcPct val="80000"/>
              </a:lnSpc>
            </a:pPr>
            <a:r>
              <a:rPr lang="zh-CN" altLang="en-US" sz="2400">
                <a:latin typeface="Arial" charset="0"/>
                <a:ea typeface="宋体" charset="0"/>
              </a:rPr>
              <a:t>结点的结构定义与动态分配</a:t>
            </a:r>
          </a:p>
          <a:p>
            <a:pPr lvl="1" eaLnBrk="1" hangingPunct="1">
              <a:lnSpc>
                <a:spcPct val="80000"/>
              </a:lnSpc>
            </a:pPr>
            <a:r>
              <a:rPr lang="zh-CN" altLang="en-US" sz="2400">
                <a:latin typeface="Arial" charset="0"/>
                <a:ea typeface="宋体" charset="0"/>
              </a:rPr>
              <a:t>链表的基本操作（建立、遍历、插入、删除）</a:t>
            </a:r>
          </a:p>
        </p:txBody>
      </p:sp>
      <p:sp>
        <p:nvSpPr>
          <p:cNvPr id="5" name="Text Box 4"/>
          <p:cNvSpPr txBox="1">
            <a:spLocks noChangeArrowheads="1"/>
          </p:cNvSpPr>
          <p:nvPr/>
        </p:nvSpPr>
        <p:spPr bwMode="auto">
          <a:xfrm>
            <a:off x="5086350" y="549275"/>
            <a:ext cx="4022725" cy="2738438"/>
          </a:xfrm>
          <a:prstGeom prst="rect">
            <a:avLst/>
          </a:prstGeom>
          <a:solidFill>
            <a:srgbClr val="CCFFFF"/>
          </a:solidFill>
          <a:ln w="9525">
            <a:solidFill>
              <a:srgbClr val="000080"/>
            </a:solidFill>
            <a:prstDash val="sysDot"/>
            <a:miter lim="800000"/>
            <a:headEnd/>
            <a:tailEnd/>
          </a:ln>
          <a:effectLst>
            <a:outerShdw blurRad="63500" dist="38099" dir="2700000" algn="ctr" rotWithShape="0">
              <a:schemeClr val="bg2">
                <a:alpha val="74997"/>
              </a:schemeClr>
            </a:outerShdw>
          </a:effec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eaLnBrk="1" hangingPunct="1">
              <a:lnSpc>
                <a:spcPct val="120000"/>
              </a:lnSpc>
              <a:buFontTx/>
              <a:buChar char="•"/>
              <a:defRPr/>
            </a:pPr>
            <a:r>
              <a:rPr lang="zh-CN" altLang="en-US" sz="2400" b="1" dirty="0">
                <a:solidFill>
                  <a:srgbClr val="990000"/>
                </a:solidFill>
              </a:rPr>
              <a:t>能够熟练掌握指针数组的操作与应用</a:t>
            </a:r>
          </a:p>
          <a:p>
            <a:pPr eaLnBrk="1" hangingPunct="1">
              <a:lnSpc>
                <a:spcPct val="120000"/>
              </a:lnSpc>
              <a:buFontTx/>
              <a:buChar char="•"/>
              <a:defRPr/>
            </a:pPr>
            <a:r>
              <a:rPr lang="zh-CN" altLang="en-US" sz="2400" b="1" dirty="0">
                <a:solidFill>
                  <a:srgbClr val="990000"/>
                </a:solidFill>
              </a:rPr>
              <a:t>能够熟练处理与操作函数与指针的各种关系</a:t>
            </a:r>
          </a:p>
          <a:p>
            <a:pPr eaLnBrk="1" hangingPunct="1">
              <a:lnSpc>
                <a:spcPct val="120000"/>
              </a:lnSpc>
              <a:buFontTx/>
              <a:buChar char="•"/>
              <a:defRPr/>
            </a:pPr>
            <a:r>
              <a:rPr lang="zh-CN" altLang="en-US" sz="2400" b="1" dirty="0">
                <a:solidFill>
                  <a:srgbClr val="990000"/>
                </a:solidFill>
              </a:rPr>
              <a:t>能够掌握单向链表的基本操作</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8691">
                                            <p:txEl>
                                              <p:pRg st="0" end="0"/>
                                            </p:txEl>
                                          </p:spTgt>
                                        </p:tgtEl>
                                        <p:attrNameLst>
                                          <p:attrName>style.visibility</p:attrName>
                                        </p:attrNameLst>
                                      </p:cBhvr>
                                      <p:to>
                                        <p:strVal val="visible"/>
                                      </p:to>
                                    </p:set>
                                    <p:anim calcmode="lin" valueType="num">
                                      <p:cBhvr additive="base">
                                        <p:cTn id="7" dur="500" fill="hold"/>
                                        <p:tgtEl>
                                          <p:spTgt spid="4986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869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98691">
                                            <p:txEl>
                                              <p:pRg st="1" end="1"/>
                                            </p:txEl>
                                          </p:spTgt>
                                        </p:tgtEl>
                                        <p:attrNameLst>
                                          <p:attrName>style.visibility</p:attrName>
                                        </p:attrNameLst>
                                      </p:cBhvr>
                                      <p:to>
                                        <p:strVal val="visible"/>
                                      </p:to>
                                    </p:set>
                                    <p:anim calcmode="lin" valueType="num">
                                      <p:cBhvr additive="base">
                                        <p:cTn id="11" dur="500" fill="hold"/>
                                        <p:tgtEl>
                                          <p:spTgt spid="49869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869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98691">
                                            <p:txEl>
                                              <p:pRg st="2" end="2"/>
                                            </p:txEl>
                                          </p:spTgt>
                                        </p:tgtEl>
                                        <p:attrNameLst>
                                          <p:attrName>style.visibility</p:attrName>
                                        </p:attrNameLst>
                                      </p:cBhvr>
                                      <p:to>
                                        <p:strVal val="visible"/>
                                      </p:to>
                                    </p:set>
                                    <p:anim calcmode="lin" valueType="num">
                                      <p:cBhvr additive="base">
                                        <p:cTn id="15" dur="500" fill="hold"/>
                                        <p:tgtEl>
                                          <p:spTgt spid="49869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869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98691">
                                            <p:txEl>
                                              <p:pRg st="3" end="3"/>
                                            </p:txEl>
                                          </p:spTgt>
                                        </p:tgtEl>
                                        <p:attrNameLst>
                                          <p:attrName>style.visibility</p:attrName>
                                        </p:attrNameLst>
                                      </p:cBhvr>
                                      <p:to>
                                        <p:strVal val="visible"/>
                                      </p:to>
                                    </p:set>
                                    <p:anim calcmode="lin" valueType="num">
                                      <p:cBhvr additive="base">
                                        <p:cTn id="19" dur="500" fill="hold"/>
                                        <p:tgtEl>
                                          <p:spTgt spid="4986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86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98691">
                                            <p:txEl>
                                              <p:pRg st="4" end="4"/>
                                            </p:txEl>
                                          </p:spTgt>
                                        </p:tgtEl>
                                        <p:attrNameLst>
                                          <p:attrName>style.visibility</p:attrName>
                                        </p:attrNameLst>
                                      </p:cBhvr>
                                      <p:to>
                                        <p:strVal val="visible"/>
                                      </p:to>
                                    </p:set>
                                    <p:anim calcmode="lin" valueType="num">
                                      <p:cBhvr additive="base">
                                        <p:cTn id="25" dur="500" fill="hold"/>
                                        <p:tgtEl>
                                          <p:spTgt spid="4986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869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98691">
                                            <p:txEl>
                                              <p:pRg st="5" end="5"/>
                                            </p:txEl>
                                          </p:spTgt>
                                        </p:tgtEl>
                                        <p:attrNameLst>
                                          <p:attrName>style.visibility</p:attrName>
                                        </p:attrNameLst>
                                      </p:cBhvr>
                                      <p:to>
                                        <p:strVal val="visible"/>
                                      </p:to>
                                    </p:set>
                                    <p:anim calcmode="lin" valueType="num">
                                      <p:cBhvr additive="base">
                                        <p:cTn id="29" dur="500" fill="hold"/>
                                        <p:tgtEl>
                                          <p:spTgt spid="49869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98691">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498691">
                                            <p:txEl>
                                              <p:pRg st="6" end="6"/>
                                            </p:txEl>
                                          </p:spTgt>
                                        </p:tgtEl>
                                        <p:attrNameLst>
                                          <p:attrName>style.visibility</p:attrName>
                                        </p:attrNameLst>
                                      </p:cBhvr>
                                      <p:to>
                                        <p:strVal val="visible"/>
                                      </p:to>
                                    </p:set>
                                    <p:anim calcmode="lin" valueType="num">
                                      <p:cBhvr additive="base">
                                        <p:cTn id="33" dur="500" fill="hold"/>
                                        <p:tgtEl>
                                          <p:spTgt spid="498691">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986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498691">
                                            <p:txEl>
                                              <p:pRg st="7" end="7"/>
                                            </p:txEl>
                                          </p:spTgt>
                                        </p:tgtEl>
                                        <p:attrNameLst>
                                          <p:attrName>style.visibility</p:attrName>
                                        </p:attrNameLst>
                                      </p:cBhvr>
                                      <p:to>
                                        <p:strVal val="visible"/>
                                      </p:to>
                                    </p:set>
                                    <p:anim calcmode="lin" valueType="num">
                                      <p:cBhvr additive="base">
                                        <p:cTn id="39" dur="500" fill="hold"/>
                                        <p:tgtEl>
                                          <p:spTgt spid="49869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98691">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98691">
                                            <p:txEl>
                                              <p:pRg st="8" end="8"/>
                                            </p:txEl>
                                          </p:spTgt>
                                        </p:tgtEl>
                                        <p:attrNameLst>
                                          <p:attrName>style.visibility</p:attrName>
                                        </p:attrNameLst>
                                      </p:cBhvr>
                                      <p:to>
                                        <p:strVal val="visible"/>
                                      </p:to>
                                    </p:set>
                                    <p:anim calcmode="lin" valueType="num">
                                      <p:cBhvr additive="base">
                                        <p:cTn id="43" dur="500" fill="hold"/>
                                        <p:tgtEl>
                                          <p:spTgt spid="49869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98691">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98691">
                                            <p:txEl>
                                              <p:pRg st="9" end="9"/>
                                            </p:txEl>
                                          </p:spTgt>
                                        </p:tgtEl>
                                        <p:attrNameLst>
                                          <p:attrName>style.visibility</p:attrName>
                                        </p:attrNameLst>
                                      </p:cBhvr>
                                      <p:to>
                                        <p:strVal val="visible"/>
                                      </p:to>
                                    </p:set>
                                    <p:anim calcmode="lin" valueType="num">
                                      <p:cBhvr additive="base">
                                        <p:cTn id="47" dur="500" fill="hold"/>
                                        <p:tgtEl>
                                          <p:spTgt spid="498691">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98691">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98691">
                                            <p:txEl>
                                              <p:pRg st="10" end="10"/>
                                            </p:txEl>
                                          </p:spTgt>
                                        </p:tgtEl>
                                        <p:attrNameLst>
                                          <p:attrName>style.visibility</p:attrName>
                                        </p:attrNameLst>
                                      </p:cBhvr>
                                      <p:to>
                                        <p:strVal val="visible"/>
                                      </p:to>
                                    </p:set>
                                    <p:anim calcmode="lin" valueType="num">
                                      <p:cBhvr additive="base">
                                        <p:cTn id="51" dur="500" fill="hold"/>
                                        <p:tgtEl>
                                          <p:spTgt spid="498691">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9869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box(in)">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build="p"/>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11.1.2  </a:t>
            </a:r>
            <a:r>
              <a:rPr lang="zh-CN" altLang="en-US" sz="4000">
                <a:latin typeface="Arial" charset="0"/>
                <a:ea typeface="宋体" charset="0"/>
              </a:rPr>
              <a:t>指针数组的概念</a:t>
            </a:r>
          </a:p>
        </p:txBody>
      </p:sp>
      <p:sp>
        <p:nvSpPr>
          <p:cNvPr id="392195" name="Rectangle 3"/>
          <p:cNvSpPr>
            <a:spLocks noGrp="1" noChangeArrowheads="1"/>
          </p:cNvSpPr>
          <p:nvPr>
            <p:ph type="body" idx="1"/>
          </p:nvPr>
        </p:nvSpPr>
        <p:spPr>
          <a:xfrm>
            <a:off x="457200" y="1773238"/>
            <a:ext cx="8229600" cy="4895850"/>
          </a:xfrm>
        </p:spPr>
        <p:txBody>
          <a:bodyPr/>
          <a:lstStyle/>
          <a:p>
            <a:pPr eaLnBrk="1" hangingPunct="1">
              <a:defRPr/>
            </a:pPr>
            <a:r>
              <a:rPr lang="en-US" altLang="zh-CN">
                <a:latin typeface="Arial" charset="0"/>
                <a:ea typeface="宋体" charset="0"/>
              </a:rPr>
              <a:t>C</a:t>
            </a:r>
            <a:r>
              <a:rPr lang="zh-CN" altLang="en-US">
                <a:latin typeface="Arial" charset="0"/>
                <a:ea typeface="宋体" charset="0"/>
              </a:rPr>
              <a:t>语言中的数组可以是任何类型，如果数组的各个元素都是指针类型，用于存放内存地址，那么这个数组就是</a:t>
            </a:r>
            <a:r>
              <a:rPr lang="zh-CN" altLang="en-US">
                <a:solidFill>
                  <a:schemeClr val="bg2"/>
                </a:solidFill>
                <a:latin typeface="Arial" charset="0"/>
                <a:ea typeface="宋体" charset="0"/>
              </a:rPr>
              <a:t>指针数组</a:t>
            </a:r>
            <a:r>
              <a:rPr lang="zh-CN" altLang="en-US">
                <a:latin typeface="Arial" charset="0"/>
                <a:ea typeface="宋体" charset="0"/>
              </a:rPr>
              <a:t>。</a:t>
            </a:r>
          </a:p>
          <a:p>
            <a:pPr eaLnBrk="1" hangingPunct="1">
              <a:defRPr/>
            </a:pPr>
            <a:endParaRPr lang="zh-CN" altLang="en-US">
              <a:latin typeface="Arial" charset="0"/>
              <a:ea typeface="宋体" charset="0"/>
            </a:endParaRPr>
          </a:p>
          <a:p>
            <a:pPr eaLnBrk="1" hangingPunct="1">
              <a:defRPr/>
            </a:pPr>
            <a:r>
              <a:rPr lang="zh-CN" altLang="en-US">
                <a:effectLst>
                  <a:outerShdw blurRad="38100" dist="38100" dir="2700000" algn="tl">
                    <a:srgbClr val="DDDDDD"/>
                  </a:outerShdw>
                </a:effectLst>
                <a:latin typeface="Arial" charset="0"/>
                <a:ea typeface="宋体" charset="0"/>
              </a:rPr>
              <a:t>一维指针数组定义的一般格式为：</a:t>
            </a:r>
          </a:p>
          <a:p>
            <a:pPr lvl="1" eaLnBrk="1" hangingPunct="1">
              <a:buFont typeface="Wingdings" charset="0"/>
              <a:buNone/>
              <a:defRPr/>
            </a:pPr>
            <a:r>
              <a:rPr lang="zh-CN" altLang="en-US">
                <a:solidFill>
                  <a:srgbClr val="CC0066"/>
                </a:solidFill>
                <a:effectLst>
                  <a:outerShdw blurRad="38100" dist="38100" dir="2700000" algn="tl">
                    <a:srgbClr val="DDDDDD"/>
                  </a:outerShdw>
                </a:effectLst>
                <a:latin typeface="Arial" charset="0"/>
                <a:ea typeface="宋体" charset="0"/>
              </a:rPr>
              <a:t>类型名  *数组名</a:t>
            </a:r>
            <a:r>
              <a:rPr lang="en-US" altLang="zh-CN">
                <a:solidFill>
                  <a:srgbClr val="CC0066"/>
                </a:solidFill>
                <a:effectLst>
                  <a:outerShdw blurRad="38100" dist="38100" dir="2700000" algn="tl">
                    <a:srgbClr val="DDDDDD"/>
                  </a:outerShdw>
                </a:effectLst>
                <a:latin typeface="Arial" charset="0"/>
                <a:ea typeface="宋体" charset="0"/>
              </a:rPr>
              <a:t>[</a:t>
            </a:r>
            <a:r>
              <a:rPr lang="zh-CN" altLang="en-US">
                <a:solidFill>
                  <a:srgbClr val="CC0066"/>
                </a:solidFill>
                <a:effectLst>
                  <a:outerShdw blurRad="38100" dist="38100" dir="2700000" algn="tl">
                    <a:srgbClr val="DDDDDD"/>
                  </a:outerShdw>
                </a:effectLst>
                <a:latin typeface="Arial" charset="0"/>
                <a:ea typeface="宋体" charset="0"/>
              </a:rPr>
              <a:t>数组长度</a:t>
            </a:r>
            <a:r>
              <a:rPr lang="en-US" altLang="zh-CN">
                <a:solidFill>
                  <a:srgbClr val="CC0066"/>
                </a:solidFill>
                <a:effectLst>
                  <a:outerShdw blurRad="38100" dist="38100" dir="2700000" algn="tl">
                    <a:srgbClr val="DDDDDD"/>
                  </a:outerShdw>
                </a:effectLst>
                <a:latin typeface="Arial" charset="0"/>
                <a:ea typeface="宋体" charset="0"/>
              </a:rPr>
              <a:t>]</a:t>
            </a:r>
          </a:p>
          <a:p>
            <a:pPr lvl="1" eaLnBrk="1" hangingPunct="1">
              <a:buFont typeface="Wingdings" charset="0"/>
              <a:buNone/>
              <a:defRPr/>
            </a:pPr>
            <a:endParaRPr lang="en-US" altLang="zh-CN">
              <a:solidFill>
                <a:srgbClr val="CC0066"/>
              </a:solidFill>
              <a:effectLst>
                <a:outerShdw blurRad="38100" dist="38100" dir="2700000" algn="tl">
                  <a:srgbClr val="DDDDDD"/>
                </a:outerShdw>
              </a:effectLst>
              <a:latin typeface="Arial" charset="0"/>
              <a:ea typeface="宋体" charset="0"/>
            </a:endParaRPr>
          </a:p>
        </p:txBody>
      </p:sp>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11.1.2  </a:t>
            </a:r>
            <a:r>
              <a:rPr lang="zh-CN" altLang="en-US" sz="4000">
                <a:latin typeface="Arial" charset="0"/>
                <a:ea typeface="宋体" charset="0"/>
              </a:rPr>
              <a:t>指针数组的概念</a:t>
            </a:r>
          </a:p>
        </p:txBody>
      </p:sp>
      <p:sp>
        <p:nvSpPr>
          <p:cNvPr id="436229" name="Rectangle 5"/>
          <p:cNvSpPr>
            <a:spLocks noGrp="1" noChangeArrowheads="1"/>
          </p:cNvSpPr>
          <p:nvPr>
            <p:ph type="body" idx="1"/>
          </p:nvPr>
        </p:nvSpPr>
        <p:spPr>
          <a:xfrm>
            <a:off x="971550" y="1628775"/>
            <a:ext cx="6496050" cy="4537075"/>
          </a:xfrm>
          <a:noFill/>
        </p:spPr>
        <p:txBody>
          <a:bodyPr lIns="90488" tIns="44450" rIns="90488" bIns="44450"/>
          <a:lstStyle/>
          <a:p>
            <a:pPr eaLnBrk="1" hangingPunct="1"/>
            <a:r>
              <a:rPr lang="en-US" altLang="zh-CN">
                <a:latin typeface="Arial" charset="0"/>
                <a:ea typeface="宋体" charset="0"/>
              </a:rPr>
              <a:t>int a[10];</a:t>
            </a:r>
          </a:p>
          <a:p>
            <a:pPr lvl="1" eaLnBrk="1" hangingPunct="1"/>
            <a:r>
              <a:rPr lang="en-US" altLang="zh-CN">
                <a:latin typeface="Arial" charset="0"/>
                <a:ea typeface="宋体" charset="0"/>
              </a:rPr>
              <a:t>a</a:t>
            </a:r>
            <a:r>
              <a:rPr lang="zh-CN" altLang="en-US">
                <a:latin typeface="Arial" charset="0"/>
                <a:ea typeface="宋体" charset="0"/>
              </a:rPr>
              <a:t>是一个数组，它有</a:t>
            </a:r>
            <a:r>
              <a:rPr lang="zh-CN">
                <a:latin typeface="Arial" charset="0"/>
                <a:ea typeface="宋体" charset="0"/>
              </a:rPr>
              <a:t>10</a:t>
            </a:r>
            <a:r>
              <a:rPr lang="zh-CN" altLang="en-US">
                <a:latin typeface="Arial" charset="0"/>
                <a:ea typeface="宋体" charset="0"/>
              </a:rPr>
              <a:t>个元素</a:t>
            </a:r>
            <a:endParaRPr lang="zh-CN">
              <a:latin typeface="Arial" charset="0"/>
              <a:ea typeface="宋体" charset="0"/>
            </a:endParaRPr>
          </a:p>
          <a:p>
            <a:pPr lvl="1" eaLnBrk="1" hangingPunct="1"/>
            <a:r>
              <a:rPr lang="zh-CN" altLang="en-US">
                <a:latin typeface="Arial" charset="0"/>
                <a:ea typeface="宋体" charset="0"/>
              </a:rPr>
              <a:t>每个元素的类型都是整型</a:t>
            </a:r>
            <a:endParaRPr lang="en-US" altLang="zh-CN">
              <a:latin typeface="Arial" charset="0"/>
              <a:ea typeface="宋体" charset="0"/>
            </a:endParaRPr>
          </a:p>
          <a:p>
            <a:pPr eaLnBrk="1" hangingPunct="1"/>
            <a:endParaRPr lang="en-US" altLang="zh-CN">
              <a:latin typeface="Arial" charset="0"/>
              <a:ea typeface="宋体" charset="0"/>
            </a:endParaRPr>
          </a:p>
          <a:p>
            <a:pPr eaLnBrk="1" hangingPunct="1"/>
            <a:r>
              <a:rPr lang="en-US" altLang="zh-CN">
                <a:latin typeface="Arial" charset="0"/>
                <a:ea typeface="宋体" charset="0"/>
              </a:rPr>
              <a:t>char *color[5];</a:t>
            </a:r>
          </a:p>
          <a:p>
            <a:pPr lvl="1" eaLnBrk="1" hangingPunct="1"/>
            <a:r>
              <a:rPr lang="en-US" altLang="zh-CN">
                <a:latin typeface="Arial" charset="0"/>
                <a:ea typeface="宋体" charset="0"/>
              </a:rPr>
              <a:t>color</a:t>
            </a:r>
            <a:r>
              <a:rPr lang="zh-CN" altLang="en-US">
                <a:latin typeface="Arial" charset="0"/>
                <a:ea typeface="宋体" charset="0"/>
              </a:rPr>
              <a:t>是一个数组，它有5个元素</a:t>
            </a:r>
            <a:endParaRPr lang="zh-CN">
              <a:latin typeface="Arial" charset="0"/>
              <a:ea typeface="宋体" charset="0"/>
            </a:endParaRPr>
          </a:p>
          <a:p>
            <a:pPr lvl="1" eaLnBrk="1" hangingPunct="1"/>
            <a:r>
              <a:rPr lang="zh-CN" altLang="en-US">
                <a:latin typeface="Arial" charset="0"/>
                <a:ea typeface="宋体" charset="0"/>
              </a:rPr>
              <a:t>每个元素的类型都是字符指针</a:t>
            </a:r>
            <a:endParaRPr lang="en-US" altLang="zh-CN">
              <a:latin typeface="Arial" charset="0"/>
              <a:ea typeface="宋体"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6229">
                                            <p:txEl>
                                              <p:pRg st="0" end="0"/>
                                            </p:txEl>
                                          </p:spTgt>
                                        </p:tgtEl>
                                        <p:attrNameLst>
                                          <p:attrName>style.visibility</p:attrName>
                                        </p:attrNameLst>
                                      </p:cBhvr>
                                      <p:to>
                                        <p:strVal val="visible"/>
                                      </p:to>
                                    </p:set>
                                    <p:anim calcmode="lin" valueType="num">
                                      <p:cBhvr additive="base">
                                        <p:cTn id="7" dur="500" fill="hold"/>
                                        <p:tgtEl>
                                          <p:spTgt spid="43622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3622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436229">
                                            <p:txEl>
                                              <p:pRg st="1" end="1"/>
                                            </p:txEl>
                                          </p:spTgt>
                                        </p:tgtEl>
                                        <p:attrNameLst>
                                          <p:attrName>style.visibility</p:attrName>
                                        </p:attrNameLst>
                                      </p:cBhvr>
                                      <p:to>
                                        <p:strVal val="visible"/>
                                      </p:to>
                                    </p:set>
                                    <p:anim calcmode="lin" valueType="num">
                                      <p:cBhvr additive="base">
                                        <p:cTn id="11" dur="500" fill="hold"/>
                                        <p:tgtEl>
                                          <p:spTgt spid="43622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3622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436229">
                                            <p:txEl>
                                              <p:pRg st="2" end="2"/>
                                            </p:txEl>
                                          </p:spTgt>
                                        </p:tgtEl>
                                        <p:attrNameLst>
                                          <p:attrName>style.visibility</p:attrName>
                                        </p:attrNameLst>
                                      </p:cBhvr>
                                      <p:to>
                                        <p:strVal val="visible"/>
                                      </p:to>
                                    </p:set>
                                    <p:anim calcmode="lin" valueType="num">
                                      <p:cBhvr additive="base">
                                        <p:cTn id="15" dur="500" fill="hold"/>
                                        <p:tgtEl>
                                          <p:spTgt spid="43622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43622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436229">
                                            <p:txEl>
                                              <p:pRg st="4" end="4"/>
                                            </p:txEl>
                                          </p:spTgt>
                                        </p:tgtEl>
                                        <p:attrNameLst>
                                          <p:attrName>style.visibility</p:attrName>
                                        </p:attrNameLst>
                                      </p:cBhvr>
                                      <p:to>
                                        <p:strVal val="visible"/>
                                      </p:to>
                                    </p:set>
                                    <p:anim calcmode="lin" valueType="num">
                                      <p:cBhvr additive="base">
                                        <p:cTn id="21" dur="500" fill="hold"/>
                                        <p:tgtEl>
                                          <p:spTgt spid="436229">
                                            <p:txEl>
                                              <p:pRg st="4" end="4"/>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36229">
                                            <p:txEl>
                                              <p:pRg st="4" end="4"/>
                                            </p:txEl>
                                          </p:spTgt>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436229">
                                            <p:txEl>
                                              <p:pRg st="5" end="5"/>
                                            </p:txEl>
                                          </p:spTgt>
                                        </p:tgtEl>
                                        <p:attrNameLst>
                                          <p:attrName>style.visibility</p:attrName>
                                        </p:attrNameLst>
                                      </p:cBhvr>
                                      <p:to>
                                        <p:strVal val="visible"/>
                                      </p:to>
                                    </p:set>
                                    <p:anim calcmode="lin" valueType="num">
                                      <p:cBhvr additive="base">
                                        <p:cTn id="25" dur="500" fill="hold"/>
                                        <p:tgtEl>
                                          <p:spTgt spid="436229">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36229">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8" fill="hold" grpId="0" nodeType="withEffect">
                                  <p:stCondLst>
                                    <p:cond delay="0"/>
                                  </p:stCondLst>
                                  <p:childTnLst>
                                    <p:set>
                                      <p:cBhvr>
                                        <p:cTn id="28" dur="1" fill="hold">
                                          <p:stCondLst>
                                            <p:cond delay="0"/>
                                          </p:stCondLst>
                                        </p:cTn>
                                        <p:tgtEl>
                                          <p:spTgt spid="436229">
                                            <p:txEl>
                                              <p:pRg st="6" end="6"/>
                                            </p:txEl>
                                          </p:spTgt>
                                        </p:tgtEl>
                                        <p:attrNameLst>
                                          <p:attrName>style.visibility</p:attrName>
                                        </p:attrNameLst>
                                      </p:cBhvr>
                                      <p:to>
                                        <p:strVal val="visible"/>
                                      </p:to>
                                    </p:set>
                                    <p:anim calcmode="lin" valueType="num">
                                      <p:cBhvr additive="base">
                                        <p:cTn id="29" dur="500" fill="hold"/>
                                        <p:tgtEl>
                                          <p:spTgt spid="436229">
                                            <p:txEl>
                                              <p:pRg st="6" end="6"/>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43622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29"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56"/>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11.1.2  </a:t>
            </a:r>
            <a:r>
              <a:rPr lang="zh-CN" altLang="en-US" sz="4000">
                <a:latin typeface="Arial" charset="0"/>
                <a:ea typeface="宋体" charset="0"/>
              </a:rPr>
              <a:t>指针数组的概念</a:t>
            </a:r>
          </a:p>
        </p:txBody>
      </p:sp>
      <p:sp>
        <p:nvSpPr>
          <p:cNvPr id="437505" name="Rectangle 257"/>
          <p:cNvSpPr>
            <a:spLocks noChangeArrowheads="1"/>
          </p:cNvSpPr>
          <p:nvPr/>
        </p:nvSpPr>
        <p:spPr bwMode="auto">
          <a:xfrm>
            <a:off x="179388" y="1412875"/>
            <a:ext cx="8820150" cy="25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lstStyle/>
          <a:p>
            <a:pPr marL="342900" indent="-342900">
              <a:spcBef>
                <a:spcPct val="20000"/>
              </a:spcBef>
              <a:buClr>
                <a:schemeClr val="bg2"/>
              </a:buClr>
              <a:buSzPct val="75000"/>
              <a:buFont typeface="Wingdings" charset="0"/>
              <a:buNone/>
            </a:pPr>
            <a:r>
              <a:rPr lang="en-US" altLang="zh-CN" sz="2400" b="1"/>
              <a:t>char </a:t>
            </a:r>
            <a:r>
              <a:rPr lang="en-US" altLang="zh-CN" sz="2400" b="1">
                <a:solidFill>
                  <a:srgbClr val="CC0066"/>
                </a:solidFill>
              </a:rPr>
              <a:t>*color[5]</a:t>
            </a:r>
            <a:r>
              <a:rPr lang="en-US" altLang="zh-CN" sz="2400" b="1"/>
              <a:t> = {"red", "blue", "yellow", "green", "black"</a:t>
            </a:r>
            <a:r>
              <a:rPr lang="en-US" altLang="zh-CN" sz="4000" b="1"/>
              <a:t> </a:t>
            </a:r>
            <a:r>
              <a:rPr lang="en-US" altLang="zh-CN" sz="2400" b="1"/>
              <a:t>};</a:t>
            </a:r>
          </a:p>
          <a:p>
            <a:pPr marL="742950" lvl="1" indent="-285750">
              <a:spcBef>
                <a:spcPct val="20000"/>
              </a:spcBef>
              <a:buClr>
                <a:schemeClr val="accent2"/>
              </a:buClr>
              <a:buSzPct val="80000"/>
              <a:buFont typeface="Wingdings" charset="0"/>
              <a:buChar char="¨"/>
            </a:pPr>
            <a:r>
              <a:rPr lang="en-US" altLang="zh-CN" sz="2000" b="1"/>
              <a:t>color</a:t>
            </a:r>
            <a:r>
              <a:rPr lang="zh-CN" altLang="en-US" sz="2000" b="1"/>
              <a:t>是一个数组，它有5个元素</a:t>
            </a:r>
            <a:endParaRPr lang="zh-CN" sz="2000" b="1"/>
          </a:p>
          <a:p>
            <a:pPr marL="742950" lvl="1" indent="-285750">
              <a:spcBef>
                <a:spcPct val="20000"/>
              </a:spcBef>
              <a:buClr>
                <a:schemeClr val="accent2"/>
              </a:buClr>
              <a:buSzPct val="80000"/>
              <a:buFont typeface="Wingdings" charset="0"/>
              <a:buChar char="¨"/>
            </a:pPr>
            <a:r>
              <a:rPr lang="zh-CN" altLang="en-US" sz="2000" b="1"/>
              <a:t>每个元素的类型都是字符指针</a:t>
            </a:r>
          </a:p>
          <a:p>
            <a:pPr marL="742950" lvl="1" indent="-285750">
              <a:spcBef>
                <a:spcPct val="20000"/>
              </a:spcBef>
              <a:buClr>
                <a:schemeClr val="accent2"/>
              </a:buClr>
              <a:buSzPct val="80000"/>
              <a:buFont typeface="Wingdings" charset="0"/>
              <a:buChar char="¨"/>
            </a:pPr>
            <a:r>
              <a:rPr lang="zh-CN" altLang="en-US" sz="2000" b="1"/>
              <a:t>数组元素可以处理字符串</a:t>
            </a:r>
          </a:p>
          <a:p>
            <a:pPr marL="342900" indent="-342900">
              <a:spcBef>
                <a:spcPct val="20000"/>
              </a:spcBef>
              <a:buClr>
                <a:schemeClr val="bg2"/>
              </a:buClr>
              <a:buSzPct val="75000"/>
              <a:buFont typeface="Wingdings" charset="0"/>
              <a:buNone/>
            </a:pPr>
            <a:r>
              <a:rPr lang="zh-CN" altLang="en-US" sz="2400" b="1"/>
              <a:t>对指针数组元素的操作</a:t>
            </a:r>
            <a:r>
              <a:rPr lang="en-US" altLang="zh-CN" sz="2400" b="1"/>
              <a:t>:</a:t>
            </a:r>
          </a:p>
          <a:p>
            <a:pPr marL="742950" lvl="1" indent="-285750">
              <a:spcBef>
                <a:spcPct val="20000"/>
              </a:spcBef>
              <a:buClr>
                <a:schemeClr val="accent2"/>
              </a:buClr>
              <a:buSzPct val="80000"/>
              <a:buFont typeface="Wingdings" charset="0"/>
              <a:buChar char="¨"/>
            </a:pPr>
            <a:r>
              <a:rPr lang="en-US" altLang="zh-CN" sz="2000" b="1"/>
              <a:t>printf</a:t>
            </a:r>
            <a:r>
              <a:rPr lang="zh-CN" altLang="en-US" sz="2000" b="1"/>
              <a:t> </a:t>
            </a:r>
            <a:r>
              <a:rPr lang="en-US" altLang="zh-CN" sz="2000" b="1"/>
              <a:t>("%s %x\n", </a:t>
            </a:r>
            <a:r>
              <a:rPr lang="en-US" altLang="zh-CN" sz="2000" b="1">
                <a:solidFill>
                  <a:srgbClr val="CC0066"/>
                </a:solidFill>
              </a:rPr>
              <a:t>color[i]</a:t>
            </a:r>
            <a:r>
              <a:rPr lang="en-US" altLang="zh-CN" sz="2000" b="1"/>
              <a:t>, </a:t>
            </a:r>
            <a:r>
              <a:rPr lang="en-US" altLang="zh-CN" sz="2000" b="1">
                <a:solidFill>
                  <a:srgbClr val="CC0066"/>
                </a:solidFill>
              </a:rPr>
              <a:t>color[i]</a:t>
            </a:r>
            <a:r>
              <a:rPr lang="en-US" altLang="zh-CN" sz="2000" b="1"/>
              <a:t>);</a:t>
            </a:r>
          </a:p>
        </p:txBody>
      </p:sp>
      <p:sp>
        <p:nvSpPr>
          <p:cNvPr id="25603" name="Rectangle 261"/>
          <p:cNvSpPr>
            <a:spLocks noChangeArrowheads="1"/>
          </p:cNvSpPr>
          <p:nvPr/>
        </p:nvSpPr>
        <p:spPr bwMode="auto">
          <a:xfrm>
            <a:off x="0" y="27098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endParaRPr lang="zh-CN" altLang="en-US"/>
          </a:p>
        </p:txBody>
      </p:sp>
      <p:graphicFrame>
        <p:nvGraphicFramePr>
          <p:cNvPr id="25604" name="Object 260"/>
          <p:cNvGraphicFramePr>
            <a:graphicFrameLocks noChangeAspect="1"/>
          </p:cNvGraphicFramePr>
          <p:nvPr/>
        </p:nvGraphicFramePr>
        <p:xfrm>
          <a:off x="2197100" y="4149725"/>
          <a:ext cx="3887788" cy="2286000"/>
        </p:xfrm>
        <a:graphic>
          <a:graphicData uri="http://schemas.openxmlformats.org/presentationml/2006/ole">
            <mc:AlternateContent xmlns:mc="http://schemas.openxmlformats.org/markup-compatibility/2006">
              <mc:Choice xmlns:v="urn:schemas-microsoft-com:vml" Requires="v">
                <p:oleObj spid="_x0000_s25624" name="SmartDraw" r:id="rId3" imgW="2520696" imgH="1435608" progId="SmartDraw.2">
                  <p:embed/>
                </p:oleObj>
              </mc:Choice>
              <mc:Fallback>
                <p:oleObj name="SmartDraw" r:id="rId3" imgW="2520696" imgH="1435608" progId="SmartDraw.2">
                  <p:embed/>
                  <p:pic>
                    <p:nvPicPr>
                      <p:cNvPr id="0" name="Object 2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100" y="4149725"/>
                        <a:ext cx="3887788"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437510" name="Rectangle 262"/>
          <p:cNvSpPr>
            <a:spLocks noChangeArrowheads="1"/>
          </p:cNvSpPr>
          <p:nvPr/>
        </p:nvSpPr>
        <p:spPr bwMode="auto">
          <a:xfrm>
            <a:off x="5292725" y="2276475"/>
            <a:ext cx="3563938" cy="1382713"/>
          </a:xfrm>
          <a:prstGeom prst="rect">
            <a:avLst/>
          </a:prstGeom>
          <a:solidFill>
            <a:schemeClr val="bg1"/>
          </a:solidFill>
          <a:ln w="9525">
            <a:solidFill>
              <a:schemeClr val="tx1"/>
            </a:solidFill>
            <a:prstDash val="sysDot"/>
            <a:miter lim="800000"/>
            <a:headEnd/>
            <a:tailEnd/>
          </a:ln>
        </p:spPr>
        <p:txBody>
          <a:bodyPr lIns="21600" tIns="46038" rIns="92075" bIns="46038">
            <a:spAutoFit/>
          </a:bodyPr>
          <a:lstStyle/>
          <a:p>
            <a:pPr marL="179388" lvl="1">
              <a:spcBef>
                <a:spcPct val="20000"/>
              </a:spcBef>
              <a:buClr>
                <a:schemeClr val="accent2"/>
              </a:buClr>
              <a:buSzPct val="80000"/>
              <a:buFont typeface="Wingdings" charset="0"/>
              <a:buNone/>
            </a:pPr>
            <a:r>
              <a:rPr lang="zh-CN" altLang="en-US" sz="2800" b="1">
                <a:solidFill>
                  <a:srgbClr val="0000CC"/>
                </a:solidFill>
                <a:latin typeface="宋体" charset="0"/>
              </a:rPr>
              <a:t>对指针数组元素的操作和对同类型指针变量的操作相同</a:t>
            </a:r>
            <a:r>
              <a:rPr lang="zh-CN" altLang="en-US" sz="2800">
                <a:solidFill>
                  <a:srgbClr val="0000CC"/>
                </a:solidFill>
                <a:latin typeface="宋体" charset="0"/>
              </a:rPr>
              <a:t> </a:t>
            </a:r>
            <a:endParaRPr lang="en-US" altLang="zh-CN" sz="2800">
              <a:solidFill>
                <a:srgbClr val="0000CC"/>
              </a:solidFill>
              <a:latin typeface="宋体"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7505">
                                            <p:txEl>
                                              <p:pRg st="4" end="4"/>
                                            </p:txEl>
                                          </p:spTgt>
                                        </p:tgtEl>
                                        <p:attrNameLst>
                                          <p:attrName>style.visibility</p:attrName>
                                        </p:attrNameLst>
                                      </p:cBhvr>
                                      <p:to>
                                        <p:strVal val="visible"/>
                                      </p:to>
                                    </p:set>
                                    <p:anim calcmode="lin" valueType="num">
                                      <p:cBhvr additive="base">
                                        <p:cTn id="7" dur="500" fill="hold"/>
                                        <p:tgtEl>
                                          <p:spTgt spid="43750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750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nodeType="clickEffect">
                                  <p:stCondLst>
                                    <p:cond delay="0"/>
                                  </p:stCondLst>
                                  <p:childTnLst>
                                    <p:set>
                                      <p:cBhvr>
                                        <p:cTn id="12" dur="1" fill="hold">
                                          <p:stCondLst>
                                            <p:cond delay="0"/>
                                          </p:stCondLst>
                                        </p:cTn>
                                        <p:tgtEl>
                                          <p:spTgt spid="437505">
                                            <p:txEl>
                                              <p:pRg st="5" end="5"/>
                                            </p:txEl>
                                          </p:spTgt>
                                        </p:tgtEl>
                                        <p:attrNameLst>
                                          <p:attrName>style.visibility</p:attrName>
                                        </p:attrNameLst>
                                      </p:cBhvr>
                                      <p:to>
                                        <p:strVal val="visible"/>
                                      </p:to>
                                    </p:set>
                                    <p:animEffect transition="in" filter="wipe(down)">
                                      <p:cBhvr>
                                        <p:cTn id="13" dur="500"/>
                                        <p:tgtEl>
                                          <p:spTgt spid="437505">
                                            <p:txEl>
                                              <p:pRg st="5" end="5"/>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7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5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Grp="1" noChangeArrowheads="1"/>
          </p:cNvSpPr>
          <p:nvPr>
            <p:ph type="body" idx="1"/>
          </p:nvPr>
        </p:nvSpPr>
        <p:spPr>
          <a:xfrm>
            <a:off x="250825" y="1557338"/>
            <a:ext cx="8893175" cy="5111750"/>
          </a:xfrm>
          <a:noFill/>
        </p:spPr>
        <p:txBody>
          <a:bodyPr/>
          <a:lstStyle/>
          <a:p>
            <a:pPr algn="just" eaLnBrk="1" hangingPunct="1">
              <a:lnSpc>
                <a:spcPct val="90000"/>
              </a:lnSpc>
            </a:pPr>
            <a:r>
              <a:rPr lang="zh-CN" altLang="en-US">
                <a:latin typeface="Arial" charset="0"/>
                <a:ea typeface="宋体" charset="0"/>
              </a:rPr>
              <a:t>继续执行：</a:t>
            </a:r>
          </a:p>
          <a:p>
            <a:pPr algn="just" eaLnBrk="1" hangingPunct="1">
              <a:lnSpc>
                <a:spcPct val="90000"/>
              </a:lnSpc>
              <a:buFont typeface="Wingdings" charset="0"/>
              <a:buNone/>
            </a:pPr>
            <a:r>
              <a:rPr lang="en-US" altLang="zh-CN">
                <a:latin typeface="Arial" charset="0"/>
                <a:ea typeface="宋体" charset="0"/>
              </a:rPr>
              <a:t>    char * tmp;</a:t>
            </a:r>
          </a:p>
          <a:p>
            <a:pPr eaLnBrk="1" hangingPunct="1">
              <a:buFont typeface="Wingdings" charset="0"/>
              <a:buNone/>
            </a:pPr>
            <a:r>
              <a:rPr lang="en-US" altLang="zh-CN">
                <a:latin typeface="Arial" charset="0"/>
                <a:ea typeface="宋体" charset="0"/>
              </a:rPr>
              <a:t>    tmp = color[0]; </a:t>
            </a:r>
          </a:p>
          <a:p>
            <a:pPr eaLnBrk="1" hangingPunct="1">
              <a:buFont typeface="Wingdings" charset="0"/>
              <a:buNone/>
            </a:pPr>
            <a:r>
              <a:rPr lang="en-US" altLang="zh-CN">
                <a:latin typeface="Arial" charset="0"/>
                <a:ea typeface="宋体" charset="0"/>
              </a:rPr>
              <a:t>    color[0] = color[4]; </a:t>
            </a:r>
          </a:p>
          <a:p>
            <a:pPr eaLnBrk="1" hangingPunct="1">
              <a:buFont typeface="Wingdings" charset="0"/>
              <a:buNone/>
            </a:pPr>
            <a:r>
              <a:rPr lang="en-US" altLang="zh-CN">
                <a:latin typeface="Arial" charset="0"/>
                <a:ea typeface="宋体" charset="0"/>
              </a:rPr>
              <a:t>    color[4] = tmp; </a:t>
            </a:r>
          </a:p>
          <a:p>
            <a:pPr eaLnBrk="1" hangingPunct="1">
              <a:buFont typeface="Wingdings" charset="0"/>
              <a:buNone/>
            </a:pPr>
            <a:r>
              <a:rPr lang="en-US" altLang="zh-CN">
                <a:latin typeface="Arial" charset="0"/>
                <a:ea typeface="宋体" charset="0"/>
              </a:rPr>
              <a:t>    </a:t>
            </a:r>
          </a:p>
        </p:txBody>
      </p:sp>
      <p:sp>
        <p:nvSpPr>
          <p:cNvPr id="26626" name="Rectangle 11"/>
          <p:cNvSpPr>
            <a:spLocks noGrp="1" noChangeArrowheads="1"/>
          </p:cNvSpPr>
          <p:nvPr>
            <p:ph type="title"/>
          </p:nvPr>
        </p:nvSpPr>
        <p:spPr>
          <a:xfrm>
            <a:off x="457200" y="457200"/>
            <a:ext cx="6491288" cy="739775"/>
          </a:xfrm>
          <a:noFill/>
        </p:spPr>
        <p:txBody>
          <a:bodyPr/>
          <a:lstStyle/>
          <a:p>
            <a:pPr eaLnBrk="1" hangingPunct="1"/>
            <a:r>
              <a:rPr lang="en-US" altLang="zh-CN" sz="4000">
                <a:latin typeface="Arial" charset="0"/>
                <a:ea typeface="宋体" charset="0"/>
              </a:rPr>
              <a:t>11.1.2  </a:t>
            </a:r>
            <a:r>
              <a:rPr lang="zh-CN" altLang="en-US" sz="4000">
                <a:latin typeface="Arial" charset="0"/>
                <a:ea typeface="宋体" charset="0"/>
              </a:rPr>
              <a:t>指针数组的概念</a:t>
            </a:r>
          </a:p>
        </p:txBody>
      </p:sp>
      <p:sp>
        <p:nvSpPr>
          <p:cNvPr id="26627" name="Rectangle 13"/>
          <p:cNvSpPr>
            <a:spLocks noChangeArrowheads="1"/>
          </p:cNvSpPr>
          <p:nvPr/>
        </p:nvSpPr>
        <p:spPr bwMode="auto">
          <a:xfrm>
            <a:off x="0" y="2709863"/>
            <a:ext cx="9144000" cy="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endParaRPr lang="zh-CN" altLang="en-US"/>
          </a:p>
        </p:txBody>
      </p:sp>
      <p:grpSp>
        <p:nvGrpSpPr>
          <p:cNvPr id="2" name="Group 16"/>
          <p:cNvGrpSpPr>
            <a:grpSpLocks/>
          </p:cNvGrpSpPr>
          <p:nvPr/>
        </p:nvGrpSpPr>
        <p:grpSpPr bwMode="auto">
          <a:xfrm>
            <a:off x="4500563" y="1557338"/>
            <a:ext cx="4321175" cy="2814637"/>
            <a:chOff x="2835" y="981"/>
            <a:chExt cx="2722" cy="1773"/>
          </a:xfrm>
        </p:grpSpPr>
        <p:graphicFrame>
          <p:nvGraphicFramePr>
            <p:cNvPr id="26630" name="Object 12"/>
            <p:cNvGraphicFramePr>
              <a:graphicFrameLocks noChangeAspect="1"/>
            </p:cNvGraphicFramePr>
            <p:nvPr/>
          </p:nvGraphicFramePr>
          <p:xfrm>
            <a:off x="2835" y="981"/>
            <a:ext cx="2722" cy="1497"/>
          </p:xfrm>
          <a:graphic>
            <a:graphicData uri="http://schemas.openxmlformats.org/presentationml/2006/ole">
              <mc:AlternateContent xmlns:mc="http://schemas.openxmlformats.org/markup-compatibility/2006">
                <mc:Choice xmlns:v="urn:schemas-microsoft-com:vml" Requires="v">
                  <p:oleObj spid="_x0000_s26650" name="SmartDraw" r:id="rId3" imgW="2520696" imgH="1435608" progId="SmartDraw.2">
                    <p:embed/>
                  </p:oleObj>
                </mc:Choice>
                <mc:Fallback>
                  <p:oleObj name="SmartDraw" r:id="rId3" imgW="2520696" imgH="1435608" progId="SmartDraw.2">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5" y="981"/>
                          <a:ext cx="2722" cy="14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26631" name="Rectangle 14"/>
            <p:cNvSpPr>
              <a:spLocks noChangeArrowheads="1"/>
            </p:cNvSpPr>
            <p:nvPr/>
          </p:nvSpPr>
          <p:spPr bwMode="auto">
            <a:xfrm>
              <a:off x="3062" y="2523"/>
              <a:ext cx="2267" cy="2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r>
                <a:rPr lang="en-US" altLang="zh-CN"/>
                <a:t> </a:t>
              </a:r>
              <a:r>
                <a:rPr lang="en-US" altLang="zh-CN" b="1"/>
                <a:t>color[0]</a:t>
              </a:r>
              <a:r>
                <a:rPr lang="zh-CN" altLang="en-US" b="1"/>
                <a:t>与</a:t>
              </a:r>
              <a:r>
                <a:rPr lang="en-US" altLang="zh-CN" b="1"/>
                <a:t>color[4]</a:t>
              </a:r>
              <a:r>
                <a:rPr lang="zh-CN" altLang="en-US" b="1"/>
                <a:t>交换后的情况</a:t>
              </a:r>
              <a:r>
                <a:rPr lang="zh-CN" altLang="en-US"/>
                <a:t> </a:t>
              </a:r>
            </a:p>
          </p:txBody>
        </p:sp>
      </p:grpSp>
      <p:sp>
        <p:nvSpPr>
          <p:cNvPr id="393231" name="Rectangle 15"/>
          <p:cNvSpPr>
            <a:spLocks noChangeArrowheads="1"/>
          </p:cNvSpPr>
          <p:nvPr/>
        </p:nvSpPr>
        <p:spPr bwMode="auto">
          <a:xfrm>
            <a:off x="827088" y="4525963"/>
            <a:ext cx="7632700" cy="1927225"/>
          </a:xfrm>
          <a:prstGeom prst="rect">
            <a:avLst/>
          </a:prstGeom>
          <a:noFill/>
          <a:ln w="9525">
            <a:solidFill>
              <a:schemeClr val="bg2"/>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nchor="ctr">
            <a:spAutoFit/>
          </a:bodyPr>
          <a:lstStyle/>
          <a:p>
            <a:pPr eaLnBrk="0" hangingPunct="0"/>
            <a:r>
              <a:rPr lang="zh-CN" altLang="en-US" sz="2400" b="1">
                <a:latin typeface="宋体" charset="0"/>
              </a:rPr>
              <a:t>指针数组操作时：</a:t>
            </a:r>
          </a:p>
          <a:p>
            <a:pPr eaLnBrk="0" hangingPunct="0">
              <a:buFontTx/>
              <a:buChar char="•"/>
            </a:pPr>
            <a:r>
              <a:rPr lang="zh-CN" altLang="en-US" sz="2400" b="1">
                <a:solidFill>
                  <a:srgbClr val="0000CC"/>
                </a:solidFill>
                <a:latin typeface="宋体" charset="0"/>
              </a:rPr>
              <a:t>可以直接对数组元素进行引用操作</a:t>
            </a:r>
          </a:p>
          <a:p>
            <a:pPr eaLnBrk="0" hangingPunct="0"/>
            <a:r>
              <a:rPr lang="en-US" altLang="zh-CN" sz="2400" b="1"/>
              <a:t>   tmp=color[0];</a:t>
            </a:r>
          </a:p>
          <a:p>
            <a:pPr eaLnBrk="0" hangingPunct="0">
              <a:buFontTx/>
              <a:buChar char="•"/>
            </a:pPr>
            <a:r>
              <a:rPr lang="zh-CN" altLang="en-US" sz="2400" b="1">
                <a:solidFill>
                  <a:srgbClr val="0000CC"/>
                </a:solidFill>
                <a:latin typeface="宋体" charset="0"/>
              </a:rPr>
              <a:t>也可以间接访问操作数组元素所指向的单元内容</a:t>
            </a:r>
          </a:p>
          <a:p>
            <a:pPr eaLnBrk="0" hangingPunct="0"/>
            <a:r>
              <a:rPr lang="zh-CN" altLang="en-US" sz="2400" b="1">
                <a:solidFill>
                  <a:srgbClr val="0000CC"/>
                </a:solidFill>
                <a:latin typeface="宋体" charset="0"/>
              </a:rPr>
              <a:t> </a:t>
            </a:r>
            <a:r>
              <a:rPr lang="en-US" altLang="zh-CN" sz="2400" b="1"/>
              <a:t>printf (“%c”, *(color[0]+1) );</a:t>
            </a: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3231"/>
                                        </p:tgtEl>
                                        <p:attrNameLst>
                                          <p:attrName>style.visibility</p:attrName>
                                        </p:attrNameLst>
                                      </p:cBhvr>
                                      <p:to>
                                        <p:strVal val="visible"/>
                                      </p:to>
                                    </p:set>
                                    <p:anim calcmode="lin" valueType="num">
                                      <p:cBhvr additive="base">
                                        <p:cTn id="13" dur="500" fill="hold"/>
                                        <p:tgtEl>
                                          <p:spTgt spid="393231"/>
                                        </p:tgtEl>
                                        <p:attrNameLst>
                                          <p:attrName>ppt_x</p:attrName>
                                        </p:attrNameLst>
                                      </p:cBhvr>
                                      <p:tavLst>
                                        <p:tav tm="0">
                                          <p:val>
                                            <p:strVal val="#ppt_x"/>
                                          </p:val>
                                        </p:tav>
                                        <p:tav tm="100000">
                                          <p:val>
                                            <p:strVal val="#ppt_x"/>
                                          </p:val>
                                        </p:tav>
                                      </p:tavLst>
                                    </p:anim>
                                    <p:anim calcmode="lin" valueType="num">
                                      <p:cBhvr additive="base">
                                        <p:cTn id="14" dur="500" fill="hold"/>
                                        <p:tgtEl>
                                          <p:spTgt spid="3932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231" grpId="0" animBg="1"/>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2075" tIns="46038" rIns="92075" bIns="46038"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6041</TotalTime>
  <Words>4788</Words>
  <Application>Microsoft Office PowerPoint</Application>
  <PresentationFormat>全屏显示(4:3)</PresentationFormat>
  <Paragraphs>620</Paragraphs>
  <Slides>51</Slides>
  <Notes>6</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61" baseType="lpstr">
      <vt:lpstr>仿宋_GB2312</vt:lpstr>
      <vt:lpstr>宋体</vt:lpstr>
      <vt:lpstr>Arial</vt:lpstr>
      <vt:lpstr>Arial Black</vt:lpstr>
      <vt:lpstr>Book Antiqua</vt:lpstr>
      <vt:lpstr>Times New Roman</vt:lpstr>
      <vt:lpstr>Wingdings</vt:lpstr>
      <vt:lpstr>Pixel</vt:lpstr>
      <vt:lpstr>SmartDraw</vt:lpstr>
      <vt:lpstr>位图图像</vt:lpstr>
      <vt:lpstr>Chap 11  指针进阶 </vt:lpstr>
      <vt:lpstr>本章要点</vt:lpstr>
      <vt:lpstr>11.1  奥运五环色 </vt:lpstr>
      <vt:lpstr>11.1.1  程序解析</vt:lpstr>
      <vt:lpstr>11.1.1  程序解析</vt:lpstr>
      <vt:lpstr>11.1.2  指针数组的概念</vt:lpstr>
      <vt:lpstr>11.1.2  指针数组的概念</vt:lpstr>
      <vt:lpstr>11.1.2  指针数组的概念</vt:lpstr>
      <vt:lpstr>11.1.2  指针数组的概念</vt:lpstr>
      <vt:lpstr>11.1.3  指向指针的指针</vt:lpstr>
      <vt:lpstr>【例11-2】</vt:lpstr>
      <vt:lpstr>11.1.3  指向指针的指针</vt:lpstr>
      <vt:lpstr>11.1.3  指向指针的指针</vt:lpstr>
      <vt:lpstr>11.1.3  指向指针的指针</vt:lpstr>
      <vt:lpstr>11.1.4  用指针数组处理多个字符串</vt:lpstr>
      <vt:lpstr>11.1.4  用指针数组处理多个字符串</vt:lpstr>
      <vt:lpstr>11.1.4  用指针数组处理多个字符串</vt:lpstr>
      <vt:lpstr>11.1.4  用指针数组处理多个字符串</vt:lpstr>
      <vt:lpstr>11.1.4  用指针数组处理多个字符串</vt:lpstr>
      <vt:lpstr>11.1.4  用指针数组处理多个字符串</vt:lpstr>
      <vt:lpstr>11.1.4  用指针数组处理多个字符串</vt:lpstr>
      <vt:lpstr>PowerPoint 演示文稿</vt:lpstr>
      <vt:lpstr>*11.1.5  命令行参数</vt:lpstr>
      <vt:lpstr>*11.1.5  命令行参数</vt:lpstr>
      <vt:lpstr>*11.1.5  命令行参数</vt:lpstr>
      <vt:lpstr>*11.1.5  命令行参数</vt:lpstr>
      <vt:lpstr>11.2  字符定位 </vt:lpstr>
      <vt:lpstr>11.2.1  程序解析</vt:lpstr>
      <vt:lpstr>11.2.1  程序解析</vt:lpstr>
      <vt:lpstr>11.2.2  指针作为函数的返回值</vt:lpstr>
      <vt:lpstr>11.2.2  指针作为函数的返回值</vt:lpstr>
      <vt:lpstr>*11.2.3  指向函数的指针</vt:lpstr>
      <vt:lpstr>*11.2.3  指向函数的指针</vt:lpstr>
      <vt:lpstr>*11.2.3  指向函数的指针</vt:lpstr>
      <vt:lpstr>*11.2.3  指向函数的指针</vt:lpstr>
      <vt:lpstr>*11.2.3  指向函数的指针</vt:lpstr>
      <vt:lpstr>*11.2.3  指向函数的指针</vt:lpstr>
      <vt:lpstr>11.3  用链表构建学生信息库 </vt:lpstr>
      <vt:lpstr>11.3.1  程序解析</vt:lpstr>
      <vt:lpstr>11.3.1  程序解析</vt:lpstr>
      <vt:lpstr>11.3.2  链表的概念</vt:lpstr>
      <vt:lpstr>11.3.2  链表的概念</vt:lpstr>
      <vt:lpstr>11.3.2  链表的概念</vt:lpstr>
      <vt:lpstr>11.3.2  链表的概念</vt:lpstr>
      <vt:lpstr>11.3.3  单向链表的常用操作</vt:lpstr>
      <vt:lpstr>11.3.3  单向链表的常用操作</vt:lpstr>
      <vt:lpstr>11.3.3  单向链表的常用操作</vt:lpstr>
      <vt:lpstr>11.3.3  单向链表的常用操作</vt:lpstr>
      <vt:lpstr>11.3.3  单向链表的常用操作</vt:lpstr>
      <vt:lpstr>11.3.3  单向链表的常用操作</vt:lpstr>
      <vt:lpstr>本章总结</vt:lpstr>
    </vt:vector>
  </TitlesOfParts>
  <Manager/>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chap2_用C语言编写程序1-3</dc:title>
  <dc:creator>yanhui</dc:creator>
  <cp:lastModifiedBy>yanh@zucc.edu.cn</cp:lastModifiedBy>
  <cp:revision>1013</cp:revision>
  <dcterms:created xsi:type="dcterms:W3CDTF">1998-02-11T08:33:02Z</dcterms:created>
  <dcterms:modified xsi:type="dcterms:W3CDTF">2019-12-30T02:50:05Z</dcterms:modified>
</cp:coreProperties>
</file>