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3" r:id="rId2"/>
    <p:sldId id="276" r:id="rId3"/>
    <p:sldId id="277" r:id="rId4"/>
    <p:sldId id="278" r:id="rId5"/>
    <p:sldId id="279" r:id="rId6"/>
    <p:sldId id="265" r:id="rId7"/>
    <p:sldId id="266" r:id="rId8"/>
    <p:sldId id="267" r:id="rId9"/>
    <p:sldId id="268" r:id="rId10"/>
    <p:sldId id="269" r:id="rId11"/>
    <p:sldId id="28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6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67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7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5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A064-BF51-4CC6-BE73-A4319621CD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9818"/>
            <a:ext cx="8229600" cy="480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2023/3/12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1042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63" y="260648"/>
            <a:ext cx="595783" cy="10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78300377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278300377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ools.com/api/java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784" y="1160200"/>
            <a:ext cx="7416824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因在线系统出现故障，请在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本地完成以下</a:t>
            </a:r>
            <a:r>
              <a:rPr lang="en-US" altLang="zh-CN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道编程题</a:t>
            </a:r>
            <a:endParaRPr lang="en-US" altLang="zh-CN" sz="20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请参考右图，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规范构建本地目录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（做到结构清晰）</a:t>
            </a:r>
            <a:endParaRPr lang="en-US" altLang="zh-CN" sz="2000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输入输出范例：参见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Page-2~5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第一题：判断并输出闰年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Page-6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第二题：整数拆分求立方和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Page-7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第三题：输出成绩的提高比例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第四题：摄氏温度与华氏温度的转换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Page-9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第五题：输出天数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请按要求发送到邮箱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Page-11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3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D84F6F-DDDE-7144-8EF3-23DCF9922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3181456" cy="2320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7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62D6B8C-6767-4245-8D73-3BE95CD18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" y="620688"/>
            <a:ext cx="9144000" cy="34382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8FE00E-6B30-274F-9B60-968341952ECC}"/>
              </a:ext>
            </a:extLst>
          </p:cNvPr>
          <p:cNvSpPr txBox="1"/>
          <p:nvPr/>
        </p:nvSpPr>
        <p:spPr>
          <a:xfrm>
            <a:off x="537207" y="4437112"/>
            <a:ext cx="860444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这里可以用数组，请先查阅并尝试使用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也可以不用数组实现</a:t>
            </a:r>
          </a:p>
        </p:txBody>
      </p:sp>
    </p:spTree>
    <p:extLst>
      <p:ext uri="{BB962C8B-B14F-4D97-AF65-F5344CB8AC3E}">
        <p14:creationId xmlns:p14="http://schemas.microsoft.com/office/powerpoint/2010/main" val="362895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2B0BD9-0BC0-5042-9032-2951F9C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BEC71-ED9B-D843-A9E5-A81E8FE78800}"/>
              </a:ext>
            </a:extLst>
          </p:cNvPr>
          <p:cNvSpPr txBox="1"/>
          <p:nvPr/>
        </p:nvSpPr>
        <p:spPr>
          <a:xfrm>
            <a:off x="443784" y="1160200"/>
            <a:ext cx="7416824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在文件系统中找到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项目所在目录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压缩，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zip,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等格式，如 </a:t>
            </a:r>
            <a:r>
              <a:rPr lang="en-US" altLang="zh-CN" sz="2000" b="1" dirty="0" err="1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Java_Test.zip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将压缩包发送至：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2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邮件主题：姓名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，如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小明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-20212345-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截止日期：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周上课前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C0A470-76C1-2E40-BF03-20AB122C5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513152"/>
            <a:ext cx="4362698" cy="3312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69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输入输出范例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EC76F-A36C-F74F-AAD0-D81271AF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6984776" cy="44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7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输入输出范例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EC76F-A36C-F74F-AAD0-D81271AF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6984776" cy="4468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E24D4-C43C-5047-AF68-818E0D4D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0" y="1628378"/>
            <a:ext cx="4727600" cy="4396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95C069-EE23-E442-BC69-415968384EB6}"/>
              </a:ext>
            </a:extLst>
          </p:cNvPr>
          <p:cNvSpPr txBox="1"/>
          <p:nvPr/>
        </p:nvSpPr>
        <p:spPr>
          <a:xfrm>
            <a:off x="304801" y="609663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mport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行作用是导入与读取输入数据有关的包（</a:t>
            </a:r>
            <a:r>
              <a:rPr kumimoji="1"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请添加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F8F360-8BCA-B447-A0C6-53E3534CE23F}"/>
              </a:ext>
            </a:extLst>
          </p:cNvPr>
          <p:cNvSpPr/>
          <p:nvPr/>
        </p:nvSpPr>
        <p:spPr>
          <a:xfrm>
            <a:off x="4139952" y="1988840"/>
            <a:ext cx="2808312" cy="288032"/>
          </a:xfrm>
          <a:prstGeom prst="rect">
            <a:avLst/>
          </a:prstGeom>
          <a:solidFill>
            <a:srgbClr val="C00000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75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输入输出范例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EC76F-A36C-F74F-AAD0-D81271AF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6984776" cy="4468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E24D4-C43C-5047-AF68-818E0D4D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0" y="1628378"/>
            <a:ext cx="4727600" cy="4396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95C069-EE23-E442-BC69-415968384EB6}"/>
              </a:ext>
            </a:extLst>
          </p:cNvPr>
          <p:cNvSpPr txBox="1"/>
          <p:nvPr/>
        </p:nvSpPr>
        <p:spPr>
          <a:xfrm>
            <a:off x="304800" y="6096632"/>
            <a:ext cx="472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打开一个“标准输入”，标识符为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zh-CN" altLang="en-US" sz="18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需要输入数据的题目请添加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F8F360-8BCA-B447-A0C6-53E3534CE23F}"/>
              </a:ext>
            </a:extLst>
          </p:cNvPr>
          <p:cNvSpPr/>
          <p:nvPr/>
        </p:nvSpPr>
        <p:spPr>
          <a:xfrm>
            <a:off x="4876800" y="3682696"/>
            <a:ext cx="3809999" cy="288032"/>
          </a:xfrm>
          <a:prstGeom prst="rect">
            <a:avLst/>
          </a:prstGeom>
          <a:solidFill>
            <a:srgbClr val="C00000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8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输入输出范例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EC76F-A36C-F74F-AAD0-D81271AF5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6984776" cy="44682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E24D4-C43C-5047-AF68-818E0D4D6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950" y="1628378"/>
            <a:ext cx="4727600" cy="4396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95C069-EE23-E442-BC69-415968384EB6}"/>
              </a:ext>
            </a:extLst>
          </p:cNvPr>
          <p:cNvSpPr txBox="1"/>
          <p:nvPr/>
        </p:nvSpPr>
        <p:spPr>
          <a:xfrm>
            <a:off x="304800" y="6096632"/>
            <a:ext cx="8227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通过循环不断地等待用户键盘输入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kumimoji="1"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input.nextInt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读取一个整数；</a:t>
            </a:r>
            <a:r>
              <a:rPr kumimoji="1" lang="en-US" altLang="zh-CN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input.nextDouble</a:t>
            </a:r>
            <a:r>
              <a:rPr kumimoji="1"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读取一个双精度浮点数</a:t>
            </a:r>
            <a:endParaRPr kumimoji="1" lang="en-US" altLang="zh-CN" sz="1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F8F360-8BCA-B447-A0C6-53E3534CE23F}"/>
              </a:ext>
            </a:extLst>
          </p:cNvPr>
          <p:cNvSpPr/>
          <p:nvPr/>
        </p:nvSpPr>
        <p:spPr>
          <a:xfrm>
            <a:off x="4876801" y="3933056"/>
            <a:ext cx="3809999" cy="1296566"/>
          </a:xfrm>
          <a:prstGeom prst="rect">
            <a:avLst/>
          </a:prstGeom>
          <a:solidFill>
            <a:srgbClr val="C00000">
              <a:alpha val="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06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3B23BC-E8A8-1F47-A2A3-C7E103A7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7962900" cy="5727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2B3CE0-8158-2241-BEBB-5B8C7A873DD2}"/>
              </a:ext>
            </a:extLst>
          </p:cNvPr>
          <p:cNvSpPr txBox="1"/>
          <p:nvPr/>
        </p:nvSpPr>
        <p:spPr>
          <a:xfrm>
            <a:off x="3635896" y="1772816"/>
            <a:ext cx="5400600" cy="18996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循环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：用到循环语句遍历所有年份</a:t>
            </a:r>
            <a:endParaRPr kumimoji="1" lang="en-US" altLang="zh-CN" sz="16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闰年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：该年可以被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4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整除但不能被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100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整除，或可被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400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整除</a:t>
            </a:r>
            <a:endParaRPr kumimoji="1" lang="en-US" altLang="zh-CN" sz="16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注意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：输出格式是一行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5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个年份，用空格隔开</a:t>
            </a:r>
            <a:endParaRPr kumimoji="1" lang="en-US" altLang="zh-CN" sz="16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rgbClr val="002060"/>
                </a:solidFill>
                <a:ea typeface="微软雅黑" panose="020B0503020204020204" pitchFamily="34" charset="-122"/>
              </a:rPr>
              <a:t>输出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kumimoji="1" lang="en-US" altLang="zh-CN" sz="16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System.out.print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()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为不换行的输出</a:t>
            </a:r>
            <a:endParaRPr kumimoji="1" lang="en-US" altLang="zh-CN" sz="16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             </a:t>
            </a:r>
            <a:r>
              <a:rPr kumimoji="1" lang="en-US" altLang="zh-CN" sz="16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System.out.println</a:t>
            </a:r>
            <a:r>
              <a:rPr kumimoji="1" lang="en-US" altLang="zh-CN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()</a:t>
            </a:r>
            <a:r>
              <a:rPr kumimoji="1"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</a:rPr>
              <a:t>为换行的输出</a:t>
            </a:r>
            <a:endParaRPr kumimoji="1" lang="en-US" altLang="zh-CN" sz="16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71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B3CE0-8158-2241-BEBB-5B8C7A873DD2}"/>
              </a:ext>
            </a:extLst>
          </p:cNvPr>
          <p:cNvSpPr txBox="1"/>
          <p:nvPr/>
        </p:nvSpPr>
        <p:spPr>
          <a:xfrm>
            <a:off x="2699792" y="5085184"/>
            <a:ext cx="5976664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用除法“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”和取余“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%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”操作把个、十、百的数字取出来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3525F-2ABA-9F48-A7A9-13B5D56D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215"/>
            <a:ext cx="7380312" cy="4352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DBACBF-0C23-374E-A46B-2BA542001141}"/>
              </a:ext>
            </a:extLst>
          </p:cNvPr>
          <p:cNvSpPr/>
          <p:nvPr/>
        </p:nvSpPr>
        <p:spPr>
          <a:xfrm>
            <a:off x="179512" y="326883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7196"/>
                </a:solidFill>
                <a:latin typeface="Open Sans" panose="020B0606030504020204" pitchFamily="34" charset="0"/>
              </a:rPr>
              <a:t>整数拆分求立方</a:t>
            </a:r>
            <a:endParaRPr lang="zh-CN" altLang="en-US" b="1" i="0" dirty="0">
              <a:solidFill>
                <a:srgbClr val="00719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B3CE0-8158-2241-BEBB-5B8C7A873DD2}"/>
              </a:ext>
            </a:extLst>
          </p:cNvPr>
          <p:cNvSpPr txBox="1"/>
          <p:nvPr/>
        </p:nvSpPr>
        <p:spPr>
          <a:xfrm>
            <a:off x="827584" y="4725144"/>
            <a:ext cx="770485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输出格式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：请百度搜索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Java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中如何控制显示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位小数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方法</a:t>
            </a:r>
            <a:r>
              <a:rPr kumimoji="1" lang="en-US" altLang="zh-CN" b="1" dirty="0">
                <a:solidFill>
                  <a:srgbClr val="002060"/>
                </a:solidFill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：采用</a:t>
            </a:r>
            <a:r>
              <a:rPr kumimoji="1" lang="en-US" altLang="zh-CN" dirty="0" err="1">
                <a:solidFill>
                  <a:srgbClr val="C00000"/>
                </a:solidFill>
                <a:ea typeface="微软雅黑" panose="020B0503020204020204" pitchFamily="34" charset="-122"/>
              </a:rPr>
              <a:t>String.format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()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将结果转成带有两位小数的字符串再打印输出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002060"/>
                </a:solidFill>
                <a:ea typeface="微软雅黑" panose="020B0503020204020204" pitchFamily="34" charset="-122"/>
              </a:rPr>
              <a:t>方法</a:t>
            </a:r>
            <a:r>
              <a:rPr kumimoji="1" lang="en-US" altLang="zh-CN" b="1" dirty="0">
                <a:solidFill>
                  <a:srgbClr val="002060"/>
                </a:solidFill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：采用</a:t>
            </a:r>
            <a:r>
              <a:rPr kumimoji="1" lang="en-US" altLang="zh-CN" dirty="0" err="1">
                <a:solidFill>
                  <a:srgbClr val="C00000"/>
                </a:solidFill>
                <a:ea typeface="微软雅黑" panose="020B0503020204020204" pitchFamily="34" charset="-122"/>
              </a:rPr>
              <a:t>System.out.printf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()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直接进行格式化输出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9BBC7-3528-0449-B3AE-8E8E22470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4104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B6523A-AEEC-1B4F-8EF3-31CD80D2DB47}"/>
              </a:ext>
            </a:extLst>
          </p:cNvPr>
          <p:cNvSpPr txBox="1"/>
          <p:nvPr/>
        </p:nvSpPr>
        <p:spPr>
          <a:xfrm>
            <a:off x="827584" y="6196662"/>
            <a:ext cx="568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https://www.matools.com/api/java8</a:t>
            </a:r>
            <a:r>
              <a:rPr lang="zh-CN" altLang="en-US" dirty="0"/>
              <a:t>   </a:t>
            </a:r>
            <a:r>
              <a:rPr lang="en-US" altLang="zh-CN" dirty="0"/>
              <a:t>JAVA8</a:t>
            </a:r>
            <a:r>
              <a:rPr lang="zh-CN" altLang="en-US" dirty="0"/>
              <a:t>中文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27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CA300B-6B5F-214F-A1D2-5206D6BE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43781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632A3B-081D-8C4A-A98C-6B8C0AD9036B}"/>
              </a:ext>
            </a:extLst>
          </p:cNvPr>
          <p:cNvSpPr txBox="1"/>
          <p:nvPr/>
        </p:nvSpPr>
        <p:spPr>
          <a:xfrm>
            <a:off x="522537" y="5070012"/>
            <a:ext cx="8604448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注意：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1.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 输入是浮点数，因此请用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double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类型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2.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9/5+32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这个计算请注意精度，如果直接</a:t>
            </a: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9/5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得到的结果是整型，请考虑类型转换</a:t>
            </a:r>
            <a:endParaRPr kumimoji="1" lang="en-US" altLang="zh-CN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C00000"/>
                </a:solidFill>
                <a:ea typeface="微软雅黑" panose="020B0503020204020204" pitchFamily="34" charset="-122"/>
              </a:rPr>
              <a:t>3.</a:t>
            </a:r>
            <a:r>
              <a:rPr kumimoji="1" lang="zh-CN" altLang="en-US" dirty="0">
                <a:solidFill>
                  <a:srgbClr val="C00000"/>
                </a:solidFill>
                <a:ea typeface="微软雅黑" panose="020B0503020204020204" pitchFamily="34" charset="-122"/>
              </a:rPr>
              <a:t> 保留两位小数</a:t>
            </a:r>
          </a:p>
        </p:txBody>
      </p:sp>
    </p:spTree>
    <p:extLst>
      <p:ext uri="{BB962C8B-B14F-4D97-AF65-F5344CB8AC3E}">
        <p14:creationId xmlns:p14="http://schemas.microsoft.com/office/powerpoint/2010/main" val="2713717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473</Words>
  <Application>Microsoft Macintosh PowerPoint</Application>
  <PresentationFormat>全屏显示(4:3)</PresentationFormat>
  <Paragraphs>52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Microsoft YaHei</vt:lpstr>
      <vt:lpstr>Arial</vt:lpstr>
      <vt:lpstr>Calibri</vt:lpstr>
      <vt:lpstr>Open Sans</vt:lpstr>
      <vt:lpstr>Wingdings</vt:lpstr>
      <vt:lpstr>1_Office 主题</vt:lpstr>
      <vt:lpstr>Readme</vt:lpstr>
      <vt:lpstr>输入输出范例</vt:lpstr>
      <vt:lpstr>输入输出范例</vt:lpstr>
      <vt:lpstr>输入输出范例</vt:lpstr>
      <vt:lpstr>输入输出范例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提交作业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124</cp:revision>
  <dcterms:created xsi:type="dcterms:W3CDTF">2017-09-05T04:59:02Z</dcterms:created>
  <dcterms:modified xsi:type="dcterms:W3CDTF">2023-03-12T13:16:41Z</dcterms:modified>
</cp:coreProperties>
</file>