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B13DA-17FD-70A4-B72C-A4DD3CC7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18DA17-BC7F-94B0-7D9F-CED67F764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D2336-B8E7-7611-2930-6B30D192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16B2F-58DD-6518-90FF-91000D0C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5383-1AE0-C84B-8055-D3D3C69A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34995-BE2E-D5A7-EA53-4844D7A6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D3C02-2804-D161-4037-AF1F982A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A9E84-E91F-8F28-F144-17030B65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39351-917C-635F-46D1-512DF994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45B31-3DD7-A643-5DDA-A3D15C4B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5DE7AA-0F1E-2AB6-6505-68C4585F6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C2E22-15BE-F2F9-6B30-0A18A580D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C37CC-8EDC-93F8-F859-E6E18894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55804-6143-826B-30DC-081DC046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E6173-0D6F-09B8-1DE7-A995E76D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382FB-8774-D023-F15C-C58B71F1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9AB5B-1DDD-0140-87B3-6A8E932B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1DDDD-D95F-C3B6-16B5-20E58157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EAD23-42A3-C203-01E0-3763778E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17996-2E93-C9C0-B87D-1DB720BE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2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B39D1-F5F5-C882-66C9-A497CAEC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38E56-0107-29B3-F156-71007631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FD296-6696-7781-E3C4-40C57D75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F5C79-E3CF-0DEA-CF8A-C8138051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2D6A1-FD08-2BEB-D231-9B245C09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AC491-41FE-0268-CDB5-F12F254B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63DC9-B42F-0832-F288-EF4DCB0A3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2F954-B4B1-59E6-F68C-CD999DE01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24A96-A424-27EF-E304-17913735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99BDD-A4EE-6115-501C-DE2FFD4B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CA02F-0B68-76A4-8075-1A3072A7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C899-4680-DF51-E87F-673B10F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56ECF-287E-71FC-50B5-64AEDFF2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8F358-F3E8-8D9C-3DAE-A01EE12F3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95B4D-AF03-5277-A597-8D63E72B8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1A9FE0-99E6-AD7B-7A01-019BB687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7D7DA-AD87-CA5B-A261-1D0E2387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061F68-0A7D-3BA8-6709-10E42FFE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D62CD-FF18-7E79-F073-646167FA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C01B-408E-4039-F5CE-CC2E572A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3C920C-4773-EE87-24CC-0F429F1A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9E0D92-8EEF-BDCD-2BD4-1341DEE9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9AB614-9549-C19D-2A28-24B5F1A0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983CA-13A9-6B52-3543-CB91397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C5B01-AA74-4FA8-2745-08E4BB2C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6066A9-6063-BBA9-E82D-181CB87C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42C41-A850-DAC6-F51A-5C035076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034F-DE64-F11A-6A97-A507DFC7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2A6D9-3EA7-CA1F-BF79-5DE4AE07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B40BF-C530-CA6B-C4BC-4E4097CA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A1219-16AD-1559-568F-885686B5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22E14-7323-443D-1A90-2E9F3C23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BD5C-5EE7-55A0-2E0A-7D24B647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EC4ED9-967E-00E2-C5E5-1D8DE16C2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D43DB-859B-8FE4-2800-10C4010E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8B464-BE15-A814-B266-8B4A9242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7FAF8-6C39-9F3E-8E52-5150A61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6923A-AA16-A3A1-EB53-56AA9103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4CF768-3E99-E776-8322-AA6EEC0D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06289-141C-A237-AC2B-668222023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F0B73-418E-EDBB-2CCA-089D9A6F0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0E627-7874-4662-BF72-5FD8BEBEA1D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B64FC-232F-E92F-B582-F5A3972E5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57BC3-DAA7-34EC-5FCE-608FDA4B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0B6D8-2258-4659-85E7-3AE9D094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9ADD7B-17B8-B10F-9450-21E22CFA35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9758597" cy="5329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592792-C1AC-63B4-56C5-9B04A1EBA0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4"/>
            <a:ext cx="9758597" cy="881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A58D6C-30B5-DBD5-1EF2-3F679249AF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3376767" cy="881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79BCBF-405A-4AE7-7896-C6B0A1F0ADE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8798" y="1148074"/>
            <a:ext cx="21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Negotiator Title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9F139B9-3D9E-6B4B-88E8-65EF49FED3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229" y="1042156"/>
            <a:ext cx="6304202" cy="745218"/>
            <a:chOff x="4712229" y="1103526"/>
            <a:chExt cx="6304202" cy="74521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102AEB4-8A3B-A417-6E80-BF25C5EF2CD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301373" y="1103526"/>
              <a:ext cx="5125915" cy="300709"/>
              <a:chOff x="5680400" y="1032032"/>
              <a:chExt cx="5125915" cy="30070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EE8E92-25DC-DDF2-E3E6-84092A5DC44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80400" y="1032032"/>
                <a:ext cx="300709" cy="30070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8A642E1-E46E-8F05-6779-4C0A310ED92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88802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CD74A06-19EF-FB2E-8CBC-0F01906C5E9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97204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3B15B6E-360A-CF5B-7125-3431CBEE958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5606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294A929-D5D5-4F85-70EE-1C60EAD3084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" idx="6"/>
              </p:cNvCxnSpPr>
              <p:nvPr/>
            </p:nvCxnSpPr>
            <p:spPr>
              <a:xfrm flipV="1">
                <a:off x="5981109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0E192C5-B2E0-050D-1EBB-179C2CA0ECC9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" idx="6"/>
              </p:cNvCxnSpPr>
              <p:nvPr/>
            </p:nvCxnSpPr>
            <p:spPr>
              <a:xfrm flipV="1">
                <a:off x="7589511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309B33C-CB4E-611E-83D2-E97E010902D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" idx="6"/>
                <a:endCxn id="11" idx="2"/>
              </p:cNvCxnSpPr>
              <p:nvPr/>
            </p:nvCxnSpPr>
            <p:spPr>
              <a:xfrm>
                <a:off x="9197913" y="1182387"/>
                <a:ext cx="13076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3BD1FA-9044-FA23-F32E-F4B8E042C16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12229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Introduction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1614E23-5E8A-3008-AAAF-1D831D547B3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20631" y="1479412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Preparation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432384F-430C-C525-12F0-BD9CEF1F58B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29033" y="1472155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Negotiation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9A200A5-5792-FA1F-7CDC-67C3AD8F84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37435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0E07C5A-EB90-FFA9-0897-2C66AA27061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95009" y="209837"/>
            <a:ext cx="49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Introduction</a:t>
            </a:r>
            <a:endParaRPr 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1B129D-2F67-91CA-9F4E-D698465295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11148" y="1923210"/>
            <a:ext cx="9329598" cy="4146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Introduction text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37F62-34FC-574D-0583-C0986B26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DDA36D-F6D8-5DCD-0186-04F33BE582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9758597" cy="5329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04037A-2005-107F-684D-9F837578A9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4"/>
            <a:ext cx="9758597" cy="881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C01331-753C-CDE6-5B1B-08E1BE6E4B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3376767" cy="881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2DDBE-4992-7319-70BF-BE49BADB470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8798" y="1148074"/>
            <a:ext cx="21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Negotiator Title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860AB05-1560-086B-796C-F81AFB642D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229" y="1042156"/>
            <a:ext cx="6304202" cy="745218"/>
            <a:chOff x="4712229" y="1103526"/>
            <a:chExt cx="6304202" cy="74521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F0F38C9-F0CF-01B8-831C-D7DF8E05227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301373" y="1103526"/>
              <a:ext cx="5125915" cy="300709"/>
              <a:chOff x="5680400" y="1032032"/>
              <a:chExt cx="5125915" cy="30070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84CB87C-9E10-5CF2-D7A4-0105881F592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80400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5BDCC87-4927-32CB-EB0D-462BBD3E0D9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88802" y="1032032"/>
                <a:ext cx="300709" cy="30070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8404EA5-24CC-CF92-738D-4C21BAF3BA5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97204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C70095D-00D3-2D8E-5AE3-6B55AFD3CF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5606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9EA5262-975F-813F-10FB-FE6576F803B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" idx="6"/>
              </p:cNvCxnSpPr>
              <p:nvPr/>
            </p:nvCxnSpPr>
            <p:spPr>
              <a:xfrm flipV="1">
                <a:off x="5981109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E682491-6BAF-198D-DCE9-DEC932328AF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" idx="6"/>
              </p:cNvCxnSpPr>
              <p:nvPr/>
            </p:nvCxnSpPr>
            <p:spPr>
              <a:xfrm flipV="1">
                <a:off x="7589511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79AAC62-2705-BFB5-3006-1DE3A93E2B1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" idx="6"/>
                <a:endCxn id="11" idx="2"/>
              </p:cNvCxnSpPr>
              <p:nvPr/>
            </p:nvCxnSpPr>
            <p:spPr>
              <a:xfrm>
                <a:off x="9197913" y="1182387"/>
                <a:ext cx="13076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77F145D-F8BE-089D-6294-2478FFF1890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12229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Introduction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393101D-670D-8951-54F1-8236D3DA0B8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20631" y="1479412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Preparation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C03F7E-C0BD-99B6-D4B7-81A8440642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29033" y="1472155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Negotiation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7494731-36F3-A9B8-AA81-9E278BF4D13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37435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AAF042D-416E-A743-45CE-5A713792C7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95009" y="209837"/>
            <a:ext cx="49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Preparation</a:t>
            </a:r>
            <a:endParaRPr 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11C90A-314E-D6D6-28F5-269DD50E9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11148" y="2442575"/>
            <a:ext cx="9329598" cy="3626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E94D65-380F-BC17-5A45-2DF96A1F5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09386" y="197911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87A8F4-5CA5-3DD9-9E0A-BEBFD4AF9E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82610" y="197911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A9126E-F04D-00B4-B845-A6F6EA66C4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65122" y="197911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3DC950-6883-0757-71D7-E7F3B7E3D6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44878" y="197911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EF37BF4-59DA-D2B2-6FE0-EA5E1CE38B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19194" y="1972562"/>
            <a:ext cx="1590806" cy="463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tab5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8B6D940-1D20-D385-C284-BD4E900C92F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78278" y="4094907"/>
            <a:ext cx="320519" cy="320519"/>
            <a:chOff x="1578278" y="4094907"/>
            <a:chExt cx="320519" cy="32051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61F6745-D7E9-B5DD-3565-8E1BCE030D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78278" y="4094907"/>
              <a:ext cx="320519" cy="3205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A75B50B-99FF-59E1-6F7B-C67B5D3C297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8" idx="6"/>
              <a:endCxn id="28" idx="2"/>
            </p:cNvCxnSpPr>
            <p:nvPr/>
          </p:nvCxnSpPr>
          <p:spPr>
            <a:xfrm flipH="1">
              <a:off x="1578278" y="4255167"/>
              <a:ext cx="32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18DB023-2132-DC8A-DA8A-4A225A7608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10453462" y="4094907"/>
            <a:ext cx="320519" cy="320519"/>
            <a:chOff x="1578278" y="4094907"/>
            <a:chExt cx="320519" cy="32051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FCDBCA1-9B02-3907-B23F-062C1237E1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78278" y="4094907"/>
              <a:ext cx="320519" cy="3205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FD966F2-DB9A-5731-E760-B5B2FC1B006E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5" idx="6"/>
              <a:endCxn id="35" idx="2"/>
            </p:cNvCxnSpPr>
            <p:nvPr/>
          </p:nvCxnSpPr>
          <p:spPr>
            <a:xfrm flipH="1">
              <a:off x="1578278" y="4255167"/>
              <a:ext cx="32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94C90F4-7E8C-7D65-E65D-505CC234EB1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50884" y="4064734"/>
            <a:ext cx="393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Preparation Input</a:t>
            </a:r>
          </a:p>
        </p:txBody>
      </p:sp>
    </p:spTree>
    <p:extLst>
      <p:ext uri="{BB962C8B-B14F-4D97-AF65-F5344CB8AC3E}">
        <p14:creationId xmlns:p14="http://schemas.microsoft.com/office/powerpoint/2010/main" val="424157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D64D-518C-C40C-C65F-6F153B03E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03D35D-0CC4-5405-151C-B9FB97E460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9758597" cy="5329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0372A7-E50F-4E6F-ABDC-7B9EDB184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4"/>
            <a:ext cx="9758597" cy="881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B4F108-7BEB-8606-D016-C3E1009FD4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3376767" cy="881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D4BA02-95AF-D210-B9CE-329F734D23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8798" y="1148074"/>
            <a:ext cx="21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Negotiator Title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A1331E-CBF0-69C3-7022-AAC9A6D244C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229" y="1042156"/>
            <a:ext cx="6304202" cy="745218"/>
            <a:chOff x="4712229" y="1103526"/>
            <a:chExt cx="6304202" cy="74521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0F04DBE-DDCC-EFEA-2399-23A77A003C3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301373" y="1103526"/>
              <a:ext cx="5125915" cy="300709"/>
              <a:chOff x="5680400" y="1032032"/>
              <a:chExt cx="5125915" cy="30070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C14DA34-56DB-0830-693B-57D46EFAFE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80400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E250119-F7F2-8E17-0D73-CAD98166F1A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88802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C526519-9FCF-984B-8D04-0CF08EEADAC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97204" y="1032032"/>
                <a:ext cx="300709" cy="30070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D7F83FC-1CF8-2F20-F559-FFD81221E60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5606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05F0735-96C1-EBF0-FE62-1BBF0500975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" idx="6"/>
              </p:cNvCxnSpPr>
              <p:nvPr/>
            </p:nvCxnSpPr>
            <p:spPr>
              <a:xfrm flipV="1">
                <a:off x="5981109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0795DF1-1487-9363-0A66-16AC15A0C7F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" idx="6"/>
              </p:cNvCxnSpPr>
              <p:nvPr/>
            </p:nvCxnSpPr>
            <p:spPr>
              <a:xfrm flipV="1">
                <a:off x="7589511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102967F-F7A9-AF80-7779-D9EAD04237F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" idx="6"/>
                <a:endCxn id="11" idx="2"/>
              </p:cNvCxnSpPr>
              <p:nvPr/>
            </p:nvCxnSpPr>
            <p:spPr>
              <a:xfrm>
                <a:off x="9197913" y="1182387"/>
                <a:ext cx="13076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2FBE8CE-B017-02DE-E534-EA021AEBDE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12229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Introduction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893E74-044A-8ABD-C249-0EC412A7C40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20631" y="1479412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Preparation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4B7122F-B389-31CB-3CA4-F45BBC9E485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29033" y="1472155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Negotiation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3BDDD3A-7CBD-3D79-3A43-DB1DA755450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37435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A73F54-A49D-C744-1039-5A07FEAB59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95009" y="209837"/>
            <a:ext cx="49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Negotiation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2600F6-6D9A-2263-9A3B-150D1B0C43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1807" y="1991554"/>
            <a:ext cx="4922729" cy="268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Bidding Input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26BF8E-70F4-0586-DFEC-8E4A41AD57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94745" y="1991554"/>
            <a:ext cx="4400606" cy="4020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History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1C23A5-E708-15C8-7C50-638D505102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1806" y="4784942"/>
            <a:ext cx="4922729" cy="1227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Advisor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76265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62EC-D370-EBFA-6435-0541DE47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0F78F7-C9BF-D85A-91FB-9127FA1E41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9758597" cy="5329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518389-BCA4-9F56-09D6-4ABDCCC9FF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4"/>
            <a:ext cx="9758597" cy="881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F5E0CE-6E08-EBE2-79AB-904F127BF7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649" y="891915"/>
            <a:ext cx="3376767" cy="881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9B4DB5-F521-45E6-3F36-6EAC12D1F9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98798" y="1148074"/>
            <a:ext cx="21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Negotiator Title</a:t>
            </a:r>
            <a:endParaRPr 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8313385-B3DD-8855-B544-5BDD1F00847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229" y="1042156"/>
            <a:ext cx="6304202" cy="745218"/>
            <a:chOff x="4712229" y="1103526"/>
            <a:chExt cx="6304202" cy="74521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96495A3-49A1-C54D-A1B7-16EA28AD8FB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301373" y="1103526"/>
              <a:ext cx="5125915" cy="300709"/>
              <a:chOff x="5680400" y="1032032"/>
              <a:chExt cx="5125915" cy="30070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01C64DD-7A68-587C-09B6-AD8ED52B3D4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80400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8837148-55E1-F134-5009-44B446C3C38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88802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387D2FB-1E2B-ECF2-745F-74EDE0B4755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97204" y="1032032"/>
                <a:ext cx="300709" cy="3007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552076C-9585-E505-E1AB-D691A120D8E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5606" y="1032032"/>
                <a:ext cx="300709" cy="30070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14C904EB-3CEC-977B-E875-12347D13E51C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8" idx="6"/>
              </p:cNvCxnSpPr>
              <p:nvPr/>
            </p:nvCxnSpPr>
            <p:spPr>
              <a:xfrm flipV="1">
                <a:off x="5981109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D5C748C-169B-649B-27D2-928C3A8D03C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9" idx="6"/>
              </p:cNvCxnSpPr>
              <p:nvPr/>
            </p:nvCxnSpPr>
            <p:spPr>
              <a:xfrm flipV="1">
                <a:off x="7589511" y="1182386"/>
                <a:ext cx="1307693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B237602-6209-BA32-FE85-735F057CCE9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" idx="6"/>
                <a:endCxn id="11" idx="2"/>
              </p:cNvCxnSpPr>
              <p:nvPr/>
            </p:nvCxnSpPr>
            <p:spPr>
              <a:xfrm>
                <a:off x="9197913" y="1182387"/>
                <a:ext cx="13076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F820F8F-C05C-1DF7-DF03-ADB2318DEA7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712229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Introduction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30DFB22-D2FB-0852-CC7A-94DCD8A6918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20631" y="1479412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Preparation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7CB45DA-DD69-476D-085F-4C3B0361B35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29033" y="1472155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Negotiation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D8A2EC5-DB85-F912-1014-80471A2B82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37435" y="1467554"/>
              <a:ext cx="1478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E6F4A7D-6CE2-6AD7-A7AD-D3E3E28ADB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95009" y="209837"/>
            <a:ext cx="498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Finish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3450DF-610B-3F16-BB44-C34FED1FE3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11148" y="1923211"/>
            <a:ext cx="9329598" cy="116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Result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023947-F0ED-72E5-427F-11D93CBA1D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11148" y="3217567"/>
            <a:ext cx="9329598" cy="2845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Image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Xiong</dc:creator>
  <cp:lastModifiedBy>Joe Xiong</cp:lastModifiedBy>
  <cp:revision>1</cp:revision>
  <dcterms:created xsi:type="dcterms:W3CDTF">2024-12-02T07:58:52Z</dcterms:created>
  <dcterms:modified xsi:type="dcterms:W3CDTF">2024-12-02T08:29:35Z</dcterms:modified>
</cp:coreProperties>
</file>