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317" r:id="rId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kern="1200">
        <a:solidFill>
          <a:srgbClr val="0000FF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kern="1200">
        <a:solidFill>
          <a:srgbClr val="0000FF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kern="1200">
        <a:solidFill>
          <a:srgbClr val="0000FF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kern="1200">
        <a:solidFill>
          <a:srgbClr val="0000FF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kern="1200">
        <a:solidFill>
          <a:srgbClr val="0000FF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rgbClr val="0000FF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rgbClr val="0000FF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rgbClr val="0000FF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rgbClr val="0000FF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96633"/>
    <a:srgbClr val="00FF00"/>
    <a:srgbClr val="0000FF"/>
    <a:srgbClr val="FFFF00"/>
    <a:srgbClr val="FF9900"/>
    <a:srgbClr val="FFCC00"/>
    <a:srgbClr val="99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5" autoAdjust="0"/>
    <p:restoredTop sz="84941" autoAdjust="0"/>
  </p:normalViewPr>
  <p:slideViewPr>
    <p:cSldViewPr>
      <p:cViewPr varScale="1">
        <p:scale>
          <a:sx n="80" d="100"/>
          <a:sy n="80" d="100"/>
        </p:scale>
        <p:origin x="-6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480E4D0-B0AB-494C-ABA3-2EF84263C1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ACB9B4-878C-4261-8DE9-6C7BC7AE4FA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38200"/>
            <a:ext cx="2057400" cy="5287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38200"/>
            <a:ext cx="6019800" cy="5287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FF"/>
            </a:gs>
            <a:gs pos="100000">
              <a:srgbClr val="0000C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 userDrawn="1"/>
        </p:nvSpPr>
        <p:spPr bwMode="auto">
          <a:xfrm flipH="1">
            <a:off x="381000" y="2895600"/>
            <a:ext cx="0" cy="3429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82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endParaRPr lang="en-US" smtClean="0"/>
          </a:p>
        </p:txBody>
      </p:sp>
      <p:sp>
        <p:nvSpPr>
          <p:cNvPr id="3077" name="Line 5"/>
          <p:cNvSpPr>
            <a:spLocks noChangeShapeType="1"/>
          </p:cNvSpPr>
          <p:nvPr userDrawn="1"/>
        </p:nvSpPr>
        <p:spPr bwMode="auto">
          <a:xfrm flipV="1">
            <a:off x="0" y="6553200"/>
            <a:ext cx="91440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 flipH="1">
            <a:off x="0" y="304800"/>
            <a:ext cx="807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1" name="Picture 8" descr="imageC4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860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1" descr="ENGI 2304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52400"/>
            <a:ext cx="1600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99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99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99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9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FFF9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FFF9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FFF9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FFF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latin typeface="+mn-lt"/>
          <a:ea typeface="+mn-ea"/>
          <a:cs typeface="+mn-cs"/>
        </a:defRPr>
      </a:lvl1pPr>
      <a:lvl2pPr marL="114300" indent="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FFFF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6705600" cy="685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Peer Reviewing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Insert a comment at the beginning that says “Reviewed by …” your name.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u="sng" dirty="0" smtClean="0">
                <a:solidFill>
                  <a:srgbClr val="00B0F0"/>
                </a:solidFill>
              </a:rPr>
              <a:t>General Reaction</a:t>
            </a:r>
            <a:r>
              <a:rPr lang="en-US" sz="2000" dirty="0" smtClean="0">
                <a:solidFill>
                  <a:srgbClr val="00B0F0"/>
                </a:solidFill>
              </a:rPr>
              <a:t>: After reading through the entire </a:t>
            </a:r>
            <a:r>
              <a:rPr lang="en-US" sz="2000" dirty="0" smtClean="0">
                <a:solidFill>
                  <a:srgbClr val="00B0F0"/>
                </a:solidFill>
              </a:rPr>
              <a:t>resume, </a:t>
            </a:r>
            <a:r>
              <a:rPr lang="en-US" sz="2000" dirty="0" smtClean="0">
                <a:solidFill>
                  <a:srgbClr val="00B0F0"/>
                </a:solidFill>
              </a:rPr>
              <a:t>insert a comment at the beginning. Describe and explain your general reaction to the </a:t>
            </a:r>
            <a:r>
              <a:rPr lang="en-US" sz="2000" dirty="0" smtClean="0">
                <a:solidFill>
                  <a:srgbClr val="00B0F0"/>
                </a:solidFill>
              </a:rPr>
              <a:t>resume</a:t>
            </a:r>
            <a:r>
              <a:rPr lang="en-US" sz="2000" dirty="0" smtClean="0">
                <a:solidFill>
                  <a:srgbClr val="00B0F0"/>
                </a:solidFill>
              </a:rPr>
              <a:t>. </a:t>
            </a:r>
            <a:r>
              <a:rPr lang="en-US" sz="2000" dirty="0" smtClean="0">
                <a:solidFill>
                  <a:srgbClr val="00B0F0"/>
                </a:solidFill>
              </a:rPr>
              <a:t>How does it look</a:t>
            </a:r>
            <a:r>
              <a:rPr lang="en-US" sz="2000" dirty="0" smtClean="0">
                <a:solidFill>
                  <a:srgbClr val="00B0F0"/>
                </a:solidFill>
              </a:rPr>
              <a:t>? Does it look full or sparse? Does it fill the page? What can be done to solve these problems? </a:t>
            </a:r>
            <a:endParaRPr lang="en-US" sz="2000" dirty="0" smtClean="0">
              <a:solidFill>
                <a:srgbClr val="00B0F0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u="sng" dirty="0" smtClean="0">
                <a:solidFill>
                  <a:schemeClr val="tx1"/>
                </a:solidFill>
              </a:rPr>
              <a:t>Objective</a:t>
            </a:r>
            <a:r>
              <a:rPr lang="en-US" sz="2000" dirty="0" smtClean="0">
                <a:solidFill>
                  <a:schemeClr val="tx1"/>
                </a:solidFill>
              </a:rPr>
              <a:t>: Is the objective clear? Can the resume be sorted into the correct pile based on the objective?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u="sng" dirty="0" smtClean="0">
                <a:solidFill>
                  <a:srgbClr val="00B0F0"/>
                </a:solidFill>
              </a:rPr>
              <a:t>Education</a:t>
            </a:r>
            <a:r>
              <a:rPr lang="en-US" sz="2000" dirty="0" smtClean="0">
                <a:solidFill>
                  <a:srgbClr val="00B0F0"/>
                </a:solidFill>
              </a:rPr>
              <a:t>: Is the educational part complete? Does it list the applicant’s GPA and date of graduation? Should anything be deleted, such as high school or community college work?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u="sng" dirty="0" smtClean="0">
                <a:solidFill>
                  <a:schemeClr val="tx1"/>
                </a:solidFill>
              </a:rPr>
              <a:t>Job Descriptions</a:t>
            </a:r>
            <a:r>
              <a:rPr lang="en-US" sz="2000" dirty="0" smtClean="0">
                <a:solidFill>
                  <a:schemeClr val="tx1"/>
                </a:solidFill>
              </a:rPr>
              <a:t>: Are the job descriptions clear? Do you understand what the person did in each job? Are the bullets based on skills and not tasks? Are dates given? Can anything </a:t>
            </a:r>
            <a:r>
              <a:rPr lang="en-US" sz="2000" smtClean="0">
                <a:solidFill>
                  <a:schemeClr val="tx1"/>
                </a:solidFill>
              </a:rPr>
              <a:t>be quantified?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u="sng" dirty="0" smtClean="0">
                <a:solidFill>
                  <a:srgbClr val="00B0F0"/>
                </a:solidFill>
              </a:rPr>
              <a:t>Miscellaneous</a:t>
            </a:r>
            <a:r>
              <a:rPr lang="en-US" sz="2000" dirty="0" smtClean="0">
                <a:solidFill>
                  <a:srgbClr val="00B0F0"/>
                </a:solidFill>
              </a:rPr>
              <a:t>: Is there anything else on the resume? Do these miscellaneous parts help the applicant? What do you think should be deleted? Why?</a:t>
            </a:r>
            <a:endParaRPr lang="en-US" sz="2000" dirty="0" smtClean="0">
              <a:solidFill>
                <a:srgbClr val="00B0F0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u="sng" dirty="0" smtClean="0">
                <a:solidFill>
                  <a:schemeClr val="tx1"/>
                </a:solidFill>
              </a:rPr>
              <a:t>Tense</a:t>
            </a:r>
            <a:r>
              <a:rPr lang="en-US" sz="2000" dirty="0" smtClean="0">
                <a:solidFill>
                  <a:schemeClr val="tx1"/>
                </a:solidFill>
              </a:rPr>
              <a:t>: Go back and look at the bullets. Are they action words? Are they parallel? </a:t>
            </a:r>
            <a:r>
              <a:rPr lang="en-US" sz="2000" dirty="0" smtClean="0">
                <a:solidFill>
                  <a:schemeClr val="tx1"/>
                </a:solidFill>
              </a:rPr>
              <a:t>Which ones could be revised?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u="sng" dirty="0" smtClean="0">
                <a:solidFill>
                  <a:srgbClr val="00B0F0"/>
                </a:solidFill>
              </a:rPr>
              <a:t>Format</a:t>
            </a:r>
            <a:r>
              <a:rPr lang="en-US" sz="2000" dirty="0" smtClean="0">
                <a:solidFill>
                  <a:srgbClr val="00B0F0"/>
                </a:solidFill>
              </a:rPr>
              <a:t>: Does it look like a conventional resume? Should any part be reformatted? Why?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Go back and try to explain any “errors” you see. Don’t correct them, but try to explain why you think they are errors. 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dirty="0" smtClean="0">
                <a:solidFill>
                  <a:srgbClr val="00B0F0"/>
                </a:solidFill>
              </a:rPr>
              <a:t>Would you grant this person an interview</a:t>
            </a:r>
            <a:r>
              <a:rPr lang="en-US" sz="2000" dirty="0" smtClean="0">
                <a:solidFill>
                  <a:srgbClr val="00B0F0"/>
                </a:solidFill>
              </a:rPr>
              <a:t>? Why or why not? What can the student do in the next year or two to strengthen the resume?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endParaRPr 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7520</TotalTime>
  <Words>293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1_Default Design</vt:lpstr>
      <vt:lpstr>Peer Reviewing</vt:lpstr>
    </vt:vector>
  </TitlesOfParts>
  <Company>University of Houston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Avoiding Noise in  Engineering Writing</dc:title>
  <dc:creator>cawilson</dc:creator>
  <cp:lastModifiedBy>cawilson</cp:lastModifiedBy>
  <cp:revision>31</cp:revision>
  <dcterms:created xsi:type="dcterms:W3CDTF">2004-09-14T15:31:41Z</dcterms:created>
  <dcterms:modified xsi:type="dcterms:W3CDTF">2011-03-03T15:06:21Z</dcterms:modified>
</cp:coreProperties>
</file>