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96" r:id="rId3"/>
    <p:sldId id="312" r:id="rId4"/>
    <p:sldId id="313" r:id="rId5"/>
    <p:sldId id="314" r:id="rId6"/>
    <p:sldId id="316" r:id="rId7"/>
    <p:sldId id="315" r:id="rId8"/>
    <p:sldId id="317" r:id="rId9"/>
    <p:sldId id="318" r:id="rId10"/>
    <p:sldId id="311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85A"/>
    <a:srgbClr val="F6FFFE"/>
    <a:srgbClr val="0A5E75"/>
    <a:srgbClr val="8EC5BA"/>
    <a:srgbClr val="048535"/>
    <a:srgbClr val="06AE49"/>
    <a:srgbClr val="BBDCD5"/>
    <a:srgbClr val="899516"/>
    <a:srgbClr val="0F4010"/>
    <a:srgbClr val="89B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6195" autoAdjust="0"/>
  </p:normalViewPr>
  <p:slideViewPr>
    <p:cSldViewPr snapToGrid="0">
      <p:cViewPr varScale="1">
        <p:scale>
          <a:sx n="49" d="100"/>
          <a:sy n="49" d="100"/>
        </p:scale>
        <p:origin x="72" y="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62AB-C10E-4A99-99A5-9EE1606CF412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EB3B-B050-4A06-99C6-0C37BEE14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7F25A8C7-CC1A-4A08-9B4B-31F43B054C7F}" type="datetimeFigureOut">
              <a:rPr lang="zh-CN" altLang="en-US" smtClean="0"/>
              <a:pPr/>
              <a:t>2022/7/21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17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2022/7/21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2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3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2022/7/21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2022/7/21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2022/7/21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2022/7/21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1379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583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2022/7/21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aijiahao.baidu.com/s?id=1706680328727396515&amp;wfr=spider&amp;for=pc" TargetMode="External"/><Relationship Id="rId3" Type="http://schemas.openxmlformats.org/officeDocument/2006/relationships/hyperlink" Target="https://news.bjx.com.cn/html/20210609/1157375.shtml" TargetMode="External"/><Relationship Id="rId7" Type="http://schemas.openxmlformats.org/officeDocument/2006/relationships/hyperlink" Target="https://baijiahao.baidu.com/s?id=1721210493287987577&amp;wfr=spider&amp;for=pc" TargetMode="External"/><Relationship Id="rId12" Type="http://schemas.openxmlformats.org/officeDocument/2006/relationships/hyperlink" Target="https://www.xny365.com/zhuanjia/article-487345.html" TargetMode="External"/><Relationship Id="rId2" Type="http://schemas.openxmlformats.org/officeDocument/2006/relationships/hyperlink" Target="https://en.wikipedia.org/wiki/Leafcutter_a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nengyuanjie.net/article/35799.html" TargetMode="External"/><Relationship Id="rId11" Type="http://schemas.openxmlformats.org/officeDocument/2006/relationships/hyperlink" Target="https://zhidao.baidu.com/question/109300043.html" TargetMode="External"/><Relationship Id="rId5" Type="http://schemas.openxmlformats.org/officeDocument/2006/relationships/hyperlink" Target="http://www.youboy.com/" TargetMode="External"/><Relationship Id="rId10" Type="http://schemas.openxmlformats.org/officeDocument/2006/relationships/hyperlink" Target="https://www.maigoo.com/goomai/84504.html" TargetMode="External"/><Relationship Id="rId4" Type="http://schemas.openxmlformats.org/officeDocument/2006/relationships/hyperlink" Target="https://m.quanjing.com/imginfo/hokkaido50021921.html" TargetMode="External"/><Relationship Id="rId9" Type="http://schemas.openxmlformats.org/officeDocument/2006/relationships/hyperlink" Target="https://www.sohu.com/na/437590356_1209302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170970" y="5074739"/>
            <a:ext cx="3045065" cy="989885"/>
          </a:xfrm>
          <a:prstGeom prst="roundRect">
            <a:avLst/>
          </a:prstGeom>
          <a:solidFill>
            <a:srgbClr val="0A5E75"/>
          </a:solidFill>
          <a:ln>
            <a:noFill/>
          </a:ln>
          <a:effectLst>
            <a:outerShdw blurRad="165100" dist="1524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ENGI2304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21424" y="5074739"/>
            <a:ext cx="194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Yuxuan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Zhang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12B5DD-B211-4CD2-B494-13AC7459E8DC}"/>
              </a:ext>
            </a:extLst>
          </p:cNvPr>
          <p:cNvSpPr txBox="1"/>
          <p:nvPr/>
        </p:nvSpPr>
        <p:spPr>
          <a:xfrm>
            <a:off x="463625" y="1972719"/>
            <a:ext cx="112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Recommendation Report on Using Wind Energy or Solar Energy </a:t>
            </a:r>
            <a:endParaRPr lang="zh-CN" altLang="zh-CN" sz="2800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E491E3-7431-443F-8AFF-34CE418ED220}"/>
              </a:ext>
            </a:extLst>
          </p:cNvPr>
          <p:cNvSpPr txBox="1"/>
          <p:nvPr/>
        </p:nvSpPr>
        <p:spPr>
          <a:xfrm>
            <a:off x="4657241" y="550506"/>
            <a:ext cx="2818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D4036B-4226-4187-8127-446FCE0E0782}"/>
              </a:ext>
            </a:extLst>
          </p:cNvPr>
          <p:cNvSpPr txBox="1"/>
          <p:nvPr/>
        </p:nvSpPr>
        <p:spPr>
          <a:xfrm>
            <a:off x="4828568" y="1850031"/>
            <a:ext cx="264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659E6-1186-459D-B276-2BE4EAE4F94B}"/>
              </a:ext>
            </a:extLst>
          </p:cNvPr>
          <p:cNvSpPr txBox="1"/>
          <p:nvPr/>
        </p:nvSpPr>
        <p:spPr>
          <a:xfrm>
            <a:off x="4291066" y="2721240"/>
            <a:ext cx="370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Analysis 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91EB4-6001-44F9-97E7-8A39D29DB3AF}"/>
              </a:ext>
            </a:extLst>
          </p:cNvPr>
          <p:cNvSpPr txBox="1"/>
          <p:nvPr/>
        </p:nvSpPr>
        <p:spPr>
          <a:xfrm>
            <a:off x="5008458" y="3592449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8B854D-48AF-41FF-B63D-8FD88C226E42}"/>
              </a:ext>
            </a:extLst>
          </p:cNvPr>
          <p:cNvSpPr txBox="1"/>
          <p:nvPr/>
        </p:nvSpPr>
        <p:spPr>
          <a:xfrm>
            <a:off x="4938535" y="4463658"/>
            <a:ext cx="231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Cited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BBFEE6-83C8-4704-AD43-4E14BEBC5D36}"/>
              </a:ext>
            </a:extLst>
          </p:cNvPr>
          <p:cNvSpPr txBox="1"/>
          <p:nvPr/>
        </p:nvSpPr>
        <p:spPr>
          <a:xfrm>
            <a:off x="4772207" y="542092"/>
            <a:ext cx="264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img1.baidu.com/it/u=2669241613,2149226000&amp;fm=253&amp;fmt=auto&amp;app=138&amp;f=JPEG?w=500&amp;h=333">
            <a:extLst>
              <a:ext uri="{FF2B5EF4-FFF2-40B4-BE49-F238E27FC236}">
                <a16:creationId xmlns:a16="http://schemas.microsoft.com/office/drawing/2014/main" id="{1FEC8D12-42F5-404C-AE47-E6D6CBB2F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06" y="1188422"/>
            <a:ext cx="5366793" cy="2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gimg2.baidu.com/image_search/src=http%3A%2F%2Fimages.quanjing.com%2Fhokkaido002%2Fhigh%2Fhokkaido50021921.jpg&amp;refer=http%3A%2F%2Fimages.quanjing.com&amp;app=2002&amp;size=f9999,10000&amp;q=a80&amp;n=0&amp;g=0n&amp;fmt=auto?sec=1660976343&amp;t=4b826cb4c746e80c93739b8d4b78cc9e">
            <a:extLst>
              <a:ext uri="{FF2B5EF4-FFF2-40B4-BE49-F238E27FC236}">
                <a16:creationId xmlns:a16="http://schemas.microsoft.com/office/drawing/2014/main" id="{6E94102D-0A4F-4AFD-BD44-3C0E92B0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188423"/>
            <a:ext cx="5540413" cy="26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gimg2.baidu.com/image_search/src=http%3A%2F%2Ffile.youboy.com%2Fd%2F153%2F13%2F41%2F0%2F658390.jpg&amp;refer=http%3A%2F%2Ffile.youboy.com&amp;app=2002&amp;size=f9999,10000&amp;q=a80&amp;n=0&amp;g=0n&amp;fmt=auto?sec=1660976603&amp;t=fa5609978896c3628ae5d9be64115db4">
            <a:extLst>
              <a:ext uri="{FF2B5EF4-FFF2-40B4-BE49-F238E27FC236}">
                <a16:creationId xmlns:a16="http://schemas.microsoft.com/office/drawing/2014/main" id="{FDA6F58D-AE3F-4E91-A693-E46C09B8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07" y="3860157"/>
            <a:ext cx="5366792" cy="258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gimg2.baidu.com/image_search/src=http%3A%2F%2Fstatics.nengyuanjie.net%2F2020%2F0414%2F20200414031639623.jpg&amp;refer=http%3A%2F%2Fstatics.nengyuanjie.net&amp;app=2002&amp;size=f9999,10000&amp;q=a80&amp;n=0&amp;g=0n&amp;fmt=auto?sec=1660976603&amp;t=aa82dafffd46bc41e10b3fac60f01da8">
            <a:extLst>
              <a:ext uri="{FF2B5EF4-FFF2-40B4-BE49-F238E27FC236}">
                <a16:creationId xmlns:a16="http://schemas.microsoft.com/office/drawing/2014/main" id="{F3730503-4814-433E-A842-9B87FBE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860156"/>
            <a:ext cx="5540413" cy="258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82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57DECD-D130-497F-B9A5-23F8A59649DB}"/>
              </a:ext>
            </a:extLst>
          </p:cNvPr>
          <p:cNvSpPr txBox="1"/>
          <p:nvPr/>
        </p:nvSpPr>
        <p:spPr>
          <a:xfrm>
            <a:off x="4244531" y="731008"/>
            <a:ext cx="370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Analysis 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D5E943-8390-4990-9DD2-36091C378E10}"/>
              </a:ext>
            </a:extLst>
          </p:cNvPr>
          <p:cNvSpPr txBox="1"/>
          <p:nvPr/>
        </p:nvSpPr>
        <p:spPr>
          <a:xfrm>
            <a:off x="823993" y="1377339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Efficiency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4408E2-3649-44C2-81CA-4DA519D4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93" y="2575104"/>
            <a:ext cx="9944597" cy="17077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C48F6E-48A2-41CF-B958-8C46DFAFA70D}"/>
              </a:ext>
            </a:extLst>
          </p:cNvPr>
          <p:cNvSpPr txBox="1"/>
          <p:nvPr/>
        </p:nvSpPr>
        <p:spPr>
          <a:xfrm>
            <a:off x="4553333" y="4282895"/>
            <a:ext cx="3085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Data are from Work Cited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1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57DECD-D130-497F-B9A5-23F8A59649DB}"/>
              </a:ext>
            </a:extLst>
          </p:cNvPr>
          <p:cNvSpPr txBox="1"/>
          <p:nvPr/>
        </p:nvSpPr>
        <p:spPr>
          <a:xfrm>
            <a:off x="4244531" y="731009"/>
            <a:ext cx="370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Analysis 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912D-86A0-45AB-BBEC-CD921828336B}"/>
              </a:ext>
            </a:extLst>
          </p:cNvPr>
          <p:cNvSpPr txBox="1"/>
          <p:nvPr/>
        </p:nvSpPr>
        <p:spPr>
          <a:xfrm>
            <a:off x="770100" y="1377340"/>
            <a:ext cx="4871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Conditions of Use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66E61-3D7C-4888-A830-52BB987A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0" y="2608446"/>
            <a:ext cx="10474979" cy="18451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530C49-A1C0-4720-8189-2B70BD29BCB0}"/>
              </a:ext>
            </a:extLst>
          </p:cNvPr>
          <p:cNvSpPr txBox="1"/>
          <p:nvPr/>
        </p:nvSpPr>
        <p:spPr>
          <a:xfrm>
            <a:off x="4553333" y="4453632"/>
            <a:ext cx="3085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Data are from Work Cited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7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C1B16B-41E7-4C95-81E2-2123616760C2}"/>
              </a:ext>
            </a:extLst>
          </p:cNvPr>
          <p:cNvSpPr txBox="1"/>
          <p:nvPr/>
        </p:nvSpPr>
        <p:spPr>
          <a:xfrm>
            <a:off x="4952097" y="549533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92931E-7EE7-47E7-9E4C-777404EDCD61}"/>
              </a:ext>
            </a:extLst>
          </p:cNvPr>
          <p:cNvSpPr txBox="1"/>
          <p:nvPr/>
        </p:nvSpPr>
        <p:spPr>
          <a:xfrm>
            <a:off x="4952097" y="2782669"/>
            <a:ext cx="228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4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C1B16B-41E7-4C95-81E2-2123616760C2}"/>
              </a:ext>
            </a:extLst>
          </p:cNvPr>
          <p:cNvSpPr txBox="1"/>
          <p:nvPr/>
        </p:nvSpPr>
        <p:spPr>
          <a:xfrm>
            <a:off x="4952097" y="549533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2CE742-D205-4C10-B7F6-97CDFBFD81F2}"/>
              </a:ext>
            </a:extLst>
          </p:cNvPr>
          <p:cNvSpPr txBox="1"/>
          <p:nvPr/>
        </p:nvSpPr>
        <p:spPr>
          <a:xfrm>
            <a:off x="4375016" y="2782669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C1B16B-41E7-4C95-81E2-2123616760C2}"/>
              </a:ext>
            </a:extLst>
          </p:cNvPr>
          <p:cNvSpPr txBox="1"/>
          <p:nvPr/>
        </p:nvSpPr>
        <p:spPr>
          <a:xfrm>
            <a:off x="4699624" y="558864"/>
            <a:ext cx="2792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5049B9-3E4E-44D7-BDC5-90EC72083A45}"/>
              </a:ext>
            </a:extLst>
          </p:cNvPr>
          <p:cNvSpPr txBox="1"/>
          <p:nvPr/>
        </p:nvSpPr>
        <p:spPr>
          <a:xfrm>
            <a:off x="1206759" y="2397948"/>
            <a:ext cx="97784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any questions about this report.</a:t>
            </a:r>
          </a:p>
          <a:p>
            <a:pPr algn="ctr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Please contact me via email. (17702439521zyx@dlmu.edu.cn)</a:t>
            </a:r>
            <a:endParaRPr lang="zh-CN" altLang="zh-C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3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BCB90-DF74-4674-9F16-E3085EA5C3D0}"/>
              </a:ext>
            </a:extLst>
          </p:cNvPr>
          <p:cNvSpPr txBox="1"/>
          <p:nvPr/>
        </p:nvSpPr>
        <p:spPr>
          <a:xfrm>
            <a:off x="3944160" y="382556"/>
            <a:ext cx="4303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Work Cited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92D701-AA88-4BBD-8906-B7375DE4D771}"/>
              </a:ext>
            </a:extLst>
          </p:cNvPr>
          <p:cNvSpPr txBox="1"/>
          <p:nvPr/>
        </p:nvSpPr>
        <p:spPr>
          <a:xfrm>
            <a:off x="1905001" y="1887498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u="sng" dirty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u="sng" dirty="0">
                <a:hlinkClick r:id="rId3"/>
              </a:rPr>
              <a:t>https://news.bjx.com.cn/html/20210609/1157375.shtml</a:t>
            </a:r>
            <a:endParaRPr lang="en-US" altLang="zh-CN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4"/>
              </a:rPr>
              <a:t>https://m.quanjing.com/imginfo/hokkaido50021921.html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5"/>
              </a:rPr>
              <a:t>http://www.youboy.com/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6"/>
              </a:rPr>
              <a:t>http://www.nengyuanjie.net/article/35799.html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7"/>
              </a:rPr>
              <a:t>https://baijiahao.baidu.com/s?id=1721210493287987577&amp;wfr=spider&amp;for=pc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8"/>
              </a:rPr>
              <a:t>https://baijiahao.baidu.com/s?id=1706680328727396515&amp;wfr=spider&amp;for=pc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9"/>
              </a:rPr>
              <a:t>https://www.sohu.com/na/437590356_120930212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10"/>
              </a:rPr>
              <a:t>https://www.maigoo.com/goomai/84504.html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11"/>
              </a:rPr>
              <a:t>https://zhidao.baidu.com/question/109300043.html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12"/>
              </a:rPr>
              <a:t>https://www.xny365.com/zhuanjia/article-487345.html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94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绿色欧美风简约活动策划方案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8EC5BA"/>
      </a:accent1>
      <a:accent2>
        <a:srgbClr val="A0CDC1"/>
      </a:accent2>
      <a:accent3>
        <a:srgbClr val="8EB603"/>
      </a:accent3>
      <a:accent4>
        <a:srgbClr val="113E15"/>
      </a:accent4>
      <a:accent5>
        <a:srgbClr val="4472C4"/>
      </a:accent5>
      <a:accent6>
        <a:srgbClr val="6EAC46"/>
      </a:accent6>
      <a:hlink>
        <a:srgbClr val="0563C1"/>
      </a:hlink>
      <a:folHlink>
        <a:srgbClr val="954D72"/>
      </a:folHlink>
    </a:clrScheme>
    <a:fontScheme name="ihg05n0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宽屏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包图简圆体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7</cp:revision>
  <dcterms:created xsi:type="dcterms:W3CDTF">2018-03-01T02:03:00Z</dcterms:created>
  <dcterms:modified xsi:type="dcterms:W3CDTF">2022-07-21T07:49:37Z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