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59" r:id="rId5"/>
    <p:sldId id="260" r:id="rId6"/>
    <p:sldId id="262" r:id="rId7"/>
    <p:sldId id="283" r:id="rId8"/>
    <p:sldId id="285" r:id="rId9"/>
    <p:sldId id="284" r:id="rId10"/>
    <p:sldId id="286" r:id="rId11"/>
    <p:sldId id="287" r:id="rId12"/>
    <p:sldId id="288" r:id="rId13"/>
    <p:sldId id="289" r:id="rId14"/>
    <p:sldId id="290" r:id="rId15"/>
    <p:sldId id="292" r:id="rId16"/>
    <p:sldId id="293" r:id="rId17"/>
    <p:sldId id="294" r:id="rId18"/>
    <p:sldId id="282" r:id="rId19"/>
  </p:sldIdLst>
  <p:sldSz cx="9144000" cy="6858000" type="screen4x3"/>
  <p:notesSz cx="6858000" cy="9144000"/>
  <p:defaultTextStyle>
    <a:lvl1pPr marL="0" lvl="0" algn="l" defTabSz="914400">
      <a:defRPr sz="1800" kern="1200">
        <a:solidFill>
          <a:schemeClr val="tx1"/>
        </a:solidFill>
        <a:latin typeface="Cambria"/>
        <a:ea typeface="华文楷体"/>
      </a:defRPr>
    </a:lvl1pPr>
    <a:lvl2pPr marL="457200" lvl="1" algn="l" defTabSz="914400">
      <a:defRPr sz="1800" kern="1200">
        <a:solidFill>
          <a:schemeClr val="tx1"/>
        </a:solidFill>
        <a:latin typeface="Cambria"/>
        <a:ea typeface="华文楷体"/>
      </a:defRPr>
    </a:lvl2pPr>
    <a:lvl3pPr marL="914400" lvl="2" algn="l" defTabSz="914400">
      <a:defRPr sz="1800" kern="1200">
        <a:solidFill>
          <a:schemeClr val="tx1"/>
        </a:solidFill>
        <a:latin typeface="Cambria"/>
        <a:ea typeface="华文楷体"/>
      </a:defRPr>
    </a:lvl3pPr>
    <a:lvl4pPr marL="1371600" lvl="3" algn="l" defTabSz="914400">
      <a:defRPr sz="1800" kern="1200">
        <a:solidFill>
          <a:schemeClr val="tx1"/>
        </a:solidFill>
        <a:latin typeface="Cambria"/>
        <a:ea typeface="华文楷体"/>
      </a:defRPr>
    </a:lvl4pPr>
    <a:lvl5pPr marL="1828800" lvl="4" algn="l" defTabSz="914400">
      <a:defRPr sz="1800" kern="1200">
        <a:solidFill>
          <a:schemeClr val="tx1"/>
        </a:solidFill>
        <a:latin typeface="Cambria"/>
        <a:ea typeface="华文楷体"/>
      </a:defRPr>
    </a:lvl5pPr>
    <a:lvl6pPr marL="2286000" lvl="5" algn="l" defTabSz="914400">
      <a:defRPr sz="1800" kern="1200">
        <a:solidFill>
          <a:schemeClr val="tx1"/>
        </a:solidFill>
        <a:latin typeface="Cambria"/>
        <a:ea typeface="华文楷体"/>
      </a:defRPr>
    </a:lvl6pPr>
    <a:lvl7pPr marL="2743200" lvl="6" algn="l" defTabSz="914400">
      <a:defRPr sz="1800" kern="1200">
        <a:solidFill>
          <a:schemeClr val="tx1"/>
        </a:solidFill>
        <a:latin typeface="Cambria"/>
        <a:ea typeface="华文楷体"/>
      </a:defRPr>
    </a:lvl7pPr>
    <a:lvl8pPr marL="3200400" lvl="7" algn="l" defTabSz="914400">
      <a:defRPr sz="1800" kern="1200">
        <a:solidFill>
          <a:schemeClr val="tx1"/>
        </a:solidFill>
        <a:latin typeface="Cambria"/>
        <a:ea typeface="华文楷体"/>
      </a:defRPr>
    </a:lvl8pPr>
    <a:lvl9pPr marL="3657600" lvl="8" algn="l" defTabSz="914400">
      <a:defRPr sz="1800" kern="1200">
        <a:solidFill>
          <a:schemeClr val="tx1"/>
        </a:solidFill>
        <a:latin typeface="Cambria"/>
        <a:ea typeface="华文楷体"/>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314" autoAdjust="0"/>
  </p:normalViewPr>
  <p:slideViewPr>
    <p:cSldViewPr snapToGrid="0">
      <p:cViewPr>
        <p:scale>
          <a:sx n="100" d="100"/>
          <a:sy n="100" d="100"/>
        </p:scale>
        <p:origin x="946"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13B20-8BB8-B74B-ADB5-DA5707988F1E}" type="datetimeFigureOut">
              <a:t>2022/2/24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8674F-E567-AA4B-8C16-788D7CE21C4F}" type="slidenum">
              <a:t>‹#›</a:t>
            </a:fld>
            <a:endParaRPr kumimoji="1" lang="zh-CN" altLang="en-US"/>
          </a:p>
        </p:txBody>
      </p:sp>
    </p:spTree>
    <p:extLst>
      <p:ext uri="{BB962C8B-B14F-4D97-AF65-F5344CB8AC3E}">
        <p14:creationId xmlns:p14="http://schemas.microsoft.com/office/powerpoint/2010/main" val="2114228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vgchartz.com/"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本文使用的数据来自于真实的电子游戏销售统计网站：</a:t>
            </a:r>
            <a:r>
              <a:rPr lang="en-US" altLang="zh-CN" sz="1800" u="sng" kern="100">
                <a:solidFill>
                  <a:srgbClr val="0000FF"/>
                </a:solidFill>
                <a:effectLst/>
                <a:latin typeface="Calibri" panose="020F0502020204030204" pitchFamily="34" charset="0"/>
                <a:ea typeface="宋体" panose="02010600030101010101" pitchFamily="2" charset="-122"/>
                <a:cs typeface="Times New Roman" panose="02020603050405020304" pitchFamily="18" charset="0"/>
                <a:hlinkClick r:id="rId3"/>
              </a:rPr>
              <a:t>https://www.vgchartz.com/</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并且利用爬虫程序，依据有实际意义的问题，选定了科学的数据维度，数据字段的含义清晰，并且在后续的可视化与用户感知中起到重要的作用：</a:t>
            </a:r>
            <a:r>
              <a:rPr lang="en-US" alt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RANK-</a:t>
            </a:r>
            <a:r>
              <a:rPr lang="zh-CN" alt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总销售额的排名、</a:t>
            </a:r>
            <a:r>
              <a:rPr lang="en-US" alt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Name-</a:t>
            </a:r>
            <a:r>
              <a:rPr lang="zh-CN" alt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游戏的名字</a:t>
            </a:r>
            <a:r>
              <a:rPr lang="zh-CN" altLang="zh-CN" sz="1800" kern="100">
                <a:effectLst/>
                <a:ea typeface="宋体" panose="02010600030101010101" pitchFamily="2" charset="-122"/>
                <a:cs typeface="Times New Roman" panose="02020603050405020304" pitchFamily="18" charset="0"/>
              </a:rPr>
              <a:t>、</a:t>
            </a:r>
            <a:r>
              <a:rPr lang="en-US" alt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Platform-</a:t>
            </a:r>
            <a:r>
              <a:rPr lang="zh-CN" alt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游戏发布平台</a:t>
            </a:r>
            <a:r>
              <a:rPr lang="en-US" alt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即</a:t>
            </a:r>
            <a:r>
              <a:rPr lang="en-US" alt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PC,PS4</a:t>
            </a:r>
            <a:r>
              <a:rPr lang="zh-CN" alt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等</a:t>
            </a:r>
            <a:r>
              <a:rPr lang="en-US" alt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a:effectLst/>
                <a:ea typeface="宋体" panose="02010600030101010101" pitchFamily="2" charset="-122"/>
                <a:cs typeface="Times New Roman" panose="02020603050405020304" pitchFamily="18" charset="0"/>
              </a:rPr>
              <a:t>、</a:t>
            </a:r>
            <a:r>
              <a:rPr lang="en-US" alt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Year-</a:t>
            </a:r>
            <a:r>
              <a:rPr lang="zh-CN" alt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游戏发行的年份</a:t>
            </a:r>
            <a:r>
              <a:rPr lang="zh-CN" altLang="zh-CN" sz="1800" kern="100">
                <a:effectLst/>
                <a:ea typeface="宋体" panose="02010600030101010101" pitchFamily="2" charset="-122"/>
                <a:cs typeface="Times New Roman" panose="02020603050405020304" pitchFamily="18" charset="0"/>
              </a:rPr>
              <a:t>、</a:t>
            </a:r>
            <a:r>
              <a:rPr lang="en-US" alt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Genre-</a:t>
            </a:r>
            <a:r>
              <a:rPr lang="zh-CN" alt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游戏的类型</a:t>
            </a:r>
            <a:r>
              <a:rPr lang="zh-CN" altLang="zh-CN" sz="1800" kern="100">
                <a:effectLst/>
                <a:ea typeface="宋体" panose="02010600030101010101" pitchFamily="2" charset="-122"/>
                <a:cs typeface="Times New Roman" panose="02020603050405020304" pitchFamily="18" charset="0"/>
              </a:rPr>
              <a:t>、</a:t>
            </a:r>
            <a:r>
              <a:rPr lang="en-US" alt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Publisher-</a:t>
            </a:r>
            <a:r>
              <a:rPr lang="zh-CN" alt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游戏的出版者</a:t>
            </a:r>
            <a:r>
              <a:rPr lang="zh-CN" altLang="zh-CN" sz="1800" kern="100">
                <a:effectLst/>
                <a:ea typeface="宋体" panose="02010600030101010101" pitchFamily="2" charset="-122"/>
                <a:cs typeface="Times New Roman" panose="02020603050405020304" pitchFamily="18" charset="0"/>
              </a:rPr>
              <a:t>、</a:t>
            </a:r>
            <a:r>
              <a:rPr lang="en-US" alt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NA_Sales -</a:t>
            </a:r>
            <a:r>
              <a:rPr lang="zh-CN" alt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北美销售额</a:t>
            </a:r>
            <a:r>
              <a:rPr lang="en-US" alt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百万</a:t>
            </a:r>
            <a:r>
              <a:rPr lang="en-US" alt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a:effectLst/>
                <a:ea typeface="宋体" panose="02010600030101010101" pitchFamily="2" charset="-122"/>
                <a:cs typeface="Times New Roman" panose="02020603050405020304" pitchFamily="18" charset="0"/>
              </a:rPr>
              <a:t>、</a:t>
            </a:r>
            <a:r>
              <a:rPr lang="en-US" alt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EU_Sales -</a:t>
            </a:r>
            <a:r>
              <a:rPr lang="zh-CN" alt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欧洲销售额</a:t>
            </a:r>
            <a:r>
              <a:rPr lang="en-US" alt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百万</a:t>
            </a:r>
            <a:r>
              <a:rPr lang="en-US" alt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a:effectLst/>
                <a:ea typeface="宋体" panose="02010600030101010101" pitchFamily="2" charset="-122"/>
                <a:cs typeface="Times New Roman" panose="02020603050405020304" pitchFamily="18" charset="0"/>
              </a:rPr>
              <a:t>、</a:t>
            </a:r>
            <a:r>
              <a:rPr lang="en-US" alt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JP_Sales -</a:t>
            </a:r>
            <a:r>
              <a:rPr lang="zh-CN" alt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日本销售额</a:t>
            </a:r>
            <a:r>
              <a:rPr lang="en-US" alt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百万</a:t>
            </a:r>
            <a:r>
              <a:rPr lang="en-US" alt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a:effectLst/>
                <a:ea typeface="宋体" panose="02010600030101010101" pitchFamily="2" charset="-122"/>
                <a:cs typeface="Times New Roman" panose="02020603050405020304" pitchFamily="18" charset="0"/>
              </a:rPr>
              <a:t>、</a:t>
            </a:r>
            <a:r>
              <a:rPr lang="en-US" alt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Other_Sales</a:t>
            </a:r>
            <a:r>
              <a:rPr lang="zh-CN" alt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—世界其他地区销售额</a:t>
            </a:r>
            <a:r>
              <a:rPr lang="en-US" alt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百万</a:t>
            </a:r>
            <a:r>
              <a:rPr lang="en-US" alt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a:effectLst/>
                <a:ea typeface="宋体" panose="02010600030101010101" pitchFamily="2" charset="-122"/>
                <a:cs typeface="Times New Roman" panose="02020603050405020304" pitchFamily="18" charset="0"/>
              </a:rPr>
              <a:t>、</a:t>
            </a:r>
            <a:r>
              <a:rPr lang="en-US" alt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Global_Sales-</a:t>
            </a:r>
            <a:r>
              <a:rPr lang="zh-CN" alt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全球销售总额。</a:t>
            </a:r>
            <a:endParaRPr lang="zh-CN" altLang="en-US"/>
          </a:p>
        </p:txBody>
      </p:sp>
      <p:sp>
        <p:nvSpPr>
          <p:cNvPr id="4" name="灯片编号占位符 3"/>
          <p:cNvSpPr>
            <a:spLocks noGrp="1"/>
          </p:cNvSpPr>
          <p:nvPr>
            <p:ph type="sldNum" sz="quarter" idx="5"/>
          </p:nvPr>
        </p:nvSpPr>
        <p:spPr/>
        <p:txBody>
          <a:bodyPr/>
          <a:lstStyle/>
          <a:p>
            <a:fld id="{1B28674F-E567-AA4B-8C16-788D7CE21C4F}" type="slidenum">
              <a:rPr lang="en-US" altLang="zh-CN" smtClean="0"/>
              <a:t>2</a:t>
            </a:fld>
            <a:endParaRPr kumimoji="1" lang="zh-CN" altLang="en-US"/>
          </a:p>
        </p:txBody>
      </p:sp>
    </p:spTree>
    <p:extLst>
      <p:ext uri="{BB962C8B-B14F-4D97-AF65-F5344CB8AC3E}">
        <p14:creationId xmlns:p14="http://schemas.microsoft.com/office/powerpoint/2010/main" val="23704700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pPr indent="266700" algn="just"/>
            <a:r>
              <a:rPr lang="zh-CN" altLang="zh-CN" sz="1800" kern="100">
                <a:effectLst/>
                <a:ea typeface="宋体" panose="02010600030101010101" pitchFamily="2" charset="-122"/>
                <a:cs typeface="Times New Roman" panose="02020603050405020304" pitchFamily="18" charset="0"/>
              </a:rPr>
              <a:t>尽管数据由于一些缺失导致</a:t>
            </a:r>
            <a:r>
              <a:rPr lang="en-US" altLang="zh-CN" sz="1800" kern="100">
                <a:effectLst/>
                <a:ea typeface="宋体" panose="02010600030101010101" pitchFamily="2" charset="-122"/>
                <a:cs typeface="Times New Roman" panose="02020603050405020304" pitchFamily="18" charset="0"/>
              </a:rPr>
              <a:t>2017</a:t>
            </a:r>
            <a:r>
              <a:rPr lang="zh-CN" altLang="zh-CN" sz="1800" kern="100">
                <a:effectLst/>
                <a:ea typeface="宋体" panose="02010600030101010101" pitchFamily="2" charset="-122"/>
                <a:cs typeface="Times New Roman" panose="02020603050405020304" pitchFamily="18" charset="0"/>
              </a:rPr>
              <a:t>年之后的数值显示不明显，但可以明确的看出电子游戏发行量在</a:t>
            </a:r>
            <a:r>
              <a:rPr lang="en-US" altLang="zh-CN" sz="1800" kern="100">
                <a:effectLst/>
                <a:ea typeface="宋体" panose="02010600030101010101" pitchFamily="2" charset="-122"/>
                <a:cs typeface="Times New Roman" panose="02020603050405020304" pitchFamily="18" charset="0"/>
              </a:rPr>
              <a:t>2010</a:t>
            </a:r>
            <a:r>
              <a:rPr lang="zh-CN" altLang="zh-CN" sz="1800" kern="100">
                <a:effectLst/>
                <a:ea typeface="宋体" panose="02010600030101010101" pitchFamily="2" charset="-122"/>
                <a:cs typeface="Times New Roman" panose="02020603050405020304" pitchFamily="18" charset="0"/>
              </a:rPr>
              <a:t>年之前迅猛发展，特别是在</a:t>
            </a:r>
            <a:r>
              <a:rPr lang="en-US" altLang="zh-CN" sz="1800" kern="100">
                <a:effectLst/>
                <a:ea typeface="宋体" panose="02010600030101010101" pitchFamily="2" charset="-122"/>
                <a:cs typeface="Times New Roman" panose="02020603050405020304" pitchFamily="18" charset="0"/>
              </a:rPr>
              <a:t>1995</a:t>
            </a:r>
            <a:r>
              <a:rPr lang="zh-CN" altLang="zh-CN" sz="1800" kern="100">
                <a:effectLst/>
                <a:ea typeface="宋体" panose="02010600030101010101" pitchFamily="2" charset="-122"/>
                <a:cs typeface="Times New Roman" panose="02020603050405020304" pitchFamily="18" charset="0"/>
              </a:rPr>
              <a:t>年至</a:t>
            </a:r>
            <a:r>
              <a:rPr lang="en-US" altLang="zh-CN" sz="1800" kern="100">
                <a:effectLst/>
                <a:ea typeface="宋体" panose="02010600030101010101" pitchFamily="2" charset="-122"/>
                <a:cs typeface="Times New Roman" panose="02020603050405020304" pitchFamily="18" charset="0"/>
              </a:rPr>
              <a:t>2009</a:t>
            </a:r>
            <a:r>
              <a:rPr lang="zh-CN" altLang="zh-CN" sz="1800" kern="100">
                <a:effectLst/>
                <a:ea typeface="宋体" panose="02010600030101010101" pitchFamily="2" charset="-122"/>
                <a:cs typeface="Times New Roman" panose="02020603050405020304" pitchFamily="18" charset="0"/>
              </a:rPr>
              <a:t>年，呈现指数式爆发增长。之后发行量逐渐下降，并且</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一年的销售量通常与给定年份发布的游戏成比例。</a:t>
            </a:r>
            <a:r>
              <a:rPr lang="zh-CN" altLang="zh-CN" sz="1800" kern="100">
                <a:effectLst/>
                <a:ea typeface="宋体" panose="02010600030101010101" pitchFamily="2" charset="-122"/>
                <a:cs typeface="Times New Roman" panose="02020603050405020304" pitchFamily="18" charset="0"/>
              </a:rPr>
              <a:t>不难猜想发行量下降一方面是电子游戏在高速发展后遭遇到手游市场冲击难免后劲不足，另一方面</a:t>
            </a:r>
            <a:r>
              <a:rPr lang="en-US" altLang="zh-CN" sz="1800" kern="100">
                <a:effectLst/>
                <a:ea typeface="宋体" panose="02010600030101010101" pitchFamily="2" charset="-122"/>
                <a:cs typeface="Times New Roman" panose="02020603050405020304" pitchFamily="18" charset="0"/>
              </a:rPr>
              <a:t>2008</a:t>
            </a:r>
            <a:r>
              <a:rPr lang="zh-CN" altLang="zh-CN" sz="1800" kern="100">
                <a:effectLst/>
                <a:ea typeface="宋体" panose="02010600030101010101" pitchFamily="2" charset="-122"/>
                <a:cs typeface="Times New Roman" panose="02020603050405020304" pitchFamily="18" charset="0"/>
              </a:rPr>
              <a:t>年全球经济危机以及</a:t>
            </a:r>
            <a:r>
              <a:rPr lang="en-US" altLang="zh-CN" sz="1800" kern="100">
                <a:effectLst/>
                <a:ea typeface="宋体" panose="02010600030101010101" pitchFamily="2" charset="-122"/>
                <a:cs typeface="Times New Roman" panose="02020603050405020304" pitchFamily="18" charset="0"/>
              </a:rPr>
              <a:t>2019</a:t>
            </a:r>
            <a:r>
              <a:rPr lang="zh-CN" altLang="zh-CN" sz="1800" kern="100">
                <a:effectLst/>
                <a:ea typeface="宋体" panose="02010600030101010101" pitchFamily="2" charset="-122"/>
                <a:cs typeface="Times New Roman" panose="02020603050405020304" pitchFamily="18" charset="0"/>
              </a:rPr>
              <a:t>年全球疫情的影响导致后续发行量快速下降乃至后期数据过少不足以分析。还有一种可能</a:t>
            </a:r>
            <a:r>
              <a:rPr lang="zh-CN" altLang="zh-CN" sz="1800">
                <a:solidFill>
                  <a:srgbClr val="000000"/>
                </a:solidFill>
                <a:effectLst/>
                <a:ea typeface="宋体" panose="02010600030101010101" pitchFamily="2" charset="-122"/>
                <a:cs typeface="Times New Roman" panose="02020603050405020304" pitchFamily="18" charset="0"/>
              </a:rPr>
              <a:t>智能手机的引入和互联网的普及。由于该数据集只包含著名的基于平台的游戏数据，而不包含</a:t>
            </a:r>
            <a:r>
              <a:rPr lang="en-US" altLang="zh-CN" sz="1800">
                <a:solidFill>
                  <a:srgbClr val="000000"/>
                </a:solidFill>
                <a:effectLst/>
                <a:ea typeface="宋体" panose="02010600030101010101" pitchFamily="2" charset="-122"/>
                <a:cs typeface="Times New Roman" panose="02020603050405020304" pitchFamily="18" charset="0"/>
              </a:rPr>
              <a:t>flash</a:t>
            </a:r>
            <a:r>
              <a:rPr lang="zh-CN" altLang="zh-CN" sz="1800">
                <a:solidFill>
                  <a:srgbClr val="000000"/>
                </a:solidFill>
                <a:effectLst/>
                <a:ea typeface="宋体" panose="02010600030101010101" pitchFamily="2" charset="-122"/>
                <a:cs typeface="Times New Roman" panose="02020603050405020304" pitchFamily="18" charset="0"/>
              </a:rPr>
              <a:t>、</a:t>
            </a:r>
            <a:r>
              <a:rPr lang="en-US" altLang="zh-CN" sz="1800">
                <a:solidFill>
                  <a:srgbClr val="000000"/>
                </a:solidFill>
                <a:effectLst/>
                <a:ea typeface="宋体" panose="02010600030101010101" pitchFamily="2" charset="-122"/>
                <a:cs typeface="Times New Roman" panose="02020603050405020304" pitchFamily="18" charset="0"/>
              </a:rPr>
              <a:t>mobile</a:t>
            </a:r>
            <a:r>
              <a:rPr lang="zh-CN" altLang="zh-CN" sz="1800">
                <a:solidFill>
                  <a:srgbClr val="000000"/>
                </a:solidFill>
                <a:effectLst/>
                <a:ea typeface="宋体" panose="02010600030101010101" pitchFamily="2" charset="-122"/>
                <a:cs typeface="Times New Roman" panose="02020603050405020304" pitchFamily="18" charset="0"/>
              </a:rPr>
              <a:t>和许多其他由小型出版商开发的游戏，因此我们不能妄下论断去平均视频游戏行业在</a:t>
            </a:r>
            <a:r>
              <a:rPr lang="en-US" altLang="zh-CN" sz="1800">
                <a:solidFill>
                  <a:srgbClr val="000000"/>
                </a:solidFill>
                <a:effectLst/>
                <a:ea typeface="宋体" panose="02010600030101010101" pitchFamily="2" charset="-122"/>
                <a:cs typeface="Times New Roman" panose="02020603050405020304" pitchFamily="18" charset="0"/>
              </a:rPr>
              <a:t>2008</a:t>
            </a:r>
            <a:r>
              <a:rPr lang="zh-CN" altLang="zh-CN" sz="1800">
                <a:solidFill>
                  <a:srgbClr val="000000"/>
                </a:solidFill>
                <a:effectLst/>
                <a:ea typeface="宋体" panose="02010600030101010101" pitchFamily="2" charset="-122"/>
                <a:cs typeface="Times New Roman" panose="02020603050405020304" pitchFamily="18" charset="0"/>
              </a:rPr>
              <a:t>年开始呈下滑</a:t>
            </a:r>
            <a:endParaRPr lang="en-US" altLang="zh-CN" sz="1800">
              <a:solidFill>
                <a:srgbClr val="000000"/>
              </a:solidFill>
              <a:effectLst/>
              <a:ea typeface="宋体" panose="02010600030101010101" pitchFamily="2" charset="-122"/>
              <a:cs typeface="Times New Roman" panose="02020603050405020304" pitchFamily="18" charset="0"/>
            </a:endParaRPr>
          </a:p>
          <a:p>
            <a:pPr indent="266700" algn="just"/>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但有一点可以明确，</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2010</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年后游戏的发布量变少，可能是由于先前发布的游戏只需要很小的改变或是只需要通过一些更新来完成。</a:t>
            </a:r>
            <a:r>
              <a:rPr lang="en-US" alt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2009/2010</a:t>
            </a:r>
            <a:r>
              <a:rPr lang="zh-CN" alt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年是电子游戏的黄金时代。不仅是对平台背后的公司，或是对产品负责的工作室，还有对消费者。在</a:t>
            </a:r>
            <a:r>
              <a:rPr lang="en-US" alt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2009</a:t>
            </a:r>
            <a:r>
              <a:rPr lang="zh-CN" alt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年，像《使命召唤现代战争</a:t>
            </a:r>
            <a:r>
              <a:rPr lang="en-US" alt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2</a:t>
            </a:r>
            <a:r>
              <a:rPr lang="zh-CN" alt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》、《小星球》（</a:t>
            </a:r>
            <a:r>
              <a:rPr lang="en-US" alt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psp</a:t>
            </a:r>
            <a:r>
              <a:rPr lang="zh-CN" alt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）和《刺客信条</a:t>
            </a:r>
            <a:r>
              <a:rPr lang="en-US" alt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2</a:t>
            </a:r>
            <a:r>
              <a:rPr lang="zh-CN" alt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》这样的大片游戏都是非常好的游戏，在</a:t>
            </a:r>
            <a:r>
              <a:rPr lang="en-US" alt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2009</a:t>
            </a:r>
            <a:r>
              <a:rPr lang="zh-CN" alt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年的发行季之前，市场营销非常好。</a:t>
            </a:r>
            <a:endParaRPr lang="zh-CN" altLang="zh-CN" sz="1800" kern="10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从上面的图表中，我们还可以推断一个地区的哪些公民在电子游戏上花了多少钱。显而易见，北美人在电子游戏上的花费大约是欧洲人的两倍，是日本人的四倍。</a:t>
            </a:r>
          </a:p>
          <a:p>
            <a:endParaRPr lang="zh-CN"/>
          </a:p>
        </p:txBody>
      </p:sp>
    </p:spTree>
    <p:extLst>
      <p:ext uri="{BB962C8B-B14F-4D97-AF65-F5344CB8AC3E}">
        <p14:creationId xmlns:p14="http://schemas.microsoft.com/office/powerpoint/2010/main" val="2340476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extLst>
      <p:ext uri="{BB962C8B-B14F-4D97-AF65-F5344CB8AC3E}">
        <p14:creationId xmlns:p14="http://schemas.microsoft.com/office/powerpoint/2010/main" val="4100540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extLst>
      <p:ext uri="{BB962C8B-B14F-4D97-AF65-F5344CB8AC3E}">
        <p14:creationId xmlns:p14="http://schemas.microsoft.com/office/powerpoint/2010/main" val="2255588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这些图表显示了过去</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40</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年中每种类型开发的游戏数量。游戏发行商根据市场需求开发游戏，在给定的时间片中，每种类型中发布的游戏数量成为一个有用的指标，可以显示类型的受欢迎程度，这对了解市场的动态和不断变化的玩家偏好有重要的意义。可以看到，除了上世纪</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90</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年代，动作片仍然是最受欢迎的类型。动作和体育从一开始就处于榜首，而益智游戏在过去三十年中一直是最不受欢迎的游戏。角色扮演游戏受欢迎程度的上升趋势显而易见，这表明玩家想要玩能让他们在虚拟世界中“成为另一个人”的游戏。这是一个重要的结论，可能有助于游戏出版商了解视频游戏行业的发展方向。观察历年来游戏平台的变化情况，主流游戏平台由</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PS</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转向</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PS2</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，进而变成</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PS2</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DS</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WII</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，逐步发展为</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PS3</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DS</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WII</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X360</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a:t>
            </a:r>
            <a:endParaRPr lang="zh-CN"/>
          </a:p>
        </p:txBody>
      </p:sp>
    </p:spTree>
    <p:extLst>
      <p:ext uri="{BB962C8B-B14F-4D97-AF65-F5344CB8AC3E}">
        <p14:creationId xmlns:p14="http://schemas.microsoft.com/office/powerpoint/2010/main" val="757263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zh-CN" altLang="en-US" sz="2800"/>
              <a:t>观察历年来游戏平台的变化情况，主流游戏平台由</a:t>
            </a:r>
            <a:r>
              <a:rPr lang="en-US" altLang="zh-CN" sz="2800"/>
              <a:t>PS</a:t>
            </a:r>
            <a:r>
              <a:rPr lang="zh-CN" altLang="en-US" sz="2800"/>
              <a:t>转向</a:t>
            </a:r>
            <a:r>
              <a:rPr lang="en-US" altLang="zh-CN" sz="2800"/>
              <a:t>PS2</a:t>
            </a:r>
            <a:r>
              <a:rPr lang="zh-CN" altLang="en-US" sz="2800"/>
              <a:t>，进而变成</a:t>
            </a:r>
            <a:r>
              <a:rPr lang="en-US" altLang="zh-CN" sz="2800"/>
              <a:t>PS2</a:t>
            </a:r>
            <a:r>
              <a:rPr lang="zh-CN" altLang="en-US" sz="2800"/>
              <a:t>、</a:t>
            </a:r>
            <a:r>
              <a:rPr lang="en-US" altLang="zh-CN" sz="2800"/>
              <a:t>DS</a:t>
            </a:r>
            <a:r>
              <a:rPr lang="zh-CN" altLang="en-US" sz="2800"/>
              <a:t>、</a:t>
            </a:r>
            <a:r>
              <a:rPr lang="en-US" altLang="zh-CN" sz="2800"/>
              <a:t>WII</a:t>
            </a:r>
            <a:r>
              <a:rPr lang="zh-CN" altLang="en-US" sz="2800"/>
              <a:t>，逐步发展为</a:t>
            </a:r>
            <a:r>
              <a:rPr lang="en-US" altLang="zh-CN" sz="2800"/>
              <a:t>PS3</a:t>
            </a:r>
            <a:r>
              <a:rPr lang="zh-CN" altLang="en-US" sz="2800"/>
              <a:t>、</a:t>
            </a:r>
            <a:r>
              <a:rPr lang="en-US" altLang="zh-CN" sz="2800"/>
              <a:t>DS</a:t>
            </a:r>
            <a:r>
              <a:rPr lang="zh-CN" altLang="en-US" sz="2800"/>
              <a:t>、</a:t>
            </a:r>
            <a:r>
              <a:rPr lang="en-US" altLang="zh-CN" sz="2800"/>
              <a:t>WII</a:t>
            </a:r>
            <a:r>
              <a:rPr lang="zh-CN" altLang="en-US" sz="2800"/>
              <a:t>、</a:t>
            </a:r>
            <a:r>
              <a:rPr lang="en-US" altLang="zh-CN" sz="2800"/>
              <a:t>X360</a:t>
            </a:r>
            <a:r>
              <a:rPr lang="zh-CN" altLang="en-US" sz="2800"/>
              <a:t>，而随着市场的减弱，</a:t>
            </a:r>
            <a:r>
              <a:rPr lang="en-US" altLang="zh-CN" sz="2800"/>
              <a:t>DS</a:t>
            </a:r>
            <a:r>
              <a:rPr lang="zh-CN" altLang="en-US" sz="2800"/>
              <a:t>、</a:t>
            </a:r>
            <a:r>
              <a:rPr lang="en-US" altLang="zh-CN" sz="2800"/>
              <a:t>WII</a:t>
            </a:r>
            <a:r>
              <a:rPr lang="zh-CN" altLang="en-US" sz="2800"/>
              <a:t>、</a:t>
            </a:r>
            <a:r>
              <a:rPr lang="en-US" altLang="zh-CN" sz="2800"/>
              <a:t>X360</a:t>
            </a:r>
            <a:r>
              <a:rPr lang="zh-CN" altLang="en-US" sz="2800"/>
              <a:t>衰落，主流平台变成了</a:t>
            </a:r>
            <a:r>
              <a:rPr lang="en-US" altLang="zh-CN" sz="2800"/>
              <a:t>PS4</a:t>
            </a:r>
            <a:r>
              <a:rPr lang="zh-CN" altLang="en-US" sz="2800"/>
              <a:t>，出现了</a:t>
            </a:r>
            <a:r>
              <a:rPr lang="en-US" altLang="zh-CN" sz="2800"/>
              <a:t>Xone</a:t>
            </a:r>
            <a:r>
              <a:rPr lang="zh-CN" altLang="en-US" sz="2800"/>
              <a:t>新平台争抢市场。</a:t>
            </a:r>
            <a:endParaRPr lang="zh-CN"/>
          </a:p>
        </p:txBody>
      </p:sp>
    </p:spTree>
    <p:extLst>
      <p:ext uri="{BB962C8B-B14F-4D97-AF65-F5344CB8AC3E}">
        <p14:creationId xmlns:p14="http://schemas.microsoft.com/office/powerpoint/2010/main" val="1635453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这些图表显示了过去</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40</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年中每种类型开发的游戏数量。游戏发行商根据市场需求开发游戏，在给定的时间片中，每种类型中发布的游戏数量成为一个有用的指标，可以显示类型的受欢迎程度，这对了解市场的动态和不断变化的玩家偏好有重要的意义。可以看到，除了上世纪</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90</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年代，动作片仍然是最受欢迎的类型。动作和体育从一开始就处于榜首，而益智游戏在过去三十年中一直是最不受欢迎的游戏。角色扮演游戏受欢迎程度的上升趋势显而易见，这表明玩家想要玩能让他们在虚拟世界中“成为另一个人”的游戏。这是一个重要的结论，可能有助于游戏出版商了解视频游戏行业的发展方向。观察历年来游戏平台的变化情况，主流游戏平台由</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PS</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转向</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PS2</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，进而变成</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PS2</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DS</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WII</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，逐步发展为</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PS3</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DS</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WII</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X360</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a:t>
            </a:r>
            <a:endParaRPr lang="zh-CN"/>
          </a:p>
        </p:txBody>
      </p:sp>
    </p:spTree>
    <p:extLst>
      <p:ext uri="{BB962C8B-B14F-4D97-AF65-F5344CB8AC3E}">
        <p14:creationId xmlns:p14="http://schemas.microsoft.com/office/powerpoint/2010/main" val="3504697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extLst>
      <p:ext uri="{BB962C8B-B14F-4D97-AF65-F5344CB8AC3E}">
        <p14:creationId xmlns:p14="http://schemas.microsoft.com/office/powerpoint/2010/main" val="3095691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extLst>
      <p:ext uri="{BB962C8B-B14F-4D97-AF65-F5344CB8AC3E}">
        <p14:creationId xmlns:p14="http://schemas.microsoft.com/office/powerpoint/2010/main" val="3135566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extLst>
      <p:ext uri="{BB962C8B-B14F-4D97-AF65-F5344CB8AC3E}">
        <p14:creationId xmlns:p14="http://schemas.microsoft.com/office/powerpoint/2010/main" val="3416644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extLst>
      <p:ext uri="{BB962C8B-B14F-4D97-AF65-F5344CB8AC3E}">
        <p14:creationId xmlns:p14="http://schemas.microsoft.com/office/powerpoint/2010/main" val="976463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extLst>
      <p:ext uri="{BB962C8B-B14F-4D97-AF65-F5344CB8AC3E}">
        <p14:creationId xmlns:p14="http://schemas.microsoft.com/office/powerpoint/2010/main" val="11184189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标题幻灯片">
    <p:bg>
      <p:bgPr>
        <a:blipFill>
          <a:blip r:embed="rId2"/>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lvl="0" algn="l">
              <a:defRPr sz="4800"/>
            </a:lvl1pPr>
          </a:lstStyle>
          <a:p>
            <a:r>
              <a:rPr lang="zh-CN"/>
              <a:t>单击此处编辑母版标题样式</a:t>
            </a:r>
            <a:endParaRPr lang="en-US"/>
          </a:p>
        </p:txBody>
      </p:sp>
      <p:sp>
        <p:nvSpPr>
          <p:cNvPr id="3" name="副标题 2"/>
          <p:cNvSpPr>
            <a:spLocks noGrp="1"/>
          </p:cNvSpPr>
          <p:nvPr>
            <p:ph type="subTitle" idx="1"/>
          </p:nvPr>
        </p:nvSpPr>
        <p:spPr>
          <a:xfrm>
            <a:off x="687716" y="2643182"/>
            <a:ext cx="6670366" cy="1752600"/>
          </a:xfrm>
        </p:spPr>
        <p:txBody>
          <a:bodyPr/>
          <a:lstStyle>
            <a:lvl1pPr marL="0" lvl="0" indent="0" algn="l">
              <a:buNone/>
              <a:defRPr sz="2800">
                <a:solidFill>
                  <a:schemeClr val="tx1">
                    <a:tint val="75000"/>
                  </a:schemeClr>
                </a:solidFill>
              </a:defRPr>
            </a:lvl1pPr>
            <a:lvl2pPr marL="457200" lvl="1" indent="0" algn="ctr">
              <a:buNone/>
              <a:defRPr>
                <a:solidFill>
                  <a:schemeClr val="tx1">
                    <a:tint val="75000"/>
                  </a:schemeClr>
                </a:solidFill>
              </a:defRPr>
            </a:lvl2pPr>
            <a:lvl3pPr marL="914400" lvl="2" indent="0" algn="ctr">
              <a:buNone/>
              <a:defRPr>
                <a:solidFill>
                  <a:schemeClr val="tx1">
                    <a:tint val="75000"/>
                  </a:schemeClr>
                </a:solidFill>
              </a:defRPr>
            </a:lvl3pPr>
            <a:lvl4pPr marL="1371600" lvl="3" indent="0" algn="ctr">
              <a:buNone/>
              <a:defRPr>
                <a:solidFill>
                  <a:schemeClr val="tx1">
                    <a:tint val="75000"/>
                  </a:schemeClr>
                </a:solidFill>
              </a:defRPr>
            </a:lvl4pPr>
            <a:lvl5pPr marL="1828800" lvl="4" indent="0" algn="ctr">
              <a:buNone/>
              <a:defRPr>
                <a:solidFill>
                  <a:schemeClr val="tx1">
                    <a:tint val="75000"/>
                  </a:schemeClr>
                </a:solidFill>
              </a:defRPr>
            </a:lvl5pPr>
            <a:lvl6pPr marL="2286000" lvl="5" indent="0" algn="ctr">
              <a:buNone/>
              <a:defRPr>
                <a:solidFill>
                  <a:schemeClr val="tx1">
                    <a:tint val="75000"/>
                  </a:schemeClr>
                </a:solidFill>
              </a:defRPr>
            </a:lvl6pPr>
            <a:lvl7pPr marL="2743200" lvl="6" indent="0" algn="ctr">
              <a:buNone/>
              <a:defRPr>
                <a:solidFill>
                  <a:schemeClr val="tx1">
                    <a:tint val="75000"/>
                  </a:schemeClr>
                </a:solidFill>
              </a:defRPr>
            </a:lvl7pPr>
            <a:lvl8pPr marL="3200400" lvl="7" indent="0" algn="ctr">
              <a:buNone/>
              <a:defRPr>
                <a:solidFill>
                  <a:schemeClr val="tx1">
                    <a:tint val="75000"/>
                  </a:schemeClr>
                </a:solidFill>
              </a:defRPr>
            </a:lvl8pPr>
            <a:lvl9pPr marL="3657600" lvl="8" indent="0" algn="ctr">
              <a:buNone/>
              <a:defRPr>
                <a:solidFill>
                  <a:schemeClr val="tx1">
                    <a:tint val="75000"/>
                  </a:schemeClr>
                </a:solidFill>
              </a:defRPr>
            </a:lvl9pPr>
          </a:lstStyle>
          <a:p>
            <a:r>
              <a:rPr lang="zh-CN"/>
              <a:t>单击此处编辑母版副标题样式</a:t>
            </a:r>
            <a:endParaRPr lang="en-US"/>
          </a:p>
        </p:txBody>
      </p:sp>
      <p:sp>
        <p:nvSpPr>
          <p:cNvPr id="4" name="日期占位符 3"/>
          <p:cNvSpPr>
            <a:spLocks noGrp="1"/>
          </p:cNvSpPr>
          <p:nvPr>
            <p:ph type="dt" idx="10"/>
          </p:nvPr>
        </p:nvSpPr>
        <p:spPr/>
        <p:txBody>
          <a:bodyPr/>
          <a:lstStyle/>
          <a:p>
            <a:fld id="{530820CF-B880-4189-942D-D702A7CBA730}" type="datetimeFigureOut">
              <a:rPr lang="en-US" altLang="zh-CN"/>
              <a:t>2/24/2022</a:t>
            </a:fld>
            <a:endParaRPr lang="zh-CN"/>
          </a:p>
        </p:txBody>
      </p:sp>
      <p:sp>
        <p:nvSpPr>
          <p:cNvPr id="5" name="页脚占位符 4"/>
          <p:cNvSpPr>
            <a:spLocks noGrp="1"/>
          </p:cNvSpPr>
          <p:nvPr>
            <p:ph type="ftr" idx="11"/>
          </p:nvPr>
        </p:nvSpPr>
        <p:spPr/>
        <p:txBody>
          <a:bodyPr/>
          <a:lstStyle/>
          <a:p>
            <a:endParaRPr lang="zh-CN"/>
          </a:p>
        </p:txBody>
      </p:sp>
      <p:sp>
        <p:nvSpPr>
          <p:cNvPr id="6" name="灯片编号占位符 5"/>
          <p:cNvSpPr>
            <a:spLocks noGrp="1"/>
          </p:cNvSpPr>
          <p:nvPr>
            <p:ph type="sldNum" idx="12"/>
          </p:nvPr>
        </p:nvSpPr>
        <p:spPr/>
        <p:txBody>
          <a:bodyPr/>
          <a:lstStyle/>
          <a:p>
            <a:fld id="{0C913308-F349-4B6D-A68A-DD1791B4A57B}" type="slidenum">
              <a:rPr lang="zh-CN"/>
              <a:t>‹#›</a:t>
            </a:fld>
            <a:endParaRPr lang="zh-C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endParaRPr lang="en-US"/>
          </a:p>
        </p:txBody>
      </p:sp>
      <p:sp>
        <p:nvSpPr>
          <p:cNvPr id="3" name="竖排文字占位符 2"/>
          <p:cNvSpPr>
            <a:spLocks noGrp="1"/>
          </p:cNvSpPr>
          <p:nvPr>
            <p:ph type="body" idx="1"/>
          </p:nvPr>
        </p:nvSpPr>
        <p:spPr/>
        <p:txBody>
          <a:bodyPr vert="eaVert"/>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endParaRPr lang="en-US"/>
          </a:p>
        </p:txBody>
      </p:sp>
      <p:sp>
        <p:nvSpPr>
          <p:cNvPr id="4" name="日期占位符 3"/>
          <p:cNvSpPr>
            <a:spLocks noGrp="1"/>
          </p:cNvSpPr>
          <p:nvPr>
            <p:ph type="dt" idx="10"/>
          </p:nvPr>
        </p:nvSpPr>
        <p:spPr/>
        <p:txBody>
          <a:bodyPr/>
          <a:lstStyle/>
          <a:p>
            <a:fld id="{530820CF-B880-4189-942D-D702A7CBA730}" type="datetimeFigureOut">
              <a:rPr lang="en-US" altLang="zh-CN"/>
              <a:t>2/24/2022</a:t>
            </a:fld>
            <a:endParaRPr lang="zh-CN"/>
          </a:p>
        </p:txBody>
      </p:sp>
      <p:sp>
        <p:nvSpPr>
          <p:cNvPr id="5" name="页脚占位符 4"/>
          <p:cNvSpPr>
            <a:spLocks noGrp="1"/>
          </p:cNvSpPr>
          <p:nvPr>
            <p:ph type="ftr" idx="11"/>
          </p:nvPr>
        </p:nvSpPr>
        <p:spPr/>
        <p:txBody>
          <a:bodyPr/>
          <a:lstStyle/>
          <a:p>
            <a:endParaRPr lang="zh-CN"/>
          </a:p>
        </p:txBody>
      </p:sp>
      <p:sp>
        <p:nvSpPr>
          <p:cNvPr id="6" name="灯片编号占位符 5"/>
          <p:cNvSpPr>
            <a:spLocks noGrp="1"/>
          </p:cNvSpPr>
          <p:nvPr>
            <p:ph type="sldNum" idx="12"/>
          </p:nvPr>
        </p:nvSpPr>
        <p:spPr/>
        <p:txBody>
          <a:bodyPr/>
          <a:lstStyle/>
          <a:p>
            <a:fld id="{0C913308-F349-4B6D-A68A-DD1791B4A57B}" type="slidenum">
              <a:rPr lang="zh-CN"/>
              <a:t>‹#›</a:t>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p:nvPr>
        </p:nvSpPr>
        <p:spPr>
          <a:xfrm>
            <a:off x="7143768" y="274639"/>
            <a:ext cx="1543032" cy="5851525"/>
          </a:xfrm>
        </p:spPr>
        <p:txBody>
          <a:bodyPr vert="eaVert"/>
          <a:lstStyle/>
          <a:p>
            <a:r>
              <a:rPr lang="zh-CN"/>
              <a:t>单击此处编辑母版标题样式</a:t>
            </a:r>
            <a:endParaRPr lang="en-US"/>
          </a:p>
        </p:txBody>
      </p:sp>
      <p:sp>
        <p:nvSpPr>
          <p:cNvPr id="3" name="竖排文字占位符 2"/>
          <p:cNvSpPr>
            <a:spLocks noGrp="1"/>
          </p:cNvSpPr>
          <p:nvPr>
            <p:ph type="body" idx="1"/>
          </p:nvPr>
        </p:nvSpPr>
        <p:spPr>
          <a:xfrm>
            <a:off x="457200" y="274639"/>
            <a:ext cx="6615130" cy="5851525"/>
          </a:xfrm>
        </p:spPr>
        <p:txBody>
          <a:bodyPr vert="eaVert"/>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endParaRPr lang="en-US"/>
          </a:p>
        </p:txBody>
      </p:sp>
      <p:sp>
        <p:nvSpPr>
          <p:cNvPr id="4" name="日期占位符 3"/>
          <p:cNvSpPr>
            <a:spLocks noGrp="1"/>
          </p:cNvSpPr>
          <p:nvPr>
            <p:ph type="dt" idx="10"/>
          </p:nvPr>
        </p:nvSpPr>
        <p:spPr/>
        <p:txBody>
          <a:bodyPr/>
          <a:lstStyle/>
          <a:p>
            <a:fld id="{530820CF-B880-4189-942D-D702A7CBA730}" type="datetimeFigureOut">
              <a:rPr lang="en-US" altLang="zh-CN"/>
              <a:t>2/24/2022</a:t>
            </a:fld>
            <a:endParaRPr lang="zh-CN"/>
          </a:p>
        </p:txBody>
      </p:sp>
      <p:sp>
        <p:nvSpPr>
          <p:cNvPr id="5" name="页脚占位符 4"/>
          <p:cNvSpPr>
            <a:spLocks noGrp="1"/>
          </p:cNvSpPr>
          <p:nvPr>
            <p:ph type="ftr" idx="11"/>
          </p:nvPr>
        </p:nvSpPr>
        <p:spPr/>
        <p:txBody>
          <a:bodyPr/>
          <a:lstStyle/>
          <a:p>
            <a:endParaRPr lang="zh-CN"/>
          </a:p>
        </p:txBody>
      </p:sp>
      <p:sp>
        <p:nvSpPr>
          <p:cNvPr id="6" name="灯片编号占位符 5"/>
          <p:cNvSpPr>
            <a:spLocks noGrp="1"/>
          </p:cNvSpPr>
          <p:nvPr>
            <p:ph type="sldNum" idx="12"/>
          </p:nvPr>
        </p:nvSpPr>
        <p:spPr/>
        <p:txBody>
          <a:bodyPr/>
          <a:lstStyle/>
          <a:p>
            <a:fld id="{0C913308-F349-4B6D-A68A-DD1791B4A57B}" type="slidenum">
              <a:rPr lang="zh-CN"/>
              <a:t>‹#›</a:t>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endParaRPr lang="en-US"/>
          </a:p>
        </p:txBody>
      </p:sp>
      <p:sp>
        <p:nvSpPr>
          <p:cNvPr id="3" name="内容占位符 2"/>
          <p:cNvSpPr>
            <a:spLocks noGrp="1"/>
          </p:cNvSpPr>
          <p:nvPr>
            <p:ph idx="1"/>
          </p:nvPr>
        </p:nvSpPr>
        <p:spPr/>
        <p:txBody>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endParaRPr lang="en-US"/>
          </a:p>
        </p:txBody>
      </p:sp>
      <p:sp>
        <p:nvSpPr>
          <p:cNvPr id="4" name="日期占位符 3"/>
          <p:cNvSpPr>
            <a:spLocks noGrp="1"/>
          </p:cNvSpPr>
          <p:nvPr>
            <p:ph type="dt" idx="10"/>
          </p:nvPr>
        </p:nvSpPr>
        <p:spPr/>
        <p:txBody>
          <a:bodyPr/>
          <a:lstStyle/>
          <a:p>
            <a:fld id="{530820CF-B880-4189-942D-D702A7CBA730}" type="datetimeFigureOut">
              <a:rPr lang="en-US" altLang="zh-CN"/>
              <a:t>2/24/2022</a:t>
            </a:fld>
            <a:endParaRPr lang="zh-CN"/>
          </a:p>
        </p:txBody>
      </p:sp>
      <p:sp>
        <p:nvSpPr>
          <p:cNvPr id="5" name="页脚占位符 4"/>
          <p:cNvSpPr>
            <a:spLocks noGrp="1"/>
          </p:cNvSpPr>
          <p:nvPr>
            <p:ph type="ftr" idx="11"/>
          </p:nvPr>
        </p:nvSpPr>
        <p:spPr/>
        <p:txBody>
          <a:bodyPr/>
          <a:lstStyle/>
          <a:p>
            <a:endParaRPr lang="zh-CN"/>
          </a:p>
        </p:txBody>
      </p:sp>
      <p:sp>
        <p:nvSpPr>
          <p:cNvPr id="6" name="灯片编号占位符 5"/>
          <p:cNvSpPr>
            <a:spLocks noGrp="1"/>
          </p:cNvSpPr>
          <p:nvPr>
            <p:ph type="sldNum" idx="12"/>
          </p:nvPr>
        </p:nvSpPr>
        <p:spPr/>
        <p:txBody>
          <a:bodyPr/>
          <a:lstStyle/>
          <a:p>
            <a:fld id="{0C913308-F349-4B6D-A68A-DD1791B4A57B}" type="slidenum">
              <a:rPr lang="zh-CN"/>
              <a:t>‹#›</a:t>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节标题">
    <p:bg>
      <p:bgPr>
        <a:blipFill>
          <a:blip r:embed="rId2"/>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lvl="0" algn="l">
              <a:defRPr sz="4400" b="0"/>
            </a:lvl1pPr>
          </a:lstStyle>
          <a:p>
            <a:r>
              <a:rPr lang="zh-CN"/>
              <a:t>单击此处编辑母版标题样式</a:t>
            </a:r>
            <a:endParaRPr lang="en-US"/>
          </a:p>
        </p:txBody>
      </p:sp>
      <p:sp>
        <p:nvSpPr>
          <p:cNvPr id="3" name="文本占位符 2"/>
          <p:cNvSpPr>
            <a:spLocks noGrp="1"/>
          </p:cNvSpPr>
          <p:nvPr>
            <p:ph type="body" idx="1"/>
          </p:nvPr>
        </p:nvSpPr>
        <p:spPr>
          <a:xfrm>
            <a:off x="685800" y="1428747"/>
            <a:ext cx="7772400" cy="1500187"/>
          </a:xfrm>
        </p:spPr>
        <p:txBody>
          <a:bodyPr anchor="b"/>
          <a:lstStyle>
            <a:lvl1pPr marL="0" lvl="0" indent="0">
              <a:buNone/>
              <a:defRPr sz="2000">
                <a:solidFill>
                  <a:schemeClr val="tx1">
                    <a:tint val="75000"/>
                  </a:schemeClr>
                </a:solidFill>
              </a:defRPr>
            </a:lvl1pPr>
            <a:lvl2pPr marL="457200" lvl="1" indent="0">
              <a:buNone/>
              <a:defRPr sz="1800">
                <a:solidFill>
                  <a:schemeClr val="tx1">
                    <a:tint val="75000"/>
                  </a:schemeClr>
                </a:solidFill>
              </a:defRPr>
            </a:lvl2pPr>
            <a:lvl3pPr marL="914400" lvl="2" indent="0">
              <a:buNone/>
              <a:defRPr sz="1600">
                <a:solidFill>
                  <a:schemeClr val="tx1">
                    <a:tint val="75000"/>
                  </a:schemeClr>
                </a:solidFill>
              </a:defRPr>
            </a:lvl3pPr>
            <a:lvl4pPr marL="1371600" lvl="3" indent="0">
              <a:buNone/>
              <a:defRPr sz="1400">
                <a:solidFill>
                  <a:schemeClr val="tx1">
                    <a:tint val="75000"/>
                  </a:schemeClr>
                </a:solidFill>
              </a:defRPr>
            </a:lvl4pPr>
            <a:lvl5pPr marL="1828800" lvl="4" indent="0">
              <a:buNone/>
              <a:defRPr sz="1400">
                <a:solidFill>
                  <a:schemeClr val="tx1">
                    <a:tint val="75000"/>
                  </a:schemeClr>
                </a:solidFill>
              </a:defRPr>
            </a:lvl5pPr>
            <a:lvl6pPr marL="2286000" lvl="5" indent="0">
              <a:buNone/>
              <a:defRPr sz="1400">
                <a:solidFill>
                  <a:schemeClr val="tx1">
                    <a:tint val="75000"/>
                  </a:schemeClr>
                </a:solidFill>
              </a:defRPr>
            </a:lvl6pPr>
            <a:lvl7pPr marL="2743200" lvl="6" indent="0">
              <a:buNone/>
              <a:defRPr sz="1400">
                <a:solidFill>
                  <a:schemeClr val="tx1">
                    <a:tint val="75000"/>
                  </a:schemeClr>
                </a:solidFill>
              </a:defRPr>
            </a:lvl7pPr>
            <a:lvl8pPr marL="3200400" lvl="7" indent="0">
              <a:buNone/>
              <a:defRPr sz="1400">
                <a:solidFill>
                  <a:schemeClr val="tx1">
                    <a:tint val="75000"/>
                  </a:schemeClr>
                </a:solidFill>
              </a:defRPr>
            </a:lvl8pPr>
            <a:lvl9pPr marL="3657600" lvl="8" indent="0">
              <a:buNone/>
              <a:defRPr sz="1400">
                <a:solidFill>
                  <a:schemeClr val="tx1">
                    <a:tint val="75000"/>
                  </a:schemeClr>
                </a:solidFill>
              </a:defRPr>
            </a:lvl9p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endParaRPr lang="en-US"/>
          </a:p>
        </p:txBody>
      </p:sp>
      <p:sp>
        <p:nvSpPr>
          <p:cNvPr id="4" name="日期占位符 3"/>
          <p:cNvSpPr>
            <a:spLocks noGrp="1"/>
          </p:cNvSpPr>
          <p:nvPr>
            <p:ph type="dt" idx="10"/>
          </p:nvPr>
        </p:nvSpPr>
        <p:spPr/>
        <p:txBody>
          <a:bodyPr/>
          <a:lstStyle/>
          <a:p>
            <a:fld id="{530820CF-B880-4189-942D-D702A7CBA730}" type="datetimeFigureOut">
              <a:rPr lang="en-US" altLang="zh-CN"/>
              <a:t>2/24/2022</a:t>
            </a:fld>
            <a:endParaRPr lang="zh-CN"/>
          </a:p>
        </p:txBody>
      </p:sp>
      <p:sp>
        <p:nvSpPr>
          <p:cNvPr id="5" name="页脚占位符 4"/>
          <p:cNvSpPr>
            <a:spLocks noGrp="1"/>
          </p:cNvSpPr>
          <p:nvPr>
            <p:ph type="ftr" idx="11"/>
          </p:nvPr>
        </p:nvSpPr>
        <p:spPr/>
        <p:txBody>
          <a:bodyPr/>
          <a:lstStyle/>
          <a:p>
            <a:endParaRPr lang="zh-CN"/>
          </a:p>
        </p:txBody>
      </p:sp>
      <p:sp>
        <p:nvSpPr>
          <p:cNvPr id="6" name="灯片编号占位符 5"/>
          <p:cNvSpPr>
            <a:spLocks noGrp="1"/>
          </p:cNvSpPr>
          <p:nvPr>
            <p:ph type="sldNum" idx="12"/>
          </p:nvPr>
        </p:nvSpPr>
        <p:spPr/>
        <p:txBody>
          <a:bodyPr/>
          <a:lstStyle/>
          <a:p>
            <a:fld id="{0C913308-F349-4B6D-A68A-DD1791B4A57B}" type="slidenum">
              <a:rPr lang="zh-CN"/>
              <a:t>‹#›</a:t>
            </a:fld>
            <a:endParaRPr lang="zh-C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endParaRPr lang="en-US"/>
          </a:p>
        </p:txBody>
      </p:sp>
      <p:sp>
        <p:nvSpPr>
          <p:cNvPr id="3" name="内容占位符 2"/>
          <p:cNvSpPr>
            <a:spLocks noGrp="1"/>
          </p:cNvSpPr>
          <p:nvPr>
            <p:ph idx="1"/>
          </p:nvPr>
        </p:nvSpPr>
        <p:spPr>
          <a:xfrm>
            <a:off x="457200" y="1600200"/>
            <a:ext cx="4038600" cy="4525963"/>
          </a:xfrm>
        </p:spPr>
        <p:txBody>
          <a:bodyPr/>
          <a:lstStyle>
            <a:lvl1pPr lvl="0">
              <a:defRPr sz="2800"/>
            </a:lvl1pPr>
            <a:lvl2pPr lvl="1">
              <a:defRPr sz="2400"/>
            </a:lvl2pPr>
            <a:lvl3pPr lvl="2">
              <a:defRPr sz="2000"/>
            </a:lvl3pPr>
            <a:lvl4pPr lvl="3">
              <a:defRPr sz="1800"/>
            </a:lvl4pPr>
            <a:lvl5pPr lvl="4">
              <a:defRPr sz="1800"/>
            </a:lvl5pPr>
            <a:lvl6pPr lvl="5">
              <a:defRPr sz="1800"/>
            </a:lvl6pPr>
            <a:lvl7pPr lvl="6">
              <a:defRPr sz="1800"/>
            </a:lvl7pPr>
            <a:lvl8pPr lvl="7">
              <a:defRPr sz="1800"/>
            </a:lvl8pPr>
            <a:lvl9pPr lvl="8">
              <a:defRPr sz="1800"/>
            </a:lvl9p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endParaRPr lang="en-US"/>
          </a:p>
        </p:txBody>
      </p:sp>
      <p:sp>
        <p:nvSpPr>
          <p:cNvPr id="4" name="内容占位符 3"/>
          <p:cNvSpPr>
            <a:spLocks noGrp="1"/>
          </p:cNvSpPr>
          <p:nvPr>
            <p:ph idx="2"/>
          </p:nvPr>
        </p:nvSpPr>
        <p:spPr>
          <a:xfrm>
            <a:off x="4648200" y="1600200"/>
            <a:ext cx="4038600" cy="4525963"/>
          </a:xfrm>
        </p:spPr>
        <p:txBody>
          <a:bodyPr/>
          <a:lstStyle>
            <a:lvl1pPr lvl="0">
              <a:defRPr sz="2800"/>
            </a:lvl1pPr>
            <a:lvl2pPr lvl="1">
              <a:defRPr sz="2400"/>
            </a:lvl2pPr>
            <a:lvl3pPr lvl="2">
              <a:defRPr sz="2000"/>
            </a:lvl3pPr>
            <a:lvl4pPr lvl="3">
              <a:defRPr sz="1800"/>
            </a:lvl4pPr>
            <a:lvl5pPr lvl="4">
              <a:defRPr sz="1800"/>
            </a:lvl5pPr>
            <a:lvl6pPr lvl="5">
              <a:defRPr sz="1800"/>
            </a:lvl6pPr>
            <a:lvl7pPr lvl="6">
              <a:defRPr sz="1800"/>
            </a:lvl7pPr>
            <a:lvl8pPr lvl="7">
              <a:defRPr sz="1800"/>
            </a:lvl8pPr>
            <a:lvl9pPr lvl="8">
              <a:defRPr sz="1800"/>
            </a:lvl9p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endParaRPr lang="en-US"/>
          </a:p>
        </p:txBody>
      </p:sp>
      <p:sp>
        <p:nvSpPr>
          <p:cNvPr id="5" name="日期占位符 4"/>
          <p:cNvSpPr>
            <a:spLocks noGrp="1"/>
          </p:cNvSpPr>
          <p:nvPr>
            <p:ph type="dt" idx="10"/>
          </p:nvPr>
        </p:nvSpPr>
        <p:spPr/>
        <p:txBody>
          <a:bodyPr/>
          <a:lstStyle/>
          <a:p>
            <a:fld id="{530820CF-B880-4189-942D-D702A7CBA730}" type="datetimeFigureOut">
              <a:rPr lang="en-US" altLang="zh-CN"/>
              <a:t>2/24/2022</a:t>
            </a:fld>
            <a:endParaRPr lang="zh-CN"/>
          </a:p>
        </p:txBody>
      </p:sp>
      <p:sp>
        <p:nvSpPr>
          <p:cNvPr id="6" name="页脚占位符 5"/>
          <p:cNvSpPr>
            <a:spLocks noGrp="1"/>
          </p:cNvSpPr>
          <p:nvPr>
            <p:ph type="ftr" idx="11"/>
          </p:nvPr>
        </p:nvSpPr>
        <p:spPr/>
        <p:txBody>
          <a:bodyPr/>
          <a:lstStyle/>
          <a:p>
            <a:endParaRPr lang="zh-CN"/>
          </a:p>
        </p:txBody>
      </p:sp>
      <p:sp>
        <p:nvSpPr>
          <p:cNvPr id="7" name="灯片编号占位符 6"/>
          <p:cNvSpPr>
            <a:spLocks noGrp="1"/>
          </p:cNvSpPr>
          <p:nvPr>
            <p:ph type="sldNum" idx="12"/>
          </p:nvPr>
        </p:nvSpPr>
        <p:spPr/>
        <p:txBody>
          <a:bodyPr/>
          <a:lstStyle/>
          <a:p>
            <a:fld id="{0C913308-F349-4B6D-A68A-DD1791B4A57B}" type="slidenum">
              <a:rPr lang="zh-CN"/>
              <a:t>‹#›</a:t>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t>单击此处编辑母版文本样式</a:t>
            </a:r>
          </a:p>
        </p:txBody>
      </p:sp>
      <p:sp>
        <p:nvSpPr>
          <p:cNvPr id="4" name="内容占位符 3"/>
          <p:cNvSpPr>
            <a:spLocks noGrp="1"/>
          </p:cNvSpPr>
          <p:nvPr>
            <p:ph idx="2"/>
          </p:nvPr>
        </p:nvSpPr>
        <p:spPr>
          <a:xfrm>
            <a:off x="457200" y="2174875"/>
            <a:ext cx="4040188" cy="3951288"/>
          </a:xfrm>
        </p:spPr>
        <p:txBody>
          <a:bodyPr/>
          <a:lstStyle>
            <a:lvl1pPr lvl="0">
              <a:defRPr sz="2400"/>
            </a:lvl1pPr>
            <a:lvl2pPr lvl="1">
              <a:defRPr sz="2000"/>
            </a:lvl2pPr>
            <a:lvl3pPr lvl="2">
              <a:defRPr sz="1800"/>
            </a:lvl3pPr>
            <a:lvl4pPr lvl="3">
              <a:defRPr sz="1600"/>
            </a:lvl4pPr>
            <a:lvl5pPr lvl="4">
              <a:defRPr sz="1600"/>
            </a:lvl5pPr>
            <a:lvl6pPr lvl="5">
              <a:defRPr sz="1600"/>
            </a:lvl6pPr>
            <a:lvl7pPr lvl="6">
              <a:defRPr sz="1600"/>
            </a:lvl7pPr>
            <a:lvl8pPr lvl="7">
              <a:defRPr sz="1600"/>
            </a:lvl8pPr>
            <a:lvl9pPr lvl="8">
              <a:defRPr sz="1600"/>
            </a:lvl9p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endParaRPr lang="en-US"/>
          </a:p>
        </p:txBody>
      </p:sp>
      <p:sp>
        <p:nvSpPr>
          <p:cNvPr id="5" name="文本占位符 4"/>
          <p:cNvSpPr>
            <a:spLocks noGrp="1"/>
          </p:cNvSpPr>
          <p:nvPr>
            <p:ph type="body" idx="3"/>
          </p:nvPr>
        </p:nvSpPr>
        <p:spPr>
          <a:xfrm>
            <a:off x="4645025" y="1535113"/>
            <a:ext cx="4041775" cy="63976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t>单击此处编辑母版文本样式</a:t>
            </a:r>
          </a:p>
        </p:txBody>
      </p:sp>
      <p:sp>
        <p:nvSpPr>
          <p:cNvPr id="6" name="内容占位符 5"/>
          <p:cNvSpPr>
            <a:spLocks noGrp="1"/>
          </p:cNvSpPr>
          <p:nvPr>
            <p:ph idx="4"/>
          </p:nvPr>
        </p:nvSpPr>
        <p:spPr>
          <a:xfrm>
            <a:off x="4645025" y="2174875"/>
            <a:ext cx="4041775" cy="3951288"/>
          </a:xfrm>
        </p:spPr>
        <p:txBody>
          <a:bodyPr/>
          <a:lstStyle>
            <a:lvl1pPr lvl="0">
              <a:defRPr sz="2400"/>
            </a:lvl1pPr>
            <a:lvl2pPr lvl="1">
              <a:defRPr sz="2000"/>
            </a:lvl2pPr>
            <a:lvl3pPr lvl="2">
              <a:defRPr sz="1800"/>
            </a:lvl3pPr>
            <a:lvl4pPr lvl="3">
              <a:defRPr sz="1600"/>
            </a:lvl4pPr>
            <a:lvl5pPr lvl="4">
              <a:defRPr sz="1600"/>
            </a:lvl5pPr>
            <a:lvl6pPr lvl="5">
              <a:defRPr sz="1600"/>
            </a:lvl6pPr>
            <a:lvl7pPr lvl="6">
              <a:defRPr sz="1600"/>
            </a:lvl7pPr>
            <a:lvl8pPr lvl="7">
              <a:defRPr sz="1600"/>
            </a:lvl8pPr>
            <a:lvl9pPr lvl="8">
              <a:defRPr sz="1600"/>
            </a:lvl9p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endParaRPr lang="en-US"/>
          </a:p>
        </p:txBody>
      </p:sp>
      <p:sp>
        <p:nvSpPr>
          <p:cNvPr id="7" name="日期占位符 6"/>
          <p:cNvSpPr>
            <a:spLocks noGrp="1"/>
          </p:cNvSpPr>
          <p:nvPr>
            <p:ph type="dt" idx="10"/>
          </p:nvPr>
        </p:nvSpPr>
        <p:spPr/>
        <p:txBody>
          <a:bodyPr/>
          <a:lstStyle/>
          <a:p>
            <a:fld id="{530820CF-B880-4189-942D-D702A7CBA730}" type="datetimeFigureOut">
              <a:rPr lang="en-US" altLang="zh-CN"/>
              <a:t>2/24/2022</a:t>
            </a:fld>
            <a:endParaRPr lang="zh-CN"/>
          </a:p>
        </p:txBody>
      </p:sp>
      <p:sp>
        <p:nvSpPr>
          <p:cNvPr id="8" name="页脚占位符 7"/>
          <p:cNvSpPr>
            <a:spLocks noGrp="1"/>
          </p:cNvSpPr>
          <p:nvPr>
            <p:ph type="ftr" idx="11"/>
          </p:nvPr>
        </p:nvSpPr>
        <p:spPr/>
        <p:txBody>
          <a:bodyPr/>
          <a:lstStyle/>
          <a:p>
            <a:endParaRPr lang="zh-CN"/>
          </a:p>
        </p:txBody>
      </p:sp>
      <p:sp>
        <p:nvSpPr>
          <p:cNvPr id="9" name="灯片编号占位符 8"/>
          <p:cNvSpPr>
            <a:spLocks noGrp="1"/>
          </p:cNvSpPr>
          <p:nvPr>
            <p:ph type="sldNum" idx="12"/>
          </p:nvPr>
        </p:nvSpPr>
        <p:spPr/>
        <p:txBody>
          <a:bodyPr/>
          <a:lstStyle/>
          <a:p>
            <a:fld id="{0C913308-F349-4B6D-A68A-DD1791B4A57B}" type="slidenum">
              <a:rPr lang="zh-CN"/>
              <a:t>‹#›</a:t>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endParaRPr lang="en-US"/>
          </a:p>
        </p:txBody>
      </p:sp>
      <p:sp>
        <p:nvSpPr>
          <p:cNvPr id="3" name="日期占位符 2"/>
          <p:cNvSpPr>
            <a:spLocks noGrp="1"/>
          </p:cNvSpPr>
          <p:nvPr>
            <p:ph type="dt" idx="10"/>
          </p:nvPr>
        </p:nvSpPr>
        <p:spPr/>
        <p:txBody>
          <a:bodyPr/>
          <a:lstStyle/>
          <a:p>
            <a:fld id="{530820CF-B880-4189-942D-D702A7CBA730}" type="datetimeFigureOut">
              <a:rPr lang="en-US" altLang="zh-CN"/>
              <a:t>2/24/2022</a:t>
            </a:fld>
            <a:endParaRPr lang="zh-CN"/>
          </a:p>
        </p:txBody>
      </p:sp>
      <p:sp>
        <p:nvSpPr>
          <p:cNvPr id="4" name="页脚占位符 3"/>
          <p:cNvSpPr>
            <a:spLocks noGrp="1"/>
          </p:cNvSpPr>
          <p:nvPr>
            <p:ph type="ftr" idx="11"/>
          </p:nvPr>
        </p:nvSpPr>
        <p:spPr/>
        <p:txBody>
          <a:bodyPr/>
          <a:lstStyle/>
          <a:p>
            <a:endParaRPr lang="zh-CN"/>
          </a:p>
        </p:txBody>
      </p:sp>
      <p:sp>
        <p:nvSpPr>
          <p:cNvPr id="5" name="灯片编号占位符 4"/>
          <p:cNvSpPr>
            <a:spLocks noGrp="1"/>
          </p:cNvSpPr>
          <p:nvPr>
            <p:ph type="sldNum" idx="12"/>
          </p:nvPr>
        </p:nvSpPr>
        <p:spPr/>
        <p:txBody>
          <a:bodyPr/>
          <a:lstStyle/>
          <a:p>
            <a:fld id="{0C913308-F349-4B6D-A68A-DD1791B4A57B}" type="slidenum">
              <a:rPr lang="zh-CN"/>
              <a:t>‹#›</a:t>
            </a:fld>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sp>
        <p:nvSpPr>
          <p:cNvPr id="2" name="日期占位符 1"/>
          <p:cNvSpPr>
            <a:spLocks noGrp="1"/>
          </p:cNvSpPr>
          <p:nvPr>
            <p:ph type="dt" idx="10"/>
          </p:nvPr>
        </p:nvSpPr>
        <p:spPr/>
        <p:txBody>
          <a:bodyPr/>
          <a:lstStyle/>
          <a:p>
            <a:fld id="{530820CF-B880-4189-942D-D702A7CBA730}" type="datetimeFigureOut">
              <a:rPr lang="en-US" altLang="zh-CN"/>
              <a:t>2/24/2022</a:t>
            </a:fld>
            <a:endParaRPr lang="zh-CN"/>
          </a:p>
        </p:txBody>
      </p:sp>
      <p:sp>
        <p:nvSpPr>
          <p:cNvPr id="3" name="页脚占位符 2"/>
          <p:cNvSpPr>
            <a:spLocks noGrp="1"/>
          </p:cNvSpPr>
          <p:nvPr>
            <p:ph type="ftr" idx="11"/>
          </p:nvPr>
        </p:nvSpPr>
        <p:spPr/>
        <p:txBody>
          <a:bodyPr/>
          <a:lstStyle/>
          <a:p>
            <a:endParaRPr lang="zh-CN"/>
          </a:p>
        </p:txBody>
      </p:sp>
      <p:sp>
        <p:nvSpPr>
          <p:cNvPr id="4" name="灯片编号占位符 3"/>
          <p:cNvSpPr>
            <a:spLocks noGrp="1"/>
          </p:cNvSpPr>
          <p:nvPr>
            <p:ph type="sldNum" idx="12"/>
          </p:nvPr>
        </p:nvSpPr>
        <p:spPr/>
        <p:txBody>
          <a:bodyPr/>
          <a:lstStyle/>
          <a:p>
            <a:fld id="{0C913308-F349-4B6D-A68A-DD1791B4A57B}" type="slidenum">
              <a:rPr lang="zh-CN"/>
              <a:t>‹#›</a:t>
            </a:fld>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lvl="0">
              <a:defRPr sz="3200"/>
            </a:lvl1pPr>
            <a:lvl2pPr lvl="1">
              <a:defRPr sz="2800"/>
            </a:lvl2pPr>
            <a:lvl3pPr lvl="2">
              <a:defRPr sz="2400"/>
            </a:lvl3pPr>
            <a:lvl4pPr lvl="3">
              <a:defRPr sz="2000"/>
            </a:lvl4pPr>
            <a:lvl5pPr lvl="4">
              <a:defRPr sz="2000"/>
            </a:lvl5pPr>
            <a:lvl6pPr lvl="5">
              <a:defRPr sz="2000"/>
            </a:lvl6pPr>
            <a:lvl7pPr lvl="6">
              <a:defRPr sz="2000"/>
            </a:lvl7pPr>
            <a:lvl8pPr lvl="7">
              <a:defRPr sz="2000"/>
            </a:lvl8pPr>
            <a:lvl9pPr lvl="8">
              <a:defRPr sz="2000"/>
            </a:lvl9p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endParaRPr lang="en-US"/>
          </a:p>
        </p:txBody>
      </p:sp>
      <p:sp>
        <p:nvSpPr>
          <p:cNvPr id="4" name="文本占位符 3"/>
          <p:cNvSpPr>
            <a:spLocks noGrp="1"/>
          </p:cNvSpPr>
          <p:nvPr>
            <p:ph type="body" idx="2"/>
          </p:nvPr>
        </p:nvSpPr>
        <p:spPr>
          <a:xfrm>
            <a:off x="5679083" y="1071546"/>
            <a:ext cx="3008313" cy="3429025"/>
          </a:xfrm>
        </p:spPr>
        <p:txBody>
          <a:bodyPr/>
          <a:lstStyle>
            <a:lvl1pPr marL="0" lvl="0" indent="0">
              <a:buNone/>
              <a:defRPr sz="1400"/>
            </a:lvl1pPr>
            <a:lvl2pPr marL="457200" lvl="1" indent="0">
              <a:buNone/>
              <a:defRPr sz="1200"/>
            </a:lvl2pPr>
            <a:lvl3pPr marL="914400" lvl="2" indent="0">
              <a:buNone/>
              <a:defRPr sz="1000"/>
            </a:lvl3pPr>
            <a:lvl4pPr marL="1371600" lvl="3" indent="0">
              <a:buNone/>
              <a:defRPr sz="900"/>
            </a:lvl4pPr>
            <a:lvl5pPr marL="1828800" lvl="4" indent="0">
              <a:buNone/>
              <a:defRPr sz="900"/>
            </a:lvl5pPr>
            <a:lvl6pPr marL="2286000" lvl="5" indent="0">
              <a:buNone/>
              <a:defRPr sz="900"/>
            </a:lvl6pPr>
            <a:lvl7pPr marL="2743200" lvl="6" indent="0">
              <a:buNone/>
              <a:defRPr sz="900"/>
            </a:lvl7pPr>
            <a:lvl8pPr marL="3200400" lvl="7" indent="0">
              <a:buNone/>
              <a:defRPr sz="900"/>
            </a:lvl8pPr>
            <a:lvl9pPr marL="3657600" lvl="8" indent="0">
              <a:buNone/>
              <a:defRPr sz="900"/>
            </a:lvl9p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endParaRPr lang="en-US"/>
          </a:p>
        </p:txBody>
      </p:sp>
      <p:sp>
        <p:nvSpPr>
          <p:cNvPr id="5" name="日期占位符 4"/>
          <p:cNvSpPr>
            <a:spLocks noGrp="1"/>
          </p:cNvSpPr>
          <p:nvPr>
            <p:ph type="dt" idx="10"/>
          </p:nvPr>
        </p:nvSpPr>
        <p:spPr/>
        <p:txBody>
          <a:bodyPr/>
          <a:lstStyle/>
          <a:p>
            <a:fld id="{530820CF-B880-4189-942D-D702A7CBA730}" type="datetimeFigureOut">
              <a:rPr lang="en-US" altLang="zh-CN"/>
              <a:t>2/24/2022</a:t>
            </a:fld>
            <a:endParaRPr lang="zh-CN"/>
          </a:p>
        </p:txBody>
      </p:sp>
      <p:sp>
        <p:nvSpPr>
          <p:cNvPr id="6" name="页脚占位符 5"/>
          <p:cNvSpPr>
            <a:spLocks noGrp="1"/>
          </p:cNvSpPr>
          <p:nvPr>
            <p:ph type="ftr" idx="11"/>
          </p:nvPr>
        </p:nvSpPr>
        <p:spPr/>
        <p:txBody>
          <a:bodyPr/>
          <a:lstStyle/>
          <a:p>
            <a:endParaRPr lang="zh-CN"/>
          </a:p>
        </p:txBody>
      </p:sp>
      <p:sp>
        <p:nvSpPr>
          <p:cNvPr id="7" name="灯片编号占位符 6"/>
          <p:cNvSpPr>
            <a:spLocks noGrp="1"/>
          </p:cNvSpPr>
          <p:nvPr>
            <p:ph type="sldNum" idx="12"/>
          </p:nvPr>
        </p:nvSpPr>
        <p:spPr/>
        <p:txBody>
          <a:bodyPr/>
          <a:lstStyle/>
          <a:p>
            <a:fld id="{0C913308-F349-4B6D-A68A-DD1791B4A57B}" type="slidenum">
              <a:rPr lang="zh-CN"/>
              <a:t>‹#›</a:t>
            </a:fld>
            <a:endParaRPr lang="zh-CN"/>
          </a:p>
        </p:txBody>
      </p:sp>
      <p:sp>
        <p:nvSpPr>
          <p:cNvPr id="2" name="标题 1"/>
          <p:cNvSpPr>
            <a:spLocks noGrp="1"/>
          </p:cNvSpPr>
          <p:nvPr>
            <p:ph type="title"/>
          </p:nvPr>
        </p:nvSpPr>
        <p:spPr>
          <a:xfrm>
            <a:off x="457205" y="285728"/>
            <a:ext cx="8230993" cy="696626"/>
          </a:xfrm>
        </p:spPr>
        <p:txBody>
          <a:bodyPr anchor="ctr"/>
          <a:lstStyle>
            <a:lvl1pPr lvl="0" algn="ctr">
              <a:defRPr sz="3600" b="0"/>
            </a:lvl1pPr>
          </a:lstStyle>
          <a:p>
            <a:r>
              <a:rPr lang="zh-CN"/>
              <a:t>单击此处编辑母版标题样式</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lvl="0" algn="l">
              <a:defRPr sz="2400" b="0"/>
            </a:lvl1pPr>
          </a:lstStyle>
          <a:p>
            <a:r>
              <a:rPr lang="zh-CN"/>
              <a:t>单击此处编辑母版标题样式</a:t>
            </a:r>
            <a:endParaRPr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effectLst>
            <a:outerShdw blurRad="76200" dist="38100" dir="5400000" sx="100500" sy="100500" algn="tl" rotWithShape="0">
              <a:srgbClr val="000000">
                <a:alpha val="50000"/>
              </a:srgbClr>
            </a:outerShdw>
          </a:effectLst>
        </p:spPr>
        <p:txBody>
          <a:bodyPr/>
          <a:lstStyle>
            <a:lvl1pPr marL="0" lvl="0" indent="0">
              <a:buNone/>
              <a:defRPr sz="3200"/>
            </a:lvl1pPr>
            <a:lvl2pPr marL="457200" lvl="1" indent="0">
              <a:buNone/>
              <a:defRPr sz="2800"/>
            </a:lvl2pPr>
            <a:lvl3pPr marL="914400" lvl="2" indent="0">
              <a:buNone/>
              <a:defRPr sz="2400"/>
            </a:lvl3pPr>
            <a:lvl4pPr marL="1371600" lvl="3" indent="0">
              <a:buNone/>
              <a:defRPr sz="2000"/>
            </a:lvl4pPr>
            <a:lvl5pPr marL="1828800" lvl="4" indent="0">
              <a:buNone/>
              <a:defRPr sz="2000"/>
            </a:lvl5pPr>
            <a:lvl6pPr marL="2286000" lvl="5" indent="0">
              <a:buNone/>
              <a:defRPr sz="2000"/>
            </a:lvl6pPr>
            <a:lvl7pPr marL="2743200" lvl="6" indent="0">
              <a:buNone/>
              <a:defRPr sz="2000"/>
            </a:lvl7pPr>
            <a:lvl8pPr marL="3200400" lvl="7" indent="0">
              <a:buNone/>
              <a:defRPr sz="2000"/>
            </a:lvl8pPr>
            <a:lvl9pPr marL="3657600" lvl="8" indent="0">
              <a:buNone/>
              <a:defRPr sz="2000"/>
            </a:lvl9pPr>
          </a:lstStyle>
          <a:p>
            <a:r>
              <a:rPr lang="zh-CN"/>
              <a:t>单击图标添加图片</a:t>
            </a:r>
            <a:endParaRPr lang="en-US"/>
          </a:p>
        </p:txBody>
      </p:sp>
      <p:sp>
        <p:nvSpPr>
          <p:cNvPr id="4" name="文本占位符 3"/>
          <p:cNvSpPr>
            <a:spLocks noGrp="1"/>
          </p:cNvSpPr>
          <p:nvPr>
            <p:ph type="body" idx="2"/>
          </p:nvPr>
        </p:nvSpPr>
        <p:spPr>
          <a:xfrm>
            <a:off x="7072330" y="1000108"/>
            <a:ext cx="914368" cy="4214842"/>
          </a:xfrm>
        </p:spPr>
        <p:txBody>
          <a:bodyPr vert="eaVert" anchor="ctr"/>
          <a:lstStyle>
            <a:lvl1pPr marL="0" lvl="0" indent="0" algn="ctr">
              <a:buNone/>
              <a:defRPr sz="1400"/>
            </a:lvl1pPr>
            <a:lvl2pPr marL="457200" lvl="1" indent="0" algn="ctr">
              <a:buNone/>
              <a:defRPr sz="1200"/>
            </a:lvl2pPr>
            <a:lvl3pPr marL="914400" lvl="2" indent="0" algn="ctr">
              <a:buNone/>
              <a:defRPr sz="1000"/>
            </a:lvl3pPr>
            <a:lvl4pPr marL="1371600" lvl="3" indent="0" algn="ctr">
              <a:buNone/>
              <a:defRPr sz="900"/>
            </a:lvl4pPr>
            <a:lvl5pPr marL="1828800" lvl="4" indent="0" algn="ctr">
              <a:buNone/>
              <a:defRPr sz="900"/>
            </a:lvl5pPr>
            <a:lvl6pPr marL="2286000" lvl="5" indent="0">
              <a:buNone/>
              <a:defRPr sz="900"/>
            </a:lvl6pPr>
            <a:lvl7pPr marL="2743200" lvl="6" indent="0">
              <a:buNone/>
              <a:defRPr sz="900"/>
            </a:lvl7pPr>
            <a:lvl8pPr marL="3200400" lvl="7" indent="0">
              <a:buNone/>
              <a:defRPr sz="900"/>
            </a:lvl8pPr>
            <a:lvl9pPr marL="3657600" lvl="8" indent="0">
              <a:buNone/>
              <a:defRPr sz="900"/>
            </a:lvl9p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endParaRPr lang="en-US"/>
          </a:p>
        </p:txBody>
      </p:sp>
      <p:sp>
        <p:nvSpPr>
          <p:cNvPr id="5" name="日期占位符 4"/>
          <p:cNvSpPr>
            <a:spLocks noGrp="1"/>
          </p:cNvSpPr>
          <p:nvPr>
            <p:ph type="dt" idx="10"/>
          </p:nvPr>
        </p:nvSpPr>
        <p:spPr/>
        <p:txBody>
          <a:bodyPr/>
          <a:lstStyle/>
          <a:p>
            <a:fld id="{530820CF-B880-4189-942D-D702A7CBA730}" type="datetimeFigureOut">
              <a:rPr lang="en-US" altLang="zh-CN"/>
              <a:t>2/24/2022</a:t>
            </a:fld>
            <a:endParaRPr lang="zh-CN"/>
          </a:p>
        </p:txBody>
      </p:sp>
      <p:sp>
        <p:nvSpPr>
          <p:cNvPr id="6" name="页脚占位符 5"/>
          <p:cNvSpPr>
            <a:spLocks noGrp="1"/>
          </p:cNvSpPr>
          <p:nvPr>
            <p:ph type="ftr" idx="11"/>
          </p:nvPr>
        </p:nvSpPr>
        <p:spPr/>
        <p:txBody>
          <a:bodyPr/>
          <a:lstStyle/>
          <a:p>
            <a:endParaRPr lang="zh-CN"/>
          </a:p>
        </p:txBody>
      </p:sp>
      <p:sp>
        <p:nvSpPr>
          <p:cNvPr id="7" name="灯片编号占位符 6"/>
          <p:cNvSpPr>
            <a:spLocks noGrp="1"/>
          </p:cNvSpPr>
          <p:nvPr>
            <p:ph type="sldNum" idx="12"/>
          </p:nvPr>
        </p:nvSpPr>
        <p:spPr/>
        <p:txBody>
          <a:bodyPr/>
          <a:lstStyle/>
          <a:p>
            <a:fld id="{0C913308-F349-4B6D-A68A-DD1791B4A57B}" type="slidenum">
              <a:rPr lang="zh-CN"/>
              <a:t>‹#›</a:t>
            </a:fld>
            <a:endParaRPr lang="zh-CN"/>
          </a:p>
        </p:txBody>
      </p:sp>
      <p:pic>
        <p:nvPicPr>
          <p:cNvPr id="8" name="图片 7"/>
          <p:cNvPicPr>
            <a:picLocks noChangeAspect="1"/>
          </p:cNvPicPr>
          <p:nvPr/>
        </p:nvPicPr>
        <p:blipFill>
          <a:blip r:embed="rId2"/>
          <a:stretch/>
        </p:blipFill>
        <p:spPr>
          <a:xfrm>
            <a:off x="7143768" y="5429264"/>
            <a:ext cx="1114425" cy="36195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1">
                <a:shade val="100000"/>
                <a:tint val="100000"/>
              </a:schemeClr>
            </a:gs>
            <a:gs pos="55000">
              <a:schemeClr val="bg1">
                <a:shade val="90000"/>
                <a:tint val="100000"/>
              </a:schemeClr>
            </a:gs>
            <a:gs pos="100000">
              <a:schemeClr val="bg2">
                <a:shade val="100000"/>
                <a:tint val="88000"/>
              </a:schemeClr>
            </a:gs>
          </a:gsLst>
          <a:lin ang="5400000" scaled="1"/>
        </a:gra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13"/>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alpha val="0"/>
                  <a:shade val="50000"/>
                  <a:tint val="100000"/>
                </a:schemeClr>
              </a:gs>
              <a:gs pos="75000">
                <a:schemeClr val="accent1">
                  <a:alpha val="20000"/>
                  <a:shade val="100000"/>
                  <a:tint val="80000"/>
                </a:schemeClr>
              </a:gs>
              <a:gs pos="100000">
                <a:schemeClr val="accent1">
                  <a:shade val="100000"/>
                  <a:tint val="50000"/>
                </a:schemeClr>
              </a:gs>
            </a:gsLst>
            <a:lin ang="18900000" scaled="1"/>
          </a:gradFill>
          <a:ln>
            <a:noFill/>
          </a:ln>
        </p:spPr>
        <p:txBody>
          <a:bodyPr anchor="ctr"/>
          <a:lstStyle/>
          <a:p>
            <a:pPr algn="ctr"/>
            <a:endParaRPr lang="zh-CN">
              <a:solidFill>
                <a:schemeClr val="dk1"/>
              </a:solidFill>
            </a:endParaRPr>
          </a:p>
        </p:txBody>
      </p:sp>
      <p:sp>
        <p:nvSpPr>
          <p:cNvPr id="11" name="矩形 10"/>
          <p:cNvSpPr/>
          <p:nvPr/>
        </p:nvSpPr>
        <p:spPr>
          <a:xfrm>
            <a:off x="0" y="40951"/>
            <a:ext cx="4572000" cy="71438"/>
          </a:xfrm>
          <a:prstGeom prst="rect">
            <a:avLst/>
          </a:prstGeom>
          <a:gradFill flip="none" rotWithShape="1">
            <a:gsLst>
              <a:gs pos="0">
                <a:schemeClr val="accent1">
                  <a:alpha val="0"/>
                  <a:shade val="50000"/>
                  <a:tint val="100000"/>
                </a:schemeClr>
              </a:gs>
              <a:gs pos="75000">
                <a:schemeClr val="accent1">
                  <a:alpha val="5000"/>
                  <a:shade val="100000"/>
                  <a:tint val="80000"/>
                </a:schemeClr>
              </a:gs>
              <a:gs pos="100000">
                <a:schemeClr val="accent1">
                  <a:alpha val="60000"/>
                  <a:shade val="100000"/>
                  <a:tint val="50000"/>
                </a:schemeClr>
              </a:gs>
            </a:gsLst>
            <a:lin ang="8100000" scaled="1"/>
          </a:gradFill>
          <a:ln>
            <a:noFill/>
          </a:ln>
          <a:effectLst>
            <a:glow>
              <a:schemeClr val="accent1">
                <a:shade val="100000"/>
                <a:tint val="100000"/>
              </a:schemeClr>
            </a:glow>
            <a:softEdge rad="12700"/>
          </a:effectLst>
        </p:spPr>
        <p:txBody>
          <a:bodyPr anchor="ctr"/>
          <a:lstStyle/>
          <a:p>
            <a:pPr algn="ctr"/>
            <a:endParaRPr lang="zh-CN">
              <a:solidFill>
                <a:schemeClr val="dk1"/>
              </a:solidFill>
            </a:endParaRPr>
          </a:p>
        </p:txBody>
      </p:sp>
      <p:pic>
        <p:nvPicPr>
          <p:cNvPr id="9" name="图片 8"/>
          <p:cNvPicPr>
            <a:picLocks noChangeAspect="1"/>
          </p:cNvPicPr>
          <p:nvPr/>
        </p:nvPicPr>
        <p:blipFill>
          <a:blip r:embed="rId14"/>
          <a:stretch/>
        </p:blipFill>
        <p:spPr>
          <a:xfrm>
            <a:off x="0" y="6420445"/>
            <a:ext cx="9144000" cy="437555"/>
          </a:xfrm>
          <a:prstGeom prst="rect">
            <a:avLst/>
          </a:prstGeom>
          <a:noFill/>
          <a:ln>
            <a:noFill/>
          </a:ln>
        </p:spPr>
      </p:pic>
      <p:sp>
        <p:nvSpPr>
          <p:cNvPr id="2" name="标题占位符 1"/>
          <p:cNvSpPr>
            <a:spLocks noGrp="1"/>
          </p:cNvSpPr>
          <p:nvPr>
            <p:ph type="title"/>
          </p:nvPr>
        </p:nvSpPr>
        <p:spPr>
          <a:xfrm>
            <a:off x="457200" y="274638"/>
            <a:ext cx="8229600" cy="1143000"/>
          </a:xfrm>
          <a:prstGeom prst="rect">
            <a:avLst/>
          </a:prstGeom>
        </p:spPr>
        <p:txBody>
          <a:bodyPr vert="horz" anchor="ctr">
            <a:normAutofit/>
          </a:bodyPr>
          <a:lstStyle/>
          <a:p>
            <a:r>
              <a:rPr lang="zh-CN"/>
              <a:t>单击此处编辑母版标题样式</a:t>
            </a:r>
            <a:endParaRPr lang="en-US"/>
          </a:p>
        </p:txBody>
      </p:sp>
      <p:sp>
        <p:nvSpPr>
          <p:cNvPr id="3" name="文本占位符 2"/>
          <p:cNvSpPr>
            <a:spLocks noGrp="1"/>
          </p:cNvSpPr>
          <p:nvPr>
            <p:ph type="body" idx="1"/>
          </p:nvPr>
        </p:nvSpPr>
        <p:spPr>
          <a:xfrm>
            <a:off x="457200" y="1600200"/>
            <a:ext cx="8229600" cy="4525963"/>
          </a:xfrm>
          <a:prstGeom prst="rect">
            <a:avLst/>
          </a:prstGeom>
        </p:spPr>
        <p:txBody>
          <a:bodyPr vert="horz">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endParaRPr lang="en-US"/>
          </a:p>
        </p:txBody>
      </p:sp>
      <p:sp>
        <p:nvSpPr>
          <p:cNvPr id="4" name="日期占位符 3"/>
          <p:cNvSpPr>
            <a:spLocks noGrp="1"/>
          </p:cNvSpPr>
          <p:nvPr>
            <p:ph type="dt" idx="2"/>
          </p:nvPr>
        </p:nvSpPr>
        <p:spPr>
          <a:xfrm>
            <a:off x="457200" y="6356350"/>
            <a:ext cx="2133600" cy="365125"/>
          </a:xfrm>
          <a:prstGeom prst="rect">
            <a:avLst/>
          </a:prstGeom>
        </p:spPr>
        <p:txBody>
          <a:bodyPr vert="horz" anchor="ctr"/>
          <a:lstStyle>
            <a:lvl1pPr lvl="0" algn="l">
              <a:defRPr sz="1200">
                <a:solidFill>
                  <a:schemeClr val="tx1">
                    <a:tint val="75000"/>
                  </a:schemeClr>
                </a:solidFill>
              </a:defRPr>
            </a:lvl1pPr>
          </a:lstStyle>
          <a:p>
            <a:fld id="{530820CF-B880-4189-942D-D702A7CBA730}" type="datetimeFigureOut">
              <a:rPr lang="en-US" altLang="zh-CN"/>
              <a:t>2/24/2022</a:t>
            </a:fld>
            <a:endParaRPr lang="zh-CN"/>
          </a:p>
        </p:txBody>
      </p:sp>
      <p:sp>
        <p:nvSpPr>
          <p:cNvPr id="5" name="页脚占位符 4"/>
          <p:cNvSpPr>
            <a:spLocks noGrp="1"/>
          </p:cNvSpPr>
          <p:nvPr>
            <p:ph type="ftr" idx="3"/>
          </p:nvPr>
        </p:nvSpPr>
        <p:spPr>
          <a:xfrm>
            <a:off x="3124200" y="6356350"/>
            <a:ext cx="2895600" cy="365125"/>
          </a:xfrm>
          <a:prstGeom prst="rect">
            <a:avLst/>
          </a:prstGeom>
        </p:spPr>
        <p:txBody>
          <a:bodyPr vert="horz" anchor="ctr"/>
          <a:lstStyle>
            <a:lvl1pPr lvl="0" algn="ctr">
              <a:defRPr sz="1200">
                <a:solidFill>
                  <a:schemeClr val="tx1">
                    <a:tint val="75000"/>
                  </a:schemeClr>
                </a:solidFill>
              </a:defRPr>
            </a:lvl1pPr>
          </a:lstStyle>
          <a:p>
            <a:endParaRPr lang="zh-CN"/>
          </a:p>
        </p:txBody>
      </p:sp>
      <p:sp>
        <p:nvSpPr>
          <p:cNvPr id="6" name="灯片编号占位符 5"/>
          <p:cNvSpPr>
            <a:spLocks noGrp="1"/>
          </p:cNvSpPr>
          <p:nvPr>
            <p:ph type="sldNum" idx="4"/>
          </p:nvPr>
        </p:nvSpPr>
        <p:spPr>
          <a:xfrm>
            <a:off x="6553200" y="6356350"/>
            <a:ext cx="2133600" cy="365125"/>
          </a:xfrm>
          <a:prstGeom prst="rect">
            <a:avLst/>
          </a:prstGeom>
        </p:spPr>
        <p:txBody>
          <a:bodyPr vert="horz" anchor="ctr"/>
          <a:lstStyle>
            <a:lvl1pPr lvl="0" algn="r">
              <a:defRPr sz="1200">
                <a:solidFill>
                  <a:schemeClr val="tx1">
                    <a:tint val="75000"/>
                  </a:schemeClr>
                </a:solidFill>
              </a:defRPr>
            </a:lvl1pPr>
          </a:lstStyle>
          <a:p>
            <a:fld id="{0C913308-F349-4B6D-A68A-DD1791B4A57B}" type="slidenum">
              <a:rPr lang="zh-CN"/>
              <a:t>‹#›</a:t>
            </a:fld>
            <a:endParaRPr 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lvl="0" algn="ctr">
        <a:spcBef>
          <a:spcPct val="0"/>
        </a:spcBef>
        <a:buNone/>
        <a:defRPr sz="4400" kern="1200">
          <a:solidFill>
            <a:schemeClr val="tx2"/>
          </a:solidFill>
          <a:latin typeface="Maiandra GD"/>
          <a:ea typeface="隶书"/>
        </a:defRPr>
      </a:lvl1pPr>
      <a:lvl2pPr lvl="1">
        <a:defRPr>
          <a:solidFill>
            <a:schemeClr val="tx2"/>
          </a:solidFill>
        </a:defRPr>
      </a:lvl2pPr>
      <a:lvl3pPr lvl="2">
        <a:defRPr>
          <a:solidFill>
            <a:schemeClr val="tx2"/>
          </a:solidFill>
        </a:defRPr>
      </a:lvl3pPr>
      <a:lvl4pPr lvl="3">
        <a:defRPr>
          <a:solidFill>
            <a:schemeClr val="tx2"/>
          </a:solidFill>
        </a:defRPr>
      </a:lvl4pPr>
      <a:lvl5pPr lvl="4">
        <a:defRPr>
          <a:solidFill>
            <a:schemeClr val="tx2"/>
          </a:solidFill>
        </a:defRPr>
      </a:lvl5pPr>
      <a:lvl6pPr lvl="5">
        <a:defRPr>
          <a:solidFill>
            <a:schemeClr val="tx2"/>
          </a:solidFill>
        </a:defRPr>
      </a:lvl6pPr>
      <a:lvl7pPr lvl="6">
        <a:defRPr>
          <a:solidFill>
            <a:schemeClr val="tx2"/>
          </a:solidFill>
        </a:defRPr>
      </a:lvl7pPr>
      <a:lvl8pPr lvl="7">
        <a:defRPr>
          <a:solidFill>
            <a:schemeClr val="tx2"/>
          </a:solidFill>
        </a:defRPr>
      </a:lvl8pPr>
      <a:lvl9pPr lvl="8">
        <a:defRPr>
          <a:solidFill>
            <a:schemeClr val="tx2"/>
          </a:solidFill>
        </a:defRPr>
      </a:lvl9pPr>
    </p:titleStyle>
    <p:bodyStyle>
      <a:lvl1pPr marL="342900" lvl="0" indent="-342900" algn="l">
        <a:spcBef>
          <a:spcPct val="20000"/>
        </a:spcBef>
        <a:buClr>
          <a:schemeClr val="accent1"/>
        </a:buClr>
        <a:buSzPct val="50000"/>
        <a:buFont typeface="Wingdings 2"/>
        <a:buChar char=""/>
        <a:defRPr sz="3200" kern="1200">
          <a:solidFill>
            <a:schemeClr val="tx1"/>
          </a:solidFill>
          <a:latin typeface="Cambria"/>
          <a:ea typeface="华文楷体"/>
        </a:defRPr>
      </a:lvl1pPr>
      <a:lvl2pPr marL="742950" lvl="1" indent="-285750" algn="l">
        <a:spcBef>
          <a:spcPct val="20000"/>
        </a:spcBef>
        <a:buClr>
          <a:schemeClr val="accent2"/>
        </a:buClr>
        <a:buSzPct val="50000"/>
        <a:buFont typeface="Wingdings 2"/>
        <a:buChar char="³"/>
        <a:defRPr sz="2800" kern="1200">
          <a:solidFill>
            <a:schemeClr val="tx1"/>
          </a:solidFill>
          <a:latin typeface="Cambria"/>
          <a:ea typeface="华文楷体"/>
        </a:defRPr>
      </a:lvl2pPr>
      <a:lvl3pPr marL="1143000" lvl="2" indent="-228600" algn="l">
        <a:spcBef>
          <a:spcPct val="20000"/>
        </a:spcBef>
        <a:buClr>
          <a:schemeClr val="accent3"/>
        </a:buClr>
        <a:buSzPct val="60000"/>
        <a:buFont typeface="Wingdings 2"/>
        <a:buChar char="®"/>
        <a:defRPr sz="2400" kern="1200">
          <a:solidFill>
            <a:schemeClr val="tx1"/>
          </a:solidFill>
          <a:latin typeface="Cambria"/>
          <a:ea typeface="华文楷体"/>
        </a:defRPr>
      </a:lvl3pPr>
      <a:lvl4pPr marL="1600200" lvl="3" indent="-228600" algn="l">
        <a:spcBef>
          <a:spcPct val="20000"/>
        </a:spcBef>
        <a:buClr>
          <a:schemeClr val="accent5"/>
        </a:buClr>
        <a:buSzPct val="45000"/>
        <a:buFont typeface="Wingdings 2"/>
        <a:buChar char="¯"/>
        <a:defRPr sz="2000" kern="1200">
          <a:solidFill>
            <a:schemeClr val="tx1"/>
          </a:solidFill>
          <a:latin typeface="Cambria"/>
          <a:ea typeface="华文楷体"/>
        </a:defRPr>
      </a:lvl4pPr>
      <a:lvl5pPr marL="2057400" lvl="4" indent="-228600" algn="l">
        <a:spcBef>
          <a:spcPct val="20000"/>
        </a:spcBef>
        <a:buClr>
          <a:schemeClr val="accent6"/>
        </a:buClr>
        <a:buFont typeface="Wingdings 2"/>
        <a:buChar char=""/>
        <a:defRPr sz="2000" kern="1200">
          <a:solidFill>
            <a:schemeClr val="tx1"/>
          </a:solidFill>
          <a:latin typeface="Cambria"/>
          <a:ea typeface="华文楷体"/>
        </a:defRPr>
      </a:lvl5pPr>
      <a:lvl6pPr marL="2514600" lvl="5" indent="-228600" algn="l">
        <a:spcBef>
          <a:spcPct val="20000"/>
        </a:spcBef>
        <a:buFont typeface="Arial"/>
        <a:buChar char="•"/>
        <a:defRPr sz="2000" kern="1200">
          <a:solidFill>
            <a:schemeClr val="tx1"/>
          </a:solidFill>
          <a:latin typeface="Cambria"/>
          <a:ea typeface="华文楷体"/>
        </a:defRPr>
      </a:lvl6pPr>
      <a:lvl7pPr marL="2971800" lvl="6" indent="-228600" algn="l">
        <a:spcBef>
          <a:spcPct val="20000"/>
        </a:spcBef>
        <a:buFont typeface="Arial"/>
        <a:buChar char="•"/>
        <a:defRPr sz="2000" kern="1200">
          <a:solidFill>
            <a:schemeClr val="tx1"/>
          </a:solidFill>
          <a:latin typeface="Cambria"/>
          <a:ea typeface="华文楷体"/>
        </a:defRPr>
      </a:lvl7pPr>
      <a:lvl8pPr marL="3429000" lvl="7" indent="-228600" algn="l">
        <a:spcBef>
          <a:spcPct val="20000"/>
        </a:spcBef>
        <a:buFont typeface="Arial"/>
        <a:buChar char="•"/>
        <a:defRPr sz="2000" kern="1200">
          <a:solidFill>
            <a:schemeClr val="tx1"/>
          </a:solidFill>
          <a:latin typeface="Cambria"/>
          <a:ea typeface="华文楷体"/>
        </a:defRPr>
      </a:lvl8pPr>
      <a:lvl9pPr marL="3886200" lvl="8" indent="-228600" algn="l">
        <a:spcBef>
          <a:spcPct val="20000"/>
        </a:spcBef>
        <a:buFont typeface="Arial"/>
        <a:buChar char="•"/>
        <a:defRPr sz="2000" kern="1200">
          <a:solidFill>
            <a:schemeClr val="tx1"/>
          </a:solidFill>
          <a:latin typeface="Cambria"/>
          <a:ea typeface="华文楷体"/>
        </a:defRPr>
      </a:lvl9pPr>
    </p:bodyStyle>
    <p:otherStyle>
      <a:lvl1pPr marL="0" lvl="0" algn="l">
        <a:defRPr kern="1200">
          <a:solidFill>
            <a:schemeClr val="tx1"/>
          </a:solidFill>
          <a:latin typeface="Cambria"/>
          <a:ea typeface="华文楷体"/>
        </a:defRPr>
      </a:lvl1pPr>
      <a:lvl2pPr marL="457200" lvl="1" algn="l">
        <a:defRPr kern="1200">
          <a:solidFill>
            <a:schemeClr val="tx1"/>
          </a:solidFill>
          <a:latin typeface="Cambria"/>
          <a:ea typeface="华文楷体"/>
        </a:defRPr>
      </a:lvl2pPr>
      <a:lvl3pPr marL="914400" lvl="2" algn="l">
        <a:defRPr kern="1200">
          <a:solidFill>
            <a:schemeClr val="tx1"/>
          </a:solidFill>
          <a:latin typeface="Cambria"/>
          <a:ea typeface="华文楷体"/>
        </a:defRPr>
      </a:lvl3pPr>
      <a:lvl4pPr marL="1371600" lvl="3" algn="l">
        <a:defRPr kern="1200">
          <a:solidFill>
            <a:schemeClr val="tx1"/>
          </a:solidFill>
          <a:latin typeface="Cambria"/>
          <a:ea typeface="华文楷体"/>
        </a:defRPr>
      </a:lvl4pPr>
      <a:lvl5pPr marL="1828800" lvl="4" algn="l">
        <a:defRPr kern="1200">
          <a:solidFill>
            <a:schemeClr val="tx1"/>
          </a:solidFill>
          <a:latin typeface="Cambria"/>
          <a:ea typeface="华文楷体"/>
        </a:defRPr>
      </a:lvl5pPr>
      <a:lvl6pPr marL="2286000" lvl="5" algn="l">
        <a:defRPr kern="1200">
          <a:solidFill>
            <a:schemeClr val="tx1"/>
          </a:solidFill>
          <a:latin typeface="Cambria"/>
          <a:ea typeface="华文楷体"/>
        </a:defRPr>
      </a:lvl6pPr>
      <a:lvl7pPr marL="2743200" lvl="6" algn="l">
        <a:defRPr kern="1200">
          <a:solidFill>
            <a:schemeClr val="tx1"/>
          </a:solidFill>
          <a:latin typeface="Cambria"/>
          <a:ea typeface="华文楷体"/>
        </a:defRPr>
      </a:lvl7pPr>
      <a:lvl8pPr marL="3200400" lvl="7" algn="l">
        <a:defRPr kern="1200">
          <a:solidFill>
            <a:schemeClr val="tx1"/>
          </a:solidFill>
          <a:latin typeface="Cambria"/>
          <a:ea typeface="华文楷体"/>
        </a:defRPr>
      </a:lvl8pPr>
      <a:lvl9pPr marL="3657600" lvl="8" algn="l">
        <a:defRPr kern="1200">
          <a:solidFill>
            <a:schemeClr val="tx1"/>
          </a:solidFill>
          <a:latin typeface="Cambria"/>
          <a:ea typeface="华文楷体"/>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vgchartz.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285861"/>
            <a:ext cx="7772400" cy="2000264"/>
          </a:xfrm>
        </p:spPr>
        <p:txBody>
          <a:bodyPr>
            <a:normAutofit/>
          </a:bodyPr>
          <a:lstStyle/>
          <a:p>
            <a:pPr algn="ctr"/>
            <a:r>
              <a:rPr lang="zh-CN" altLang="en-US" sz="4000" b="1">
                <a:latin typeface="Times New Roman"/>
                <a:ea typeface="微软雅黑"/>
              </a:rPr>
              <a:t>来源与</a:t>
            </a:r>
            <a:r>
              <a:rPr lang="en-US" altLang="zh-CN" sz="4000" b="1">
                <a:latin typeface="Times New Roman"/>
                <a:ea typeface="微软雅黑"/>
              </a:rPr>
              <a:t>Vgchartz.com</a:t>
            </a:r>
            <a:r>
              <a:rPr lang="zh-CN" altLang="en-US" sz="4000" b="1">
                <a:latin typeface="Times New Roman"/>
                <a:ea typeface="微软雅黑"/>
              </a:rPr>
              <a:t>的视频电子游戏销售的数据可视化</a:t>
            </a:r>
            <a:endParaRPr lang="zh-CN" sz="4000" b="1">
              <a:latin typeface="Times New Roman"/>
              <a:ea typeface="微软雅黑"/>
            </a:endParaRPr>
          </a:p>
        </p:txBody>
      </p:sp>
      <p:sp>
        <p:nvSpPr>
          <p:cNvPr id="3" name="副标题 2"/>
          <p:cNvSpPr>
            <a:spLocks noGrp="1"/>
          </p:cNvSpPr>
          <p:nvPr>
            <p:ph type="subTitle" idx="1"/>
          </p:nvPr>
        </p:nvSpPr>
        <p:spPr>
          <a:xfrm>
            <a:off x="428596" y="3643314"/>
            <a:ext cx="8077200" cy="1499616"/>
          </a:xfrm>
        </p:spPr>
        <p:txBody>
          <a:bodyPr>
            <a:normAutofit/>
          </a:bodyPr>
          <a:lstStyle/>
          <a:p>
            <a:r>
              <a:rPr lang="en-US" altLang="zh-CN">
                <a:latin typeface="微软雅黑"/>
                <a:ea typeface="微软雅黑"/>
              </a:rPr>
              <a:t>19121525 </a:t>
            </a:r>
            <a:r>
              <a:rPr lang="zh-CN" altLang="en-US">
                <a:latin typeface="微软雅黑"/>
                <a:ea typeface="微软雅黑"/>
              </a:rPr>
              <a:t>蒋俊杰 </a:t>
            </a:r>
            <a:r>
              <a:rPr lang="en-US" altLang="zh-CN">
                <a:latin typeface="微软雅黑"/>
                <a:ea typeface="微软雅黑"/>
              </a:rPr>
              <a:t>32</a:t>
            </a:r>
            <a:endParaRPr lang="zh-CN">
              <a:latin typeface="微软雅黑"/>
              <a:ea typeface="微软雅黑"/>
            </a:endParaRPr>
          </a:p>
          <a:p>
            <a:r>
              <a:rPr lang="zh-CN">
                <a:latin typeface="微软雅黑"/>
                <a:ea typeface="微软雅黑"/>
              </a:rPr>
              <a:t>上海大学计算机学院</a:t>
            </a:r>
          </a:p>
          <a:p>
            <a:endParaRPr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13E354D1-392D-4D75-A92F-26A9CF3F2193}"/>
              </a:ext>
            </a:extLst>
          </p:cNvPr>
          <p:cNvSpPr>
            <a:spLocks noGrp="1"/>
          </p:cNvSpPr>
          <p:nvPr>
            <p:ph type="title"/>
          </p:nvPr>
        </p:nvSpPr>
        <p:spPr>
          <a:xfrm>
            <a:off x="457200" y="274638"/>
            <a:ext cx="8229600" cy="1143000"/>
          </a:xfrm>
        </p:spPr>
        <p:txBody>
          <a:bodyPr>
            <a:normAutofit fontScale="90000"/>
          </a:bodyPr>
          <a:lstStyle/>
          <a:p>
            <a:r>
              <a:rPr lang="zh-CN" altLang="en-US"/>
              <a:t>可视化映射与用户感知</a:t>
            </a:r>
            <a:br>
              <a:rPr lang="zh-CN"/>
            </a:br>
            <a:endParaRPr lang="zh-CN"/>
          </a:p>
        </p:txBody>
      </p:sp>
      <p:pic>
        <p:nvPicPr>
          <p:cNvPr id="3" name="图片 2">
            <a:extLst>
              <a:ext uri="{FF2B5EF4-FFF2-40B4-BE49-F238E27FC236}">
                <a16:creationId xmlns:a16="http://schemas.microsoft.com/office/drawing/2014/main" id="{FDE3A823-7A34-4A0E-BBE4-1CF15AEC2A12}"/>
              </a:ext>
            </a:extLst>
          </p:cNvPr>
          <p:cNvPicPr>
            <a:picLocks noChangeAspect="1"/>
          </p:cNvPicPr>
          <p:nvPr/>
        </p:nvPicPr>
        <p:blipFill>
          <a:blip r:embed="rId3"/>
          <a:stretch>
            <a:fillRect/>
          </a:stretch>
        </p:blipFill>
        <p:spPr>
          <a:xfrm>
            <a:off x="0" y="1884864"/>
            <a:ext cx="9144000" cy="4698498"/>
          </a:xfrm>
          <a:prstGeom prst="rect">
            <a:avLst/>
          </a:prstGeom>
        </p:spPr>
      </p:pic>
      <p:sp>
        <p:nvSpPr>
          <p:cNvPr id="7" name="文本框 6">
            <a:extLst>
              <a:ext uri="{FF2B5EF4-FFF2-40B4-BE49-F238E27FC236}">
                <a16:creationId xmlns:a16="http://schemas.microsoft.com/office/drawing/2014/main" id="{D5A727EC-6B7F-42B7-B2BD-03AFBA4F5EDC}"/>
              </a:ext>
            </a:extLst>
          </p:cNvPr>
          <p:cNvSpPr txBox="1"/>
          <p:nvPr/>
        </p:nvSpPr>
        <p:spPr>
          <a:xfrm>
            <a:off x="290146" y="1248508"/>
            <a:ext cx="2262158" cy="461665"/>
          </a:xfrm>
          <a:prstGeom prst="rect">
            <a:avLst/>
          </a:prstGeom>
          <a:noFill/>
        </p:spPr>
        <p:txBody>
          <a:bodyPr wrap="none" rtlCol="0">
            <a:spAutoFit/>
          </a:bodyPr>
          <a:lstStyle/>
          <a:p>
            <a:r>
              <a:rPr lang="zh-CN" altLang="en-US"/>
              <a:t>（</a:t>
            </a:r>
            <a:r>
              <a:rPr lang="zh-CN" altLang="en-US" sz="2400"/>
              <a:t>一）游戏发售</a:t>
            </a:r>
          </a:p>
        </p:txBody>
      </p:sp>
    </p:spTree>
    <p:extLst>
      <p:ext uri="{BB962C8B-B14F-4D97-AF65-F5344CB8AC3E}">
        <p14:creationId xmlns:p14="http://schemas.microsoft.com/office/powerpoint/2010/main" val="3356147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13E354D1-392D-4D75-A92F-26A9CF3F2193}"/>
              </a:ext>
            </a:extLst>
          </p:cNvPr>
          <p:cNvSpPr>
            <a:spLocks noGrp="1"/>
          </p:cNvSpPr>
          <p:nvPr>
            <p:ph type="title"/>
          </p:nvPr>
        </p:nvSpPr>
        <p:spPr>
          <a:xfrm>
            <a:off x="457200" y="274638"/>
            <a:ext cx="8229600" cy="1143000"/>
          </a:xfrm>
        </p:spPr>
        <p:txBody>
          <a:bodyPr>
            <a:normAutofit fontScale="90000"/>
          </a:bodyPr>
          <a:lstStyle/>
          <a:p>
            <a:r>
              <a:rPr lang="zh-CN" altLang="en-US"/>
              <a:t>可视化映射与用户感知</a:t>
            </a:r>
            <a:br>
              <a:rPr lang="zh-CN"/>
            </a:br>
            <a:endParaRPr lang="zh-CN"/>
          </a:p>
        </p:txBody>
      </p:sp>
      <p:pic>
        <p:nvPicPr>
          <p:cNvPr id="4" name="图片 3">
            <a:extLst>
              <a:ext uri="{FF2B5EF4-FFF2-40B4-BE49-F238E27FC236}">
                <a16:creationId xmlns:a16="http://schemas.microsoft.com/office/drawing/2014/main" id="{7A9F8AAE-6B70-4678-8E5D-09A8A9CB2DDA}"/>
              </a:ext>
            </a:extLst>
          </p:cNvPr>
          <p:cNvPicPr>
            <a:picLocks noChangeAspect="1"/>
          </p:cNvPicPr>
          <p:nvPr/>
        </p:nvPicPr>
        <p:blipFill>
          <a:blip r:embed="rId3"/>
          <a:stretch>
            <a:fillRect/>
          </a:stretch>
        </p:blipFill>
        <p:spPr>
          <a:xfrm>
            <a:off x="0" y="1895981"/>
            <a:ext cx="9144000" cy="4687381"/>
          </a:xfrm>
          <a:prstGeom prst="rect">
            <a:avLst/>
          </a:prstGeom>
        </p:spPr>
      </p:pic>
    </p:spTree>
    <p:extLst>
      <p:ext uri="{BB962C8B-B14F-4D97-AF65-F5344CB8AC3E}">
        <p14:creationId xmlns:p14="http://schemas.microsoft.com/office/powerpoint/2010/main" val="2008705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13E354D1-392D-4D75-A92F-26A9CF3F2193}"/>
              </a:ext>
            </a:extLst>
          </p:cNvPr>
          <p:cNvSpPr>
            <a:spLocks noGrp="1"/>
          </p:cNvSpPr>
          <p:nvPr>
            <p:ph type="title"/>
          </p:nvPr>
        </p:nvSpPr>
        <p:spPr>
          <a:xfrm>
            <a:off x="457200" y="274638"/>
            <a:ext cx="8229600" cy="1143000"/>
          </a:xfrm>
        </p:spPr>
        <p:txBody>
          <a:bodyPr>
            <a:normAutofit fontScale="90000"/>
          </a:bodyPr>
          <a:lstStyle/>
          <a:p>
            <a:r>
              <a:rPr lang="zh-CN" altLang="en-US"/>
              <a:t>可视化映射与用户感知</a:t>
            </a:r>
            <a:br>
              <a:rPr lang="zh-CN"/>
            </a:br>
            <a:endParaRPr lang="zh-CN"/>
          </a:p>
        </p:txBody>
      </p:sp>
      <p:pic>
        <p:nvPicPr>
          <p:cNvPr id="5" name="图片 4" descr="图表, 直方图&#10;&#10;描述已自动生成">
            <a:extLst>
              <a:ext uri="{FF2B5EF4-FFF2-40B4-BE49-F238E27FC236}">
                <a16:creationId xmlns:a16="http://schemas.microsoft.com/office/drawing/2014/main" id="{E66022E9-B601-4241-A7A3-C4D4E0FB8E0E}"/>
              </a:ext>
            </a:extLst>
          </p:cNvPr>
          <p:cNvPicPr>
            <a:picLocks noChangeAspect="1"/>
          </p:cNvPicPr>
          <p:nvPr/>
        </p:nvPicPr>
        <p:blipFill>
          <a:blip r:embed="rId3"/>
          <a:stretch>
            <a:fillRect/>
          </a:stretch>
        </p:blipFill>
        <p:spPr>
          <a:xfrm>
            <a:off x="0" y="1839669"/>
            <a:ext cx="9110677" cy="3968065"/>
          </a:xfrm>
          <a:prstGeom prst="rect">
            <a:avLst/>
          </a:prstGeom>
        </p:spPr>
      </p:pic>
    </p:spTree>
    <p:extLst>
      <p:ext uri="{BB962C8B-B14F-4D97-AF65-F5344CB8AC3E}">
        <p14:creationId xmlns:p14="http://schemas.microsoft.com/office/powerpoint/2010/main" val="3342910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13E354D1-392D-4D75-A92F-26A9CF3F2193}"/>
              </a:ext>
            </a:extLst>
          </p:cNvPr>
          <p:cNvSpPr>
            <a:spLocks noGrp="1"/>
          </p:cNvSpPr>
          <p:nvPr>
            <p:ph type="title"/>
          </p:nvPr>
        </p:nvSpPr>
        <p:spPr>
          <a:xfrm>
            <a:off x="457200" y="274638"/>
            <a:ext cx="8229600" cy="1143000"/>
          </a:xfrm>
        </p:spPr>
        <p:txBody>
          <a:bodyPr>
            <a:normAutofit fontScale="90000"/>
          </a:bodyPr>
          <a:lstStyle/>
          <a:p>
            <a:r>
              <a:rPr lang="zh-CN" altLang="en-US"/>
              <a:t>可视化映射与用户感知</a:t>
            </a:r>
            <a:br>
              <a:rPr lang="zh-CN"/>
            </a:br>
            <a:endParaRPr lang="zh-CN"/>
          </a:p>
        </p:txBody>
      </p:sp>
      <p:pic>
        <p:nvPicPr>
          <p:cNvPr id="4" name="图片 3" descr="图表&#10;&#10;描述已自动生成">
            <a:extLst>
              <a:ext uri="{FF2B5EF4-FFF2-40B4-BE49-F238E27FC236}">
                <a16:creationId xmlns:a16="http://schemas.microsoft.com/office/drawing/2014/main" id="{47795C51-CC2D-4CD0-8610-0652D2405CC1}"/>
              </a:ext>
            </a:extLst>
          </p:cNvPr>
          <p:cNvPicPr>
            <a:picLocks noChangeAspect="1"/>
          </p:cNvPicPr>
          <p:nvPr/>
        </p:nvPicPr>
        <p:blipFill>
          <a:blip r:embed="rId3"/>
          <a:stretch>
            <a:fillRect/>
          </a:stretch>
        </p:blipFill>
        <p:spPr>
          <a:xfrm>
            <a:off x="0" y="1760300"/>
            <a:ext cx="9144000" cy="5097700"/>
          </a:xfrm>
          <a:prstGeom prst="rect">
            <a:avLst/>
          </a:prstGeom>
        </p:spPr>
      </p:pic>
      <p:sp>
        <p:nvSpPr>
          <p:cNvPr id="2" name="文本框 1">
            <a:extLst>
              <a:ext uri="{FF2B5EF4-FFF2-40B4-BE49-F238E27FC236}">
                <a16:creationId xmlns:a16="http://schemas.microsoft.com/office/drawing/2014/main" id="{0D1E1CEA-740B-4B4E-8DBF-D8F0A31EA332}"/>
              </a:ext>
            </a:extLst>
          </p:cNvPr>
          <p:cNvSpPr txBox="1"/>
          <p:nvPr/>
        </p:nvSpPr>
        <p:spPr>
          <a:xfrm>
            <a:off x="342900" y="1179111"/>
            <a:ext cx="2428870" cy="477054"/>
          </a:xfrm>
          <a:prstGeom prst="rect">
            <a:avLst/>
          </a:prstGeom>
          <a:noFill/>
        </p:spPr>
        <p:txBody>
          <a:bodyPr wrap="none" rtlCol="0">
            <a:spAutoFit/>
          </a:bodyPr>
          <a:lstStyle/>
          <a:p>
            <a:r>
              <a:rPr lang="zh-CN" altLang="en-US" sz="2500"/>
              <a:t>（二）游戏厂商</a:t>
            </a:r>
          </a:p>
        </p:txBody>
      </p:sp>
    </p:spTree>
    <p:extLst>
      <p:ext uri="{BB962C8B-B14F-4D97-AF65-F5344CB8AC3E}">
        <p14:creationId xmlns:p14="http://schemas.microsoft.com/office/powerpoint/2010/main" val="2629989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13E354D1-392D-4D75-A92F-26A9CF3F2193}"/>
              </a:ext>
            </a:extLst>
          </p:cNvPr>
          <p:cNvSpPr>
            <a:spLocks noGrp="1"/>
          </p:cNvSpPr>
          <p:nvPr>
            <p:ph type="title"/>
          </p:nvPr>
        </p:nvSpPr>
        <p:spPr>
          <a:xfrm>
            <a:off x="457200" y="274638"/>
            <a:ext cx="8229600" cy="1143000"/>
          </a:xfrm>
        </p:spPr>
        <p:txBody>
          <a:bodyPr>
            <a:normAutofit fontScale="90000"/>
          </a:bodyPr>
          <a:lstStyle/>
          <a:p>
            <a:r>
              <a:rPr lang="zh-CN" altLang="en-US"/>
              <a:t>可视化映射与用户感知</a:t>
            </a:r>
            <a:br>
              <a:rPr lang="zh-CN"/>
            </a:br>
            <a:endParaRPr lang="zh-CN"/>
          </a:p>
        </p:txBody>
      </p:sp>
      <p:pic>
        <p:nvPicPr>
          <p:cNvPr id="5" name="图片 4" descr="图表, 瀑布图&#10;&#10;描述已自动生成">
            <a:extLst>
              <a:ext uri="{FF2B5EF4-FFF2-40B4-BE49-F238E27FC236}">
                <a16:creationId xmlns:a16="http://schemas.microsoft.com/office/drawing/2014/main" id="{100B9A50-54B8-4EC3-BFAA-13CC61630EC9}"/>
              </a:ext>
            </a:extLst>
          </p:cNvPr>
          <p:cNvPicPr>
            <a:picLocks noChangeAspect="1"/>
          </p:cNvPicPr>
          <p:nvPr/>
        </p:nvPicPr>
        <p:blipFill>
          <a:blip r:embed="rId3"/>
          <a:stretch>
            <a:fillRect/>
          </a:stretch>
        </p:blipFill>
        <p:spPr>
          <a:xfrm>
            <a:off x="0" y="1473002"/>
            <a:ext cx="9144000" cy="5384998"/>
          </a:xfrm>
          <a:prstGeom prst="rect">
            <a:avLst/>
          </a:prstGeom>
        </p:spPr>
      </p:pic>
    </p:spTree>
    <p:extLst>
      <p:ext uri="{BB962C8B-B14F-4D97-AF65-F5344CB8AC3E}">
        <p14:creationId xmlns:p14="http://schemas.microsoft.com/office/powerpoint/2010/main" val="755987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13E354D1-392D-4D75-A92F-26A9CF3F2193}"/>
              </a:ext>
            </a:extLst>
          </p:cNvPr>
          <p:cNvSpPr>
            <a:spLocks noGrp="1"/>
          </p:cNvSpPr>
          <p:nvPr>
            <p:ph type="title"/>
          </p:nvPr>
        </p:nvSpPr>
        <p:spPr>
          <a:xfrm>
            <a:off x="457200" y="274638"/>
            <a:ext cx="8229600" cy="1143000"/>
          </a:xfrm>
        </p:spPr>
        <p:txBody>
          <a:bodyPr>
            <a:normAutofit fontScale="90000"/>
          </a:bodyPr>
          <a:lstStyle/>
          <a:p>
            <a:r>
              <a:rPr lang="zh-CN" altLang="en-US"/>
              <a:t>可视化映射与用户感知</a:t>
            </a:r>
            <a:br>
              <a:rPr lang="zh-CN"/>
            </a:br>
            <a:endParaRPr lang="zh-CN"/>
          </a:p>
        </p:txBody>
      </p:sp>
      <p:sp>
        <p:nvSpPr>
          <p:cNvPr id="2" name="文本框 1">
            <a:extLst>
              <a:ext uri="{FF2B5EF4-FFF2-40B4-BE49-F238E27FC236}">
                <a16:creationId xmlns:a16="http://schemas.microsoft.com/office/drawing/2014/main" id="{0D1E1CEA-740B-4B4E-8DBF-D8F0A31EA332}"/>
              </a:ext>
            </a:extLst>
          </p:cNvPr>
          <p:cNvSpPr txBox="1"/>
          <p:nvPr/>
        </p:nvSpPr>
        <p:spPr>
          <a:xfrm>
            <a:off x="121043" y="940584"/>
            <a:ext cx="3070071" cy="477054"/>
          </a:xfrm>
          <a:prstGeom prst="rect">
            <a:avLst/>
          </a:prstGeom>
          <a:noFill/>
        </p:spPr>
        <p:txBody>
          <a:bodyPr wrap="none" rtlCol="0">
            <a:spAutoFit/>
          </a:bodyPr>
          <a:lstStyle/>
          <a:p>
            <a:r>
              <a:rPr lang="zh-CN" altLang="en-US" sz="2500"/>
              <a:t>（三）游戏变化趋势</a:t>
            </a:r>
          </a:p>
        </p:txBody>
      </p:sp>
      <p:pic>
        <p:nvPicPr>
          <p:cNvPr id="5" name="图片 4" descr="图表, 条形图&#10;&#10;描述已自动生成">
            <a:extLst>
              <a:ext uri="{FF2B5EF4-FFF2-40B4-BE49-F238E27FC236}">
                <a16:creationId xmlns:a16="http://schemas.microsoft.com/office/drawing/2014/main" id="{DEC975AD-F38A-44D0-BD50-C633C745320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4625" y="1433710"/>
            <a:ext cx="8112175" cy="5424290"/>
          </a:xfrm>
          <a:prstGeom prst="rect">
            <a:avLst/>
          </a:prstGeom>
          <a:noFill/>
          <a:ln>
            <a:noFill/>
          </a:ln>
        </p:spPr>
      </p:pic>
    </p:spTree>
    <p:extLst>
      <p:ext uri="{BB962C8B-B14F-4D97-AF65-F5344CB8AC3E}">
        <p14:creationId xmlns:p14="http://schemas.microsoft.com/office/powerpoint/2010/main" val="268740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13E354D1-392D-4D75-A92F-26A9CF3F2193}"/>
              </a:ext>
            </a:extLst>
          </p:cNvPr>
          <p:cNvSpPr>
            <a:spLocks noGrp="1"/>
          </p:cNvSpPr>
          <p:nvPr>
            <p:ph type="title"/>
          </p:nvPr>
        </p:nvSpPr>
        <p:spPr>
          <a:xfrm>
            <a:off x="457200" y="274638"/>
            <a:ext cx="8229600" cy="1143000"/>
          </a:xfrm>
        </p:spPr>
        <p:txBody>
          <a:bodyPr>
            <a:normAutofit fontScale="90000"/>
          </a:bodyPr>
          <a:lstStyle/>
          <a:p>
            <a:r>
              <a:rPr lang="zh-CN" altLang="en-US"/>
              <a:t>可视化映射与用户感知</a:t>
            </a:r>
            <a:br>
              <a:rPr lang="zh-CN"/>
            </a:br>
            <a:endParaRPr lang="zh-CN"/>
          </a:p>
        </p:txBody>
      </p:sp>
      <p:pic>
        <p:nvPicPr>
          <p:cNvPr id="7" name="图片 6">
            <a:extLst>
              <a:ext uri="{FF2B5EF4-FFF2-40B4-BE49-F238E27FC236}">
                <a16:creationId xmlns:a16="http://schemas.microsoft.com/office/drawing/2014/main" id="{DBAE543B-0DC0-4D07-8288-3246602287FD}"/>
              </a:ext>
            </a:extLst>
          </p:cNvPr>
          <p:cNvPicPr>
            <a:picLocks noChangeAspect="1"/>
          </p:cNvPicPr>
          <p:nvPr/>
        </p:nvPicPr>
        <p:blipFill>
          <a:blip r:embed="rId3"/>
          <a:stretch>
            <a:fillRect/>
          </a:stretch>
        </p:blipFill>
        <p:spPr>
          <a:xfrm>
            <a:off x="316524" y="1092323"/>
            <a:ext cx="8370276" cy="5064637"/>
          </a:xfrm>
          <a:prstGeom prst="rect">
            <a:avLst/>
          </a:prstGeom>
        </p:spPr>
      </p:pic>
    </p:spTree>
    <p:extLst>
      <p:ext uri="{BB962C8B-B14F-4D97-AF65-F5344CB8AC3E}">
        <p14:creationId xmlns:p14="http://schemas.microsoft.com/office/powerpoint/2010/main" val="998765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13E354D1-392D-4D75-A92F-26A9CF3F2193}"/>
              </a:ext>
            </a:extLst>
          </p:cNvPr>
          <p:cNvSpPr>
            <a:spLocks noGrp="1"/>
          </p:cNvSpPr>
          <p:nvPr>
            <p:ph type="title"/>
          </p:nvPr>
        </p:nvSpPr>
        <p:spPr>
          <a:xfrm>
            <a:off x="457200" y="274638"/>
            <a:ext cx="8229600" cy="1143000"/>
          </a:xfrm>
        </p:spPr>
        <p:txBody>
          <a:bodyPr>
            <a:normAutofit fontScale="90000"/>
          </a:bodyPr>
          <a:lstStyle/>
          <a:p>
            <a:r>
              <a:rPr lang="zh-CN" altLang="en-US"/>
              <a:t>可视化映射与用户感知</a:t>
            </a:r>
            <a:br>
              <a:rPr lang="zh-CN"/>
            </a:br>
            <a:endParaRPr lang="zh-CN"/>
          </a:p>
        </p:txBody>
      </p:sp>
      <p:pic>
        <p:nvPicPr>
          <p:cNvPr id="4" name="图片 3">
            <a:extLst>
              <a:ext uri="{FF2B5EF4-FFF2-40B4-BE49-F238E27FC236}">
                <a16:creationId xmlns:a16="http://schemas.microsoft.com/office/drawing/2014/main" id="{2228913F-2457-4B36-8912-7600A7BF4BAA}"/>
              </a:ext>
            </a:extLst>
          </p:cNvPr>
          <p:cNvPicPr>
            <a:picLocks noChangeAspect="1"/>
          </p:cNvPicPr>
          <p:nvPr/>
        </p:nvPicPr>
        <p:blipFill>
          <a:blip r:embed="rId3"/>
          <a:stretch>
            <a:fillRect/>
          </a:stretch>
        </p:blipFill>
        <p:spPr>
          <a:xfrm>
            <a:off x="0" y="1155113"/>
            <a:ext cx="9144000" cy="4547773"/>
          </a:xfrm>
          <a:prstGeom prst="rect">
            <a:avLst/>
          </a:prstGeom>
        </p:spPr>
      </p:pic>
    </p:spTree>
    <p:extLst>
      <p:ext uri="{BB962C8B-B14F-4D97-AF65-F5344CB8AC3E}">
        <p14:creationId xmlns:p14="http://schemas.microsoft.com/office/powerpoint/2010/main" val="1564869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636912"/>
            <a:ext cx="8229600" cy="1143000"/>
          </a:xfrm>
        </p:spPr>
        <p:txBody>
          <a:bodyPr/>
          <a:lstStyle/>
          <a:p>
            <a:r>
              <a:rPr lang="zh-CN" altLang="en-US"/>
              <a:t>谢谢观看！</a:t>
            </a:r>
            <a:endParaRPr 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0754" y="200210"/>
            <a:ext cx="8229600" cy="1143000"/>
          </a:xfrm>
        </p:spPr>
        <p:txBody>
          <a:bodyPr/>
          <a:lstStyle/>
          <a:p>
            <a:r>
              <a:rPr lang="zh-CN"/>
              <a:t>题目来源</a:t>
            </a:r>
          </a:p>
        </p:txBody>
      </p:sp>
      <p:pic>
        <p:nvPicPr>
          <p:cNvPr id="10" name="图片 9" descr="图形用户界面&#10;&#10;低可信度描述已自动生成">
            <a:extLst>
              <a:ext uri="{FF2B5EF4-FFF2-40B4-BE49-F238E27FC236}">
                <a16:creationId xmlns:a16="http://schemas.microsoft.com/office/drawing/2014/main" id="{CF9563B9-E9D2-4C45-A188-3B6FBCB06772}"/>
              </a:ext>
            </a:extLst>
          </p:cNvPr>
          <p:cNvPicPr>
            <a:picLocks noChangeAspect="1"/>
          </p:cNvPicPr>
          <p:nvPr/>
        </p:nvPicPr>
        <p:blipFill>
          <a:blip r:embed="rId3"/>
          <a:stretch>
            <a:fillRect/>
          </a:stretch>
        </p:blipFill>
        <p:spPr>
          <a:xfrm>
            <a:off x="730709" y="1859751"/>
            <a:ext cx="7679645" cy="2956797"/>
          </a:xfrm>
          <a:prstGeom prst="rect">
            <a:avLst/>
          </a:prstGeom>
        </p:spPr>
      </p:pic>
      <p:sp>
        <p:nvSpPr>
          <p:cNvPr id="11" name="文本框 10">
            <a:extLst>
              <a:ext uri="{FF2B5EF4-FFF2-40B4-BE49-F238E27FC236}">
                <a16:creationId xmlns:a16="http://schemas.microsoft.com/office/drawing/2014/main" id="{BE8186DE-DC37-433E-9001-76C53395F2B9}"/>
              </a:ext>
            </a:extLst>
          </p:cNvPr>
          <p:cNvSpPr txBox="1"/>
          <p:nvPr/>
        </p:nvSpPr>
        <p:spPr>
          <a:xfrm>
            <a:off x="2907642" y="1158544"/>
            <a:ext cx="2775824" cy="369332"/>
          </a:xfrm>
          <a:prstGeom prst="rect">
            <a:avLst/>
          </a:prstGeom>
          <a:noFill/>
        </p:spPr>
        <p:txBody>
          <a:bodyPr wrap="none" rtlCol="0">
            <a:spAutoFit/>
          </a:bodyPr>
          <a:lstStyle/>
          <a:p>
            <a:r>
              <a:rPr lang="en-US" altLang="zh-CN" sz="1800" u="sng" kern="100">
                <a:solidFill>
                  <a:srgbClr val="0000FF"/>
                </a:solidFill>
                <a:effectLst/>
                <a:latin typeface="Calibri" panose="020F0502020204030204" pitchFamily="34" charset="0"/>
                <a:ea typeface="宋体" panose="02010600030101010101" pitchFamily="2" charset="-122"/>
                <a:cs typeface="Times New Roman" panose="02020603050405020304" pitchFamily="18" charset="0"/>
                <a:hlinkClick r:id="rId4"/>
              </a:rPr>
              <a:t>https://www.vgchartz.com/</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sz="5400"/>
              <a:t>主题</a:t>
            </a:r>
          </a:p>
        </p:txBody>
      </p:sp>
      <p:sp>
        <p:nvSpPr>
          <p:cNvPr id="3" name="内容占位符 2"/>
          <p:cNvSpPr>
            <a:spLocks noGrp="1"/>
          </p:cNvSpPr>
          <p:nvPr>
            <p:ph idx="1"/>
          </p:nvPr>
        </p:nvSpPr>
        <p:spPr/>
        <p:txBody>
          <a:bodyPr/>
          <a:lstStyle/>
          <a:p>
            <a:r>
              <a:rPr lang="en-US" b="1">
                <a:solidFill>
                  <a:schemeClr val="bg2">
                    <a:lumMod val="50000"/>
                  </a:schemeClr>
                </a:solidFill>
                <a:latin typeface="Times New Roman"/>
                <a:ea typeface="微软雅黑"/>
              </a:rPr>
              <a:t>1</a:t>
            </a:r>
            <a:r>
              <a:rPr lang="zh-CN"/>
              <a:t>研究背景</a:t>
            </a:r>
            <a:endParaRPr lang="en-US"/>
          </a:p>
          <a:p>
            <a:r>
              <a:rPr lang="en-US" b="1">
                <a:solidFill>
                  <a:schemeClr val="bg2">
                    <a:lumMod val="50000"/>
                  </a:schemeClr>
                </a:solidFill>
                <a:latin typeface="Times New Roman"/>
                <a:ea typeface="微软雅黑"/>
              </a:rPr>
              <a:t>2</a:t>
            </a:r>
            <a:r>
              <a:rPr lang="zh-CN"/>
              <a:t>数据概</a:t>
            </a:r>
            <a:r>
              <a:rPr lang="zh-CN" altLang="en-US"/>
              <a:t>览</a:t>
            </a:r>
            <a:endParaRPr lang="en-US"/>
          </a:p>
          <a:p>
            <a:r>
              <a:rPr lang="en-US" altLang="zh-CN" b="1">
                <a:solidFill>
                  <a:schemeClr val="bg2">
                    <a:lumMod val="50000"/>
                  </a:schemeClr>
                </a:solidFill>
                <a:latin typeface="Times New Roman"/>
                <a:ea typeface="微软雅黑"/>
              </a:rPr>
              <a:t>3</a:t>
            </a:r>
            <a:r>
              <a:rPr lang="zh-CN"/>
              <a:t>可视化分析</a:t>
            </a:r>
            <a:br>
              <a:rPr lang="zh-CN"/>
            </a:br>
            <a:endParaRPr 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t>研究背景</a:t>
            </a:r>
          </a:p>
        </p:txBody>
      </p:sp>
      <p:sp>
        <p:nvSpPr>
          <p:cNvPr id="3" name="内容占位符 2"/>
          <p:cNvSpPr>
            <a:spLocks noGrp="1"/>
          </p:cNvSpPr>
          <p:nvPr>
            <p:ph idx="1"/>
          </p:nvPr>
        </p:nvSpPr>
        <p:spPr/>
        <p:txBody>
          <a:bodyPr>
            <a:normAutofit lnSpcReduction="10000"/>
          </a:bodyPr>
          <a:lstStyle/>
          <a:p>
            <a:r>
              <a:rPr lang="zh-CN" altLang="zh-CN" sz="2500" kern="100">
                <a:effectLst/>
                <a:latin typeface="华文楷体" panose="02010600040101010101" pitchFamily="2" charset="-122"/>
                <a:ea typeface="华文楷体" panose="02010600040101010101" pitchFamily="2" charset="-122"/>
                <a:cs typeface="Times New Roman" panose="02020603050405020304" pitchFamily="18" charset="0"/>
              </a:rPr>
              <a:t>电子游戏（</a:t>
            </a:r>
            <a:r>
              <a:rPr lang="en-US" altLang="zh-CN" sz="2500" kern="100">
                <a:effectLst/>
                <a:latin typeface="华文楷体" panose="02010600040101010101" pitchFamily="2" charset="-122"/>
                <a:ea typeface="华文楷体" panose="02010600040101010101" pitchFamily="2" charset="-122"/>
                <a:cs typeface="Times New Roman" panose="02020603050405020304" pitchFamily="18" charset="0"/>
              </a:rPr>
              <a:t>Video Games</a:t>
            </a:r>
            <a:r>
              <a:rPr lang="zh-CN" altLang="zh-CN" sz="2500" kern="100">
                <a:effectLst/>
                <a:latin typeface="华文楷体" panose="02010600040101010101" pitchFamily="2" charset="-122"/>
                <a:ea typeface="华文楷体" panose="02010600040101010101" pitchFamily="2" charset="-122"/>
                <a:cs typeface="Times New Roman" panose="02020603050405020304" pitchFamily="18" charset="0"/>
              </a:rPr>
              <a:t>，少部分学者使用</a:t>
            </a:r>
            <a:r>
              <a:rPr lang="en-US" altLang="zh-CN" sz="2500" kern="100">
                <a:effectLst/>
                <a:latin typeface="华文楷体" panose="02010600040101010101" pitchFamily="2" charset="-122"/>
                <a:ea typeface="华文楷体" panose="02010600040101010101" pitchFamily="2" charset="-122"/>
                <a:cs typeface="Times New Roman" panose="02020603050405020304" pitchFamily="18" charset="0"/>
              </a:rPr>
              <a:t>Electronic Games</a:t>
            </a:r>
            <a:r>
              <a:rPr lang="zh-CN" altLang="zh-CN" sz="2500" kern="100">
                <a:effectLst/>
                <a:latin typeface="华文楷体" panose="02010600040101010101" pitchFamily="2" charset="-122"/>
                <a:ea typeface="华文楷体" panose="02010600040101010101" pitchFamily="2" charset="-122"/>
                <a:cs typeface="Times New Roman" panose="02020603050405020304" pitchFamily="18" charset="0"/>
              </a:rPr>
              <a:t>）又称电玩游戏（简称电玩），是指所有依托于电子设备平台而运行的交互游戏。根据媒介的不同多分为五种：主机游戏（或称家用机游戏、电视游戏）、掌机游戏、电脑游戏、街机游戏和移动游戏（主要是手机游戏）。一般市场上我们所接触的游戏都是电子游戏。</a:t>
            </a:r>
            <a:endParaRPr lang="en-US" altLang="zh-CN" sz="2500" kern="100">
              <a:effectLst/>
              <a:latin typeface="华文楷体" panose="02010600040101010101" pitchFamily="2" charset="-122"/>
              <a:ea typeface="华文楷体" panose="02010600040101010101" pitchFamily="2" charset="-122"/>
              <a:cs typeface="Times New Roman" panose="02020603050405020304" pitchFamily="18" charset="0"/>
            </a:endParaRPr>
          </a:p>
          <a:p>
            <a:endParaRPr lang="en-US" altLang="zh-CN" sz="2500" kern="100">
              <a:effectLst/>
              <a:latin typeface="华文楷体" panose="02010600040101010101" pitchFamily="2" charset="-122"/>
              <a:ea typeface="华文楷体" panose="02010600040101010101" pitchFamily="2" charset="-122"/>
              <a:cs typeface="Times New Roman" panose="02020603050405020304" pitchFamily="18" charset="0"/>
            </a:endParaRPr>
          </a:p>
          <a:p>
            <a:r>
              <a:rPr lang="zh-CN" altLang="zh-CN" sz="2500" kern="100">
                <a:effectLst/>
                <a:latin typeface="华文楷体" panose="02010600040101010101" pitchFamily="2" charset="-122"/>
                <a:ea typeface="华文楷体" panose="02010600040101010101" pitchFamily="2" charset="-122"/>
                <a:cs typeface="Times New Roman" panose="02020603050405020304" pitchFamily="18" charset="0"/>
              </a:rPr>
              <a:t>或许你一直在接触各种不同类型的电子游戏，但却从来没有思考过我们喜欢玩的游戏它的销量和质量都是由哪些因素决定的。在本文中我将从出版商、发售平台、地区销量等各个方面通过数据可视化的形式来分析电子游戏的销售情况。</a:t>
            </a:r>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t>研究意义</a:t>
            </a:r>
            <a:br>
              <a:rPr lang="zh-CN"/>
            </a:br>
            <a:endParaRPr lang="zh-CN"/>
          </a:p>
        </p:txBody>
      </p:sp>
      <p:sp>
        <p:nvSpPr>
          <p:cNvPr id="3" name="内容占位符 2"/>
          <p:cNvSpPr>
            <a:spLocks noGrp="1"/>
          </p:cNvSpPr>
          <p:nvPr>
            <p:ph idx="1"/>
          </p:nvPr>
        </p:nvSpPr>
        <p:spPr>
          <a:xfrm>
            <a:off x="378178" y="1166018"/>
            <a:ext cx="8229600" cy="4525963"/>
          </a:xfrm>
        </p:spPr>
        <p:txBody>
          <a:bodyPr>
            <a:normAutofit/>
          </a:bodyPr>
          <a:lstStyle/>
          <a:p>
            <a:r>
              <a:rPr lang="zh-CN" altLang="zh-CN" sz="2500" kern="100">
                <a:effectLst/>
                <a:latin typeface="华文楷体" panose="02010600040101010101" pitchFamily="2" charset="-122"/>
                <a:ea typeface="华文楷体" panose="02010600040101010101" pitchFamily="2" charset="-122"/>
                <a:cs typeface="Times New Roman" panose="02020603050405020304" pitchFamily="18" charset="0"/>
              </a:rPr>
              <a:t>在</a:t>
            </a:r>
            <a:r>
              <a:rPr lang="en-US" altLang="zh-CN" sz="2500" kern="100">
                <a:effectLst/>
                <a:latin typeface="华文楷体" panose="02010600040101010101" pitchFamily="2" charset="-122"/>
                <a:ea typeface="华文楷体" panose="02010600040101010101" pitchFamily="2" charset="-122"/>
                <a:cs typeface="Times New Roman" panose="02020603050405020304" pitchFamily="18" charset="0"/>
              </a:rPr>
              <a:t>21</a:t>
            </a:r>
            <a:r>
              <a:rPr lang="zh-CN" altLang="zh-CN" sz="2500" kern="100">
                <a:effectLst/>
                <a:latin typeface="华文楷体" panose="02010600040101010101" pitchFamily="2" charset="-122"/>
                <a:ea typeface="华文楷体" panose="02010600040101010101" pitchFamily="2" charset="-122"/>
                <a:cs typeface="Times New Roman" panose="02020603050405020304" pitchFamily="18" charset="0"/>
              </a:rPr>
              <a:t>世纪，人们可能或多或少的都有接触过电子游戏的相关经历，但对游戏的销售趋势以及受欢迎程度背后的原因却没有深入思考过。或许对于普通玩家们这是不需要在意的事情，但对于追求销售额的游戏出版商或者是购买相关游戏公司股票的股民们来说，这些问题就显得较为重要了，甚至优秀的游戏公司中可能有专人负责相关方面的分析。</a:t>
            </a:r>
            <a:endParaRPr lang="en-US" altLang="zh-CN" sz="2500" kern="100">
              <a:effectLst/>
              <a:latin typeface="华文楷体" panose="02010600040101010101" pitchFamily="2" charset="-122"/>
              <a:ea typeface="华文楷体" panose="02010600040101010101" pitchFamily="2" charset="-122"/>
              <a:cs typeface="Times New Roman" panose="02020603050405020304" pitchFamily="18" charset="0"/>
            </a:endParaRPr>
          </a:p>
          <a:p>
            <a:endParaRPr lang="en-US" altLang="zh-CN" sz="2500" kern="100">
              <a:latin typeface="华文楷体" panose="02010600040101010101" pitchFamily="2" charset="-122"/>
              <a:ea typeface="华文楷体" panose="02010600040101010101" pitchFamily="2" charset="-122"/>
              <a:cs typeface="Times New Roman" panose="02020603050405020304" pitchFamily="18" charset="0"/>
            </a:endParaRPr>
          </a:p>
          <a:p>
            <a:r>
              <a:rPr lang="zh-CN" altLang="en-US" sz="2500" kern="100">
                <a:effectLst/>
                <a:latin typeface="华文楷体" panose="02010600040101010101" pitchFamily="2" charset="-122"/>
                <a:ea typeface="华文楷体" panose="02010600040101010101" pitchFamily="2" charset="-122"/>
                <a:cs typeface="Times New Roman" panose="02020603050405020304" pitchFamily="18" charset="0"/>
              </a:rPr>
              <a:t>下面</a:t>
            </a:r>
            <a:r>
              <a:rPr lang="zh-CN" altLang="zh-CN" sz="2500" kern="100">
                <a:effectLst/>
                <a:latin typeface="华文楷体" panose="02010600040101010101" pitchFamily="2" charset="-122"/>
                <a:ea typeface="华文楷体" panose="02010600040101010101" pitchFamily="2" charset="-122"/>
                <a:cs typeface="Times New Roman" panose="02020603050405020304" pitchFamily="18" charset="0"/>
              </a:rPr>
              <a:t>就将从电子游戏的类型、发行方式、销售地区等因素方面从时间线上来研究销售额的变化并做出可视化报告。</a:t>
            </a:r>
          </a:p>
          <a:p>
            <a:endParaRPr 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1D64244-7470-4616-919C-3A46414CEC74}"/>
              </a:ext>
            </a:extLst>
          </p:cNvPr>
          <p:cNvPicPr>
            <a:picLocks noChangeAspect="1"/>
          </p:cNvPicPr>
          <p:nvPr/>
        </p:nvPicPr>
        <p:blipFill>
          <a:blip r:embed="rId3"/>
          <a:stretch>
            <a:fillRect/>
          </a:stretch>
        </p:blipFill>
        <p:spPr>
          <a:xfrm>
            <a:off x="1401228" y="925690"/>
            <a:ext cx="6341544" cy="1282170"/>
          </a:xfrm>
          <a:prstGeom prst="rect">
            <a:avLst/>
          </a:prstGeom>
        </p:spPr>
      </p:pic>
      <p:sp>
        <p:nvSpPr>
          <p:cNvPr id="6" name="标题 1">
            <a:extLst>
              <a:ext uri="{FF2B5EF4-FFF2-40B4-BE49-F238E27FC236}">
                <a16:creationId xmlns:a16="http://schemas.microsoft.com/office/drawing/2014/main" id="{13E354D1-392D-4D75-A92F-26A9CF3F2193}"/>
              </a:ext>
            </a:extLst>
          </p:cNvPr>
          <p:cNvSpPr>
            <a:spLocks noGrp="1"/>
          </p:cNvSpPr>
          <p:nvPr>
            <p:ph type="title"/>
          </p:nvPr>
        </p:nvSpPr>
        <p:spPr>
          <a:xfrm>
            <a:off x="457200" y="274638"/>
            <a:ext cx="8229600" cy="1143000"/>
          </a:xfrm>
        </p:spPr>
        <p:txBody>
          <a:bodyPr>
            <a:normAutofit fontScale="90000"/>
          </a:bodyPr>
          <a:lstStyle/>
          <a:p>
            <a:r>
              <a:rPr lang="zh-CN" altLang="en-US"/>
              <a:t>数据采集</a:t>
            </a:r>
            <a:br>
              <a:rPr lang="zh-CN"/>
            </a:br>
            <a:endParaRPr lang="zh-CN"/>
          </a:p>
        </p:txBody>
      </p:sp>
      <p:pic>
        <p:nvPicPr>
          <p:cNvPr id="12" name="图片 11">
            <a:extLst>
              <a:ext uri="{FF2B5EF4-FFF2-40B4-BE49-F238E27FC236}">
                <a16:creationId xmlns:a16="http://schemas.microsoft.com/office/drawing/2014/main" id="{57926A77-B81C-4606-B1EC-479684ED831C}"/>
              </a:ext>
            </a:extLst>
          </p:cNvPr>
          <p:cNvPicPr>
            <a:picLocks noChangeAspect="1"/>
          </p:cNvPicPr>
          <p:nvPr/>
        </p:nvPicPr>
        <p:blipFill>
          <a:blip r:embed="rId4"/>
          <a:stretch>
            <a:fillRect/>
          </a:stretch>
        </p:blipFill>
        <p:spPr>
          <a:xfrm>
            <a:off x="780521" y="2387613"/>
            <a:ext cx="7582958" cy="435353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13E354D1-392D-4D75-A92F-26A9CF3F2193}"/>
              </a:ext>
            </a:extLst>
          </p:cNvPr>
          <p:cNvSpPr>
            <a:spLocks noGrp="1"/>
          </p:cNvSpPr>
          <p:nvPr>
            <p:ph type="title"/>
          </p:nvPr>
        </p:nvSpPr>
        <p:spPr>
          <a:xfrm>
            <a:off x="457200" y="274638"/>
            <a:ext cx="8229600" cy="1143000"/>
          </a:xfrm>
        </p:spPr>
        <p:txBody>
          <a:bodyPr>
            <a:normAutofit fontScale="90000"/>
          </a:bodyPr>
          <a:lstStyle/>
          <a:p>
            <a:r>
              <a:rPr lang="zh-CN" altLang="en-US"/>
              <a:t>数据清洗与变换</a:t>
            </a:r>
            <a:br>
              <a:rPr lang="zh-CN"/>
            </a:br>
            <a:endParaRPr lang="zh-CN"/>
          </a:p>
        </p:txBody>
      </p:sp>
      <p:pic>
        <p:nvPicPr>
          <p:cNvPr id="3" name="图片 2">
            <a:extLst>
              <a:ext uri="{FF2B5EF4-FFF2-40B4-BE49-F238E27FC236}">
                <a16:creationId xmlns:a16="http://schemas.microsoft.com/office/drawing/2014/main" id="{33698E39-5ACF-4ED6-8371-885E6518A47F}"/>
              </a:ext>
            </a:extLst>
          </p:cNvPr>
          <p:cNvPicPr>
            <a:picLocks noChangeAspect="1"/>
          </p:cNvPicPr>
          <p:nvPr/>
        </p:nvPicPr>
        <p:blipFill>
          <a:blip r:embed="rId3"/>
          <a:stretch>
            <a:fillRect/>
          </a:stretch>
        </p:blipFill>
        <p:spPr>
          <a:xfrm>
            <a:off x="0" y="1700019"/>
            <a:ext cx="9144000" cy="4189482"/>
          </a:xfrm>
          <a:prstGeom prst="rect">
            <a:avLst/>
          </a:prstGeom>
        </p:spPr>
      </p:pic>
    </p:spTree>
    <p:extLst>
      <p:ext uri="{BB962C8B-B14F-4D97-AF65-F5344CB8AC3E}">
        <p14:creationId xmlns:p14="http://schemas.microsoft.com/office/powerpoint/2010/main" val="1235356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t>研究</a:t>
            </a:r>
            <a:r>
              <a:rPr lang="zh-CN" altLang="en-US"/>
              <a:t>的问题有哪些？</a:t>
            </a:r>
            <a:endParaRPr lang="zh-CN"/>
          </a:p>
        </p:txBody>
      </p:sp>
      <p:sp>
        <p:nvSpPr>
          <p:cNvPr id="3" name="内容占位符 2"/>
          <p:cNvSpPr>
            <a:spLocks noGrp="1"/>
          </p:cNvSpPr>
          <p:nvPr>
            <p:ph idx="1"/>
          </p:nvPr>
        </p:nvSpPr>
        <p:spPr/>
        <p:txBody>
          <a:bodyPr>
            <a:normAutofit/>
          </a:bodyPr>
          <a:lstStyle/>
          <a:p>
            <a:r>
              <a:rPr lang="zh-CN" altLang="zh-CN" sz="2500" kern="100">
                <a:effectLst/>
                <a:latin typeface="华文楷体" panose="02010600040101010101" pitchFamily="2" charset="-122"/>
                <a:ea typeface="华文楷体" panose="02010600040101010101" pitchFamily="2" charset="-122"/>
                <a:cs typeface="Times New Roman" panose="02020603050405020304" pitchFamily="18" charset="0"/>
              </a:rPr>
              <a:t>随着时间的推移，全球各地的电子游戏</a:t>
            </a:r>
            <a:r>
              <a:rPr lang="zh-CN" altLang="en-US" sz="2500" kern="100">
                <a:effectLst/>
                <a:latin typeface="华文楷体" panose="02010600040101010101" pitchFamily="2" charset="-122"/>
                <a:ea typeface="华文楷体" panose="02010600040101010101" pitchFamily="2" charset="-122"/>
                <a:cs typeface="Times New Roman" panose="02020603050405020304" pitchFamily="18" charset="0"/>
              </a:rPr>
              <a:t>市场销售趋势</a:t>
            </a:r>
            <a:r>
              <a:rPr lang="zh-CN" altLang="zh-CN" sz="2500" kern="100">
                <a:effectLst/>
                <a:latin typeface="华文楷体" panose="02010600040101010101" pitchFamily="2" charset="-122"/>
                <a:ea typeface="华文楷体" panose="02010600040101010101" pitchFamily="2" charset="-122"/>
                <a:cs typeface="Times New Roman" panose="02020603050405020304" pitchFamily="18" charset="0"/>
              </a:rPr>
              <a:t>如何？</a:t>
            </a:r>
            <a:endParaRPr lang="en-US" altLang="zh-CN" sz="2500" kern="100">
              <a:latin typeface="华文楷体" panose="02010600040101010101" pitchFamily="2" charset="-122"/>
              <a:ea typeface="华文楷体" panose="02010600040101010101" pitchFamily="2" charset="-122"/>
              <a:cs typeface="Times New Roman" panose="02020603050405020304" pitchFamily="18" charset="0"/>
            </a:endParaRPr>
          </a:p>
          <a:p>
            <a:r>
              <a:rPr lang="zh-CN" altLang="zh-CN" sz="2500" kern="100">
                <a:effectLst/>
                <a:latin typeface="华文楷体" panose="02010600040101010101" pitchFamily="2" charset="-122"/>
                <a:ea typeface="华文楷体" panose="02010600040101010101" pitchFamily="2" charset="-122"/>
                <a:cs typeface="Times New Roman" panose="02020603050405020304" pitchFamily="18" charset="0"/>
              </a:rPr>
              <a:t>在全球如此多家游戏发行商中有哪些具有代表性的厂家？为什么他们具有代表性？</a:t>
            </a:r>
            <a:endParaRPr lang="en-US" altLang="zh-CN" sz="2500" kern="100">
              <a:effectLst/>
              <a:latin typeface="华文楷体" panose="02010600040101010101" pitchFamily="2" charset="-122"/>
              <a:ea typeface="华文楷体" panose="02010600040101010101" pitchFamily="2" charset="-122"/>
              <a:cs typeface="Times New Roman" panose="02020603050405020304" pitchFamily="18" charset="0"/>
            </a:endParaRPr>
          </a:p>
          <a:p>
            <a:r>
              <a:rPr lang="zh-CN" altLang="zh-CN" sz="2500" kern="100">
                <a:effectLst/>
                <a:latin typeface="华文楷体" panose="02010600040101010101" pitchFamily="2" charset="-122"/>
                <a:ea typeface="华文楷体" panose="02010600040101010101" pitchFamily="2" charset="-122"/>
                <a:cs typeface="Times New Roman" panose="02020603050405020304" pitchFamily="18" charset="0"/>
              </a:rPr>
              <a:t>从游戏类型</a:t>
            </a:r>
            <a:r>
              <a:rPr lang="zh-CN" altLang="en-US" sz="2500" kern="100">
                <a:latin typeface="华文楷体" panose="02010600040101010101" pitchFamily="2" charset="-122"/>
                <a:ea typeface="华文楷体" panose="02010600040101010101" pitchFamily="2" charset="-122"/>
                <a:cs typeface="Times New Roman" panose="02020603050405020304" pitchFamily="18" charset="0"/>
              </a:rPr>
              <a:t>和游戏平台</a:t>
            </a:r>
            <a:r>
              <a:rPr lang="zh-CN" altLang="zh-CN" sz="2500" kern="100">
                <a:effectLst/>
                <a:latin typeface="华文楷体" panose="02010600040101010101" pitchFamily="2" charset="-122"/>
                <a:ea typeface="华文楷体" panose="02010600040101010101" pitchFamily="2" charset="-122"/>
                <a:cs typeface="Times New Roman" panose="02020603050405020304" pitchFamily="18" charset="0"/>
              </a:rPr>
              <a:t>的演变来看游戏类型的流行趋势？</a:t>
            </a:r>
            <a:endParaRPr lang="en-US" altLang="zh-CN" sz="2500" kern="100">
              <a:effectLst/>
              <a:latin typeface="华文楷体" panose="02010600040101010101" pitchFamily="2" charset="-122"/>
              <a:ea typeface="华文楷体" panose="02010600040101010101" pitchFamily="2" charset="-122"/>
              <a:cs typeface="Times New Roman" panose="02020603050405020304" pitchFamily="18" charset="0"/>
            </a:endParaRPr>
          </a:p>
          <a:p>
            <a:r>
              <a:rPr lang="zh-CN" altLang="zh-CN" sz="2500" kern="100">
                <a:effectLst/>
                <a:latin typeface="华文楷体" panose="02010600040101010101" pitchFamily="2" charset="-122"/>
                <a:ea typeface="华文楷体" panose="02010600040101010101" pitchFamily="2" charset="-122"/>
                <a:cs typeface="Times New Roman" panose="02020603050405020304" pitchFamily="18" charset="0"/>
              </a:rPr>
              <a:t>基于这些具有实际意义的问题来进行下面的可视化映射。</a:t>
            </a:r>
          </a:p>
          <a:p>
            <a:endParaRPr lang="en-US"/>
          </a:p>
        </p:txBody>
      </p:sp>
    </p:spTree>
    <p:extLst>
      <p:ext uri="{BB962C8B-B14F-4D97-AF65-F5344CB8AC3E}">
        <p14:creationId xmlns:p14="http://schemas.microsoft.com/office/powerpoint/2010/main" val="3648371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13E354D1-392D-4D75-A92F-26A9CF3F2193}"/>
              </a:ext>
            </a:extLst>
          </p:cNvPr>
          <p:cNvSpPr>
            <a:spLocks noGrp="1"/>
          </p:cNvSpPr>
          <p:nvPr>
            <p:ph type="title"/>
          </p:nvPr>
        </p:nvSpPr>
        <p:spPr>
          <a:xfrm>
            <a:off x="457200" y="274638"/>
            <a:ext cx="8229600" cy="1143000"/>
          </a:xfrm>
        </p:spPr>
        <p:txBody>
          <a:bodyPr>
            <a:normAutofit fontScale="90000"/>
          </a:bodyPr>
          <a:lstStyle/>
          <a:p>
            <a:r>
              <a:rPr lang="zh-CN" altLang="en-US"/>
              <a:t>可视化映射与用户感知</a:t>
            </a:r>
            <a:br>
              <a:rPr lang="zh-CN"/>
            </a:br>
            <a:endParaRPr lang="zh-CN"/>
          </a:p>
        </p:txBody>
      </p:sp>
      <p:pic>
        <p:nvPicPr>
          <p:cNvPr id="4" name="图片 3" descr="图片包含 网站&#10;&#10;描述已自动生成">
            <a:extLst>
              <a:ext uri="{FF2B5EF4-FFF2-40B4-BE49-F238E27FC236}">
                <a16:creationId xmlns:a16="http://schemas.microsoft.com/office/drawing/2014/main" id="{12B5C413-2DFE-4732-8876-91DEAB4B810D}"/>
              </a:ext>
            </a:extLst>
          </p:cNvPr>
          <p:cNvPicPr>
            <a:picLocks noChangeAspect="1"/>
          </p:cNvPicPr>
          <p:nvPr/>
        </p:nvPicPr>
        <p:blipFill>
          <a:blip r:embed="rId3"/>
          <a:stretch>
            <a:fillRect/>
          </a:stretch>
        </p:blipFill>
        <p:spPr>
          <a:xfrm>
            <a:off x="1656080" y="1407160"/>
            <a:ext cx="5831840" cy="4043680"/>
          </a:xfrm>
          <a:prstGeom prst="rect">
            <a:avLst/>
          </a:prstGeom>
        </p:spPr>
      </p:pic>
    </p:spTree>
    <p:extLst>
      <p:ext uri="{BB962C8B-B14F-4D97-AF65-F5344CB8AC3E}">
        <p14:creationId xmlns:p14="http://schemas.microsoft.com/office/powerpoint/2010/main" val="1378182377"/>
      </p:ext>
    </p:extLst>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1396</Words>
  <Application>Microsoft Office PowerPoint</Application>
  <PresentationFormat>全屏显示(4:3)</PresentationFormat>
  <Paragraphs>45</Paragraphs>
  <Slides>18</Slides>
  <Notes>15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华文楷体</vt:lpstr>
      <vt:lpstr>微软雅黑</vt:lpstr>
      <vt:lpstr>Arial</vt:lpstr>
      <vt:lpstr>Calibri</vt:lpstr>
      <vt:lpstr>Cambria</vt:lpstr>
      <vt:lpstr>Maiandra GD</vt:lpstr>
      <vt:lpstr>Times New Roman</vt:lpstr>
      <vt:lpstr>Wingdings 2</vt:lpstr>
      <vt:lpstr>Office 主题​​</vt:lpstr>
      <vt:lpstr>来源与Vgchartz.com的视频电子游戏销售的数据可视化</vt:lpstr>
      <vt:lpstr>题目来源</vt:lpstr>
      <vt:lpstr>主题</vt:lpstr>
      <vt:lpstr>研究背景</vt:lpstr>
      <vt:lpstr>研究意义 </vt:lpstr>
      <vt:lpstr>数据采集 </vt:lpstr>
      <vt:lpstr>数据清洗与变换 </vt:lpstr>
      <vt:lpstr>研究的问题有哪些？</vt:lpstr>
      <vt:lpstr>可视化映射与用户感知 </vt:lpstr>
      <vt:lpstr>可视化映射与用户感知 </vt:lpstr>
      <vt:lpstr>可视化映射与用户感知 </vt:lpstr>
      <vt:lpstr>可视化映射与用户感知 </vt:lpstr>
      <vt:lpstr>可视化映射与用户感知 </vt:lpstr>
      <vt:lpstr>可视化映射与用户感知 </vt:lpstr>
      <vt:lpstr>可视化映射与用户感知 </vt:lpstr>
      <vt:lpstr>可视化映射与用户感知 </vt:lpstr>
      <vt:lpstr>可视化映射与用户感知 </vt:lpstr>
      <vt:lpstr>谢谢观看！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基于Hadoop的城市公共交通大数据时空分析</dc:title>
  <cp:lastModifiedBy>jiang jj</cp:lastModifiedBy>
  <cp:revision>6</cp:revision>
  <dcterms:modified xsi:type="dcterms:W3CDTF">2022-02-24T08:42:20Z</dcterms:modified>
</cp:coreProperties>
</file>