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4" d="100"/>
          <a:sy n="54" d="100"/>
        </p:scale>
        <p:origin x="-82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51A5-7AA4-4B60-BE5B-93168131242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98EA-3F7A-4818-AF05-916301358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2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51A5-7AA4-4B60-BE5B-93168131242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98EA-3F7A-4818-AF05-916301358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29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51A5-7AA4-4B60-BE5B-93168131242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98EA-3F7A-4818-AF05-916301358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51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51A5-7AA4-4B60-BE5B-93168131242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98EA-3F7A-4818-AF05-916301358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2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51A5-7AA4-4B60-BE5B-93168131242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98EA-3F7A-4818-AF05-916301358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51A5-7AA4-4B60-BE5B-93168131242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98EA-3F7A-4818-AF05-916301358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51A5-7AA4-4B60-BE5B-93168131242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98EA-3F7A-4818-AF05-916301358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8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51A5-7AA4-4B60-BE5B-93168131242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98EA-3F7A-4818-AF05-916301358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51A5-7AA4-4B60-BE5B-93168131242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98EA-3F7A-4818-AF05-916301358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3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51A5-7AA4-4B60-BE5B-93168131242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98EA-3F7A-4818-AF05-916301358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01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51A5-7AA4-4B60-BE5B-93168131242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98EA-3F7A-4818-AF05-916301358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3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C51A5-7AA4-4B60-BE5B-93168131242B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598EA-3F7A-4818-AF05-916301358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9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63108" y="1934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8" name="_x226821632" descr="EMB00002cec4c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108" y="2303584"/>
            <a:ext cx="4084638" cy="336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423523" y="23035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Watson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챗봇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5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버거</a:t>
            </a:r>
            <a:r>
              <a:rPr lang="ko-KR" altLang="en-US" dirty="0" smtClean="0"/>
              <a:t> 메뉴의 세부 설정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단품으로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고를시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627" y="1825625"/>
            <a:ext cx="64507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버거</a:t>
            </a:r>
            <a:r>
              <a:rPr lang="ko-KR" altLang="en-US" dirty="0" smtClean="0"/>
              <a:t> 메뉴의 세부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단품으로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고를시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602" y="1825625"/>
            <a:ext cx="21947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8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주문 후 포인트 적립 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15" y="1825624"/>
            <a:ext cx="5911326" cy="39573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278" y="1825625"/>
            <a:ext cx="5882861" cy="39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주문 후 포인트 적립 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665" y="1825625"/>
            <a:ext cx="2194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6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주문취소 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514" y="1825625"/>
            <a:ext cx="64909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1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주문 취소 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776" y="1825625"/>
            <a:ext cx="22164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대화에 응용할 의도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391" y="1825625"/>
            <a:ext cx="64532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2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대화에 응용할 </a:t>
            </a:r>
            <a:r>
              <a:rPr lang="ko-KR" altLang="en-US" dirty="0" err="1" smtClean="0"/>
              <a:t>엔터티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468" y="1825625"/>
            <a:ext cx="64730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첫 화면 환영 인사 창 설정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279" y="1825625"/>
            <a:ext cx="64394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첫 화면 환영 인사 창 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7699" y="1825625"/>
            <a:ext cx="22566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메뉴와 </a:t>
            </a:r>
            <a:r>
              <a:rPr lang="ko-KR" altLang="en-US" dirty="0" err="1" smtClean="0"/>
              <a:t>갯수</a:t>
            </a:r>
            <a:r>
              <a:rPr lang="ko-KR" altLang="en-US" dirty="0" smtClean="0"/>
              <a:t> 선정 설정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524" y="1825625"/>
            <a:ext cx="65089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메뉴와 </a:t>
            </a:r>
            <a:r>
              <a:rPr lang="ko-KR" altLang="en-US" dirty="0" err="1" smtClean="0"/>
              <a:t>갯수</a:t>
            </a:r>
            <a:r>
              <a:rPr lang="ko-KR" altLang="en-US" dirty="0" smtClean="0"/>
              <a:t> 선정 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7085" y="1825625"/>
            <a:ext cx="26978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2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버거</a:t>
            </a:r>
            <a:r>
              <a:rPr lang="ko-KR" altLang="en-US" dirty="0" smtClean="0"/>
              <a:t> 메뉴의 세부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세트로 </a:t>
            </a:r>
            <a:r>
              <a:rPr lang="ko-KR" altLang="en-US" dirty="0" err="1" smtClean="0"/>
              <a:t>고를시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543" y="1825625"/>
            <a:ext cx="64529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버거</a:t>
            </a:r>
            <a:r>
              <a:rPr lang="ko-KR" altLang="en-US" dirty="0" smtClean="0"/>
              <a:t> 메뉴의 세부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세트로 </a:t>
            </a:r>
            <a:r>
              <a:rPr lang="ko-KR" altLang="en-US" dirty="0" err="1" smtClean="0"/>
              <a:t>고를시</a:t>
            </a:r>
            <a:r>
              <a:rPr lang="en-US" altLang="ko-KR" dirty="0" smtClean="0"/>
              <a:t>)</a:t>
            </a:r>
            <a:r>
              <a:rPr lang="ko-KR" altLang="en-US" dirty="0" smtClean="0"/>
              <a:t> 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9039" y="1825625"/>
            <a:ext cx="22139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1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79</Words>
  <Application>Microsoft Office PowerPoint</Application>
  <PresentationFormat>사용자 지정</PresentationFormat>
  <Paragraphs>15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대화에 응용할 의도 구성</vt:lpstr>
      <vt:lpstr>대화에 응용할 엔터티 구성</vt:lpstr>
      <vt:lpstr>첫 화면 환영 인사 창 설정</vt:lpstr>
      <vt:lpstr>첫 화면 환영 인사 창 결과</vt:lpstr>
      <vt:lpstr>메뉴와 갯수 선정 설정</vt:lpstr>
      <vt:lpstr>메뉴와 갯수 선정 결과</vt:lpstr>
      <vt:lpstr>버거 메뉴의 세부 설정(세트로 고를시)</vt:lpstr>
      <vt:lpstr>버거 메뉴의 세부 (세트로 고를시) 결과</vt:lpstr>
      <vt:lpstr>버거 메뉴의 세부 설정(단품으로 고를시)</vt:lpstr>
      <vt:lpstr>버거 메뉴의 세부 (단품으로 고를시) 결과</vt:lpstr>
      <vt:lpstr>주문 후 포인트 적립 설정</vt:lpstr>
      <vt:lpstr>주문 후 포인트 적립 결과</vt:lpstr>
      <vt:lpstr>주문취소 설정</vt:lpstr>
      <vt:lpstr>주문 취소 결과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</cp:lastModifiedBy>
  <cp:revision>8</cp:revision>
  <dcterms:created xsi:type="dcterms:W3CDTF">2020-06-22T09:38:05Z</dcterms:created>
  <dcterms:modified xsi:type="dcterms:W3CDTF">2022-11-15T05:15:13Z</dcterms:modified>
</cp:coreProperties>
</file>