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EECA-A817-4493-B934-56B6BADC5D1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1A4-3EF5-40D4-968B-764E5DF74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0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EECA-A817-4493-B934-56B6BADC5D1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1A4-3EF5-40D4-968B-764E5DF74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910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EECA-A817-4493-B934-56B6BADC5D1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1A4-3EF5-40D4-968B-764E5DF74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361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EECA-A817-4493-B934-56B6BADC5D1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1A4-3EF5-40D4-968B-764E5DF74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3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EECA-A817-4493-B934-56B6BADC5D1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1A4-3EF5-40D4-968B-764E5DF74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84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EECA-A817-4493-B934-56B6BADC5D1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1A4-3EF5-40D4-968B-764E5DF74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63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EECA-A817-4493-B934-56B6BADC5D1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1A4-3EF5-40D4-968B-764E5DF74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394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EECA-A817-4493-B934-56B6BADC5D1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1A4-3EF5-40D4-968B-764E5DF74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36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EECA-A817-4493-B934-56B6BADC5D1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1A4-3EF5-40D4-968B-764E5DF74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29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EECA-A817-4493-B934-56B6BADC5D1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1A4-3EF5-40D4-968B-764E5DF74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28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BEECA-A817-4493-B934-56B6BADC5D1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AB1A4-3EF5-40D4-968B-764E5DF74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9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BEECA-A817-4493-B934-56B6BADC5D1C}" type="datetimeFigureOut">
              <a:rPr lang="ko-KR" altLang="en-US" smtClean="0"/>
              <a:t>2025-09-17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AB1A4-3EF5-40D4-968B-764E5DF74D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3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96916"/>
              </p:ext>
            </p:extLst>
          </p:nvPr>
        </p:nvGraphicFramePr>
        <p:xfrm>
          <a:off x="2032000" y="719666"/>
          <a:ext cx="8128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759803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smtClean="0"/>
                        <a:t>스프링 </a:t>
                      </a:r>
                      <a:r>
                        <a:rPr lang="ko-KR" altLang="en-US" dirty="0" err="1" smtClean="0"/>
                        <a:t>시큐리티의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커스텀</a:t>
                      </a:r>
                      <a:r>
                        <a:rPr lang="ko-KR" altLang="en-US" dirty="0" smtClean="0"/>
                        <a:t> 로그인 </a:t>
                      </a:r>
                      <a:r>
                        <a:rPr lang="en-US" altLang="ko-KR" dirty="0" smtClean="0"/>
                        <a:t>form</a:t>
                      </a:r>
                      <a:r>
                        <a:rPr lang="ko-KR" altLang="en-US" dirty="0" smtClean="0"/>
                        <a:t>을 통해 인증 하는 방식</a:t>
                      </a:r>
                      <a:r>
                        <a:rPr lang="en-US" altLang="ko-KR" dirty="0" smtClean="0"/>
                        <a:t/>
                      </a:r>
                      <a:br>
                        <a:rPr lang="en-US" altLang="ko-KR" dirty="0" smtClean="0"/>
                      </a:br>
                      <a:r>
                        <a:rPr lang="en-US" altLang="ko-KR" dirty="0" smtClean="0"/>
                        <a:t>2. </a:t>
                      </a:r>
                      <a:r>
                        <a:rPr lang="ko-KR" altLang="en-US" dirty="0" smtClean="0"/>
                        <a:t>로그인 외에도</a:t>
                      </a:r>
                      <a:r>
                        <a:rPr lang="en-US" altLang="ko-KR" dirty="0" smtClean="0"/>
                        <a:t> Oauth2</a:t>
                      </a:r>
                      <a:r>
                        <a:rPr lang="ko-KR" altLang="en-US" dirty="0" smtClean="0"/>
                        <a:t>나 기타 확장성을 고려하여 </a:t>
                      </a:r>
                      <a:r>
                        <a:rPr lang="en-US" altLang="ko-KR" dirty="0" err="1" smtClean="0"/>
                        <a:t>userController</a:t>
                      </a:r>
                      <a:r>
                        <a:rPr lang="ko-KR" altLang="en-US" dirty="0" smtClean="0"/>
                        <a:t>와 </a:t>
                      </a:r>
                      <a:r>
                        <a:rPr lang="en-US" altLang="ko-KR" dirty="0" err="1" smtClean="0"/>
                        <a:t>LoginController</a:t>
                      </a:r>
                      <a:r>
                        <a:rPr lang="ko-KR" altLang="en-US" dirty="0" smtClean="0"/>
                        <a:t>는</a:t>
                      </a:r>
                      <a:r>
                        <a:rPr lang="ko-KR" altLang="en-US" baseline="0" dirty="0" smtClean="0"/>
                        <a:t> 분리함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 smtClean="0"/>
                        <a:t>2. </a:t>
                      </a:r>
                      <a:r>
                        <a:rPr lang="en-US" altLang="ko-KR" baseline="0" dirty="0" err="1" smtClean="0"/>
                        <a:t>url</a:t>
                      </a:r>
                      <a:r>
                        <a:rPr lang="ko-KR" altLang="en-US" baseline="0" dirty="0" smtClean="0"/>
                        <a:t>의 구분을 용이하기 위해 각 컨트롤러는 </a:t>
                      </a:r>
                      <a:r>
                        <a:rPr lang="en-US" altLang="ko-KR" baseline="0" dirty="0" err="1" smtClean="0"/>
                        <a:t>RequestMapping</a:t>
                      </a:r>
                      <a:r>
                        <a:rPr lang="ko-KR" altLang="en-US" baseline="0" dirty="0" smtClean="0"/>
                        <a:t>을 선언한다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marL="342900" indent="-342900" latinLnBrk="1">
                        <a:buAutoNum type="arabicPeriod" startAt="3"/>
                      </a:pPr>
                      <a:r>
                        <a:rPr lang="ko-KR" altLang="en-US" dirty="0" err="1" smtClean="0"/>
                        <a:t>커스텀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en-US" altLang="ko-KR" dirty="0" err="1" smtClean="0"/>
                        <a:t>UserDetailService</a:t>
                      </a:r>
                      <a:r>
                        <a:rPr lang="en-US" altLang="ko-KR" dirty="0" smtClean="0"/>
                        <a:t> </a:t>
                      </a:r>
                      <a:r>
                        <a:rPr lang="ko-KR" altLang="en-US" dirty="0" smtClean="0"/>
                        <a:t>사용하여서 사용자 인증한다</a:t>
                      </a:r>
                      <a:r>
                        <a:rPr lang="en-US" altLang="ko-KR" dirty="0" smtClean="0"/>
                        <a:t>.</a:t>
                      </a:r>
                    </a:p>
                    <a:p>
                      <a:pPr marL="342900" indent="-342900" latinLnBrk="1">
                        <a:buAutoNum type="arabicPeriod" startAt="3"/>
                      </a:pPr>
                      <a:r>
                        <a:rPr lang="ko-KR" altLang="en-US" dirty="0" smtClean="0"/>
                        <a:t>로그 조회는 </a:t>
                      </a:r>
                      <a:r>
                        <a:rPr lang="en-US" altLang="ko-KR" smtClean="0"/>
                        <a:t>Log4j2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84541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914060"/>
              </p:ext>
            </p:extLst>
          </p:nvPr>
        </p:nvGraphicFramePr>
        <p:xfrm>
          <a:off x="2032000" y="2685626"/>
          <a:ext cx="8128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173472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기획 </a:t>
                      </a:r>
                      <a:r>
                        <a:rPr lang="en-US" altLang="ko-KR" dirty="0" smtClean="0"/>
                        <a:t>:</a:t>
                      </a:r>
                    </a:p>
                    <a:p>
                      <a:pPr latinLnBrk="1"/>
                      <a:r>
                        <a:rPr lang="ko-KR" altLang="en-US" dirty="0" smtClean="0"/>
                        <a:t>주제 </a:t>
                      </a:r>
                      <a:r>
                        <a:rPr lang="en-US" altLang="ko-KR" dirty="0" smtClean="0"/>
                        <a:t>: </a:t>
                      </a:r>
                      <a:r>
                        <a:rPr lang="ko-KR" altLang="en-US" dirty="0" smtClean="0"/>
                        <a:t>디지털 </a:t>
                      </a:r>
                      <a:r>
                        <a:rPr lang="ko-KR" altLang="en-US" dirty="0" err="1" smtClean="0"/>
                        <a:t>마켓플레이스</a:t>
                      </a:r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커뮤니티 </a:t>
                      </a:r>
                      <a:r>
                        <a:rPr lang="en-US" altLang="ko-KR" dirty="0" smtClean="0"/>
                        <a:t>+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err="1" smtClean="0"/>
                        <a:t>인디</a:t>
                      </a:r>
                      <a:r>
                        <a:rPr lang="ko-KR" altLang="en-US" baseline="0" dirty="0" smtClean="0"/>
                        <a:t> 게임 판매 조합</a:t>
                      </a:r>
                      <a:endParaRPr lang="en-US" altLang="ko-KR" baseline="0" dirty="0" smtClean="0"/>
                    </a:p>
                    <a:p>
                      <a:pPr latinLnBrk="1"/>
                      <a:endParaRPr lang="en-US" altLang="ko-KR" dirty="0" smtClean="0"/>
                    </a:p>
                    <a:p>
                      <a:pPr latinLnBrk="1"/>
                      <a:r>
                        <a:rPr lang="ko-KR" altLang="en-US" dirty="0" smtClean="0"/>
                        <a:t>구성</a:t>
                      </a:r>
                      <a:r>
                        <a:rPr lang="ko-KR" altLang="en-US" baseline="0" dirty="0" smtClean="0"/>
                        <a:t> 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회원관리 </a:t>
                      </a:r>
                      <a:r>
                        <a:rPr lang="en-US" altLang="ko-KR" baseline="0" dirty="0" smtClean="0"/>
                        <a:t>-&gt; </a:t>
                      </a:r>
                      <a:r>
                        <a:rPr lang="ko-KR" altLang="en-US" baseline="0" dirty="0" smtClean="0"/>
                        <a:t>로그인</a:t>
                      </a:r>
                      <a:r>
                        <a:rPr lang="en-US" altLang="ko-KR" baseline="0" dirty="0" smtClean="0"/>
                        <a:t>, </a:t>
                      </a:r>
                      <a:r>
                        <a:rPr lang="ko-KR" altLang="en-US" baseline="0" dirty="0" smtClean="0"/>
                        <a:t>회원가입 완료</a:t>
                      </a:r>
                      <a:endParaRPr lang="en-US" altLang="ko-KR" baseline="0" dirty="0" smtClean="0"/>
                    </a:p>
                    <a:p>
                      <a:pPr latinLnBrk="1"/>
                      <a:r>
                        <a:rPr lang="en-US" altLang="ko-KR" baseline="0" dirty="0" smtClean="0"/>
                        <a:t>: </a:t>
                      </a:r>
                      <a:r>
                        <a:rPr lang="ko-KR" altLang="en-US" baseline="0" dirty="0" smtClean="0"/>
                        <a:t>상품 판매 </a:t>
                      </a:r>
                      <a:r>
                        <a:rPr lang="en-US" altLang="ko-KR" baseline="0" dirty="0" smtClean="0"/>
                        <a:t>-&gt; </a:t>
                      </a:r>
                      <a:r>
                        <a:rPr lang="ko-KR" altLang="en-US" baseline="0" dirty="0" smtClean="0"/>
                        <a:t>이전에 진행한 </a:t>
                      </a:r>
                      <a:r>
                        <a:rPr lang="ko-KR" altLang="en-US" baseline="0" dirty="0" err="1" smtClean="0"/>
                        <a:t>레거시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ko-KR" altLang="en-US" baseline="0" dirty="0" smtClean="0"/>
                        <a:t>프로젝트에서 </a:t>
                      </a:r>
                      <a:r>
                        <a:rPr lang="ko-KR" altLang="en-US" baseline="0" dirty="0" err="1" smtClean="0"/>
                        <a:t>구현해놓은</a:t>
                      </a:r>
                      <a:r>
                        <a:rPr lang="ko-KR" altLang="en-US" baseline="0" dirty="0" smtClean="0"/>
                        <a:t> 장바구니 및 상품 목록 기능을 가져올 것</a:t>
                      </a:r>
                      <a:r>
                        <a:rPr lang="en-US" altLang="ko-KR" baseline="0" dirty="0" smtClean="0"/>
                        <a:t>.</a:t>
                      </a:r>
                    </a:p>
                    <a:p>
                      <a:pPr latinLnBrk="1"/>
                      <a:r>
                        <a:rPr lang="en-US" altLang="ko-KR" baseline="0" dirty="0" smtClean="0"/>
                        <a:t>: roles -&gt;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426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041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254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312578"/>
              </p:ext>
            </p:extLst>
          </p:nvPr>
        </p:nvGraphicFramePr>
        <p:xfrm>
          <a:off x="591506" y="43240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759803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dirty="0" smtClean="0"/>
                        <a:t>데이터베이스 명세서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8454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61309"/>
              </p:ext>
            </p:extLst>
          </p:nvPr>
        </p:nvGraphicFramePr>
        <p:xfrm>
          <a:off x="1072393" y="1150779"/>
          <a:ext cx="8128001" cy="655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2777145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679738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982842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0085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69272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267986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5338496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 smtClean="0"/>
                        <a:t>Usermst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5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Column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DEFAULT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username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VARCHAR(45)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4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password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VARCHAR(255)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16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nickname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VARCHAR(45)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556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roles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VARCHAR(45)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273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email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VARCHAR(45)</a:t>
                      </a:r>
                      <a:endParaRPr lang="en-US" altLang="ko-K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18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 smtClean="0"/>
                        <a:t>Profile_image_url</a:t>
                      </a:r>
                      <a:endParaRPr lang="ko-KR" altLang="en-US" dirty="0" smtClean="0"/>
                    </a:p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VARCHAR(255)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467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Created_at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aseline="0" dirty="0" smtClean="0"/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CURRENT_TIMESTAMP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30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545049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7926"/>
              </p:ext>
            </p:extLst>
          </p:nvPr>
        </p:nvGraphicFramePr>
        <p:xfrm>
          <a:off x="969375" y="1071020"/>
          <a:ext cx="812800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759803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 smtClean="0"/>
                        <a:t>SCHEMA</a:t>
                      </a:r>
                      <a:r>
                        <a:rPr lang="en-US" altLang="ko-KR" baseline="0" dirty="0" smtClean="0"/>
                        <a:t> Name : </a:t>
                      </a:r>
                      <a:r>
                        <a:rPr lang="en-US" altLang="ko-KR" baseline="0" dirty="0" err="1" smtClean="0"/>
                        <a:t>dev_myproject</a:t>
                      </a:r>
                      <a:endParaRPr lang="en-US" altLang="ko-KR" baseline="0" dirty="0" smtClean="0"/>
                    </a:p>
                    <a:p>
                      <a:pPr marL="0" indent="0" latinLnBrk="1">
                        <a:buNone/>
                      </a:pPr>
                      <a:r>
                        <a:rPr lang="en-US" altLang="ko-KR" baseline="0" dirty="0" smtClean="0"/>
                        <a:t>DB : MYSQL 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8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472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591506" y="43240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759803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dirty="0" smtClean="0"/>
                        <a:t>데이터베이스 명세서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8454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29282"/>
              </p:ext>
            </p:extLst>
          </p:nvPr>
        </p:nvGraphicFramePr>
        <p:xfrm>
          <a:off x="1072393" y="1150779"/>
          <a:ext cx="8128001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2777145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679738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982842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0085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69272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267986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5338496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 smtClean="0"/>
                        <a:t>rolemst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5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Column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DEFAULT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4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VARCHAR(45)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1617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513584"/>
              </p:ext>
            </p:extLst>
          </p:nvPr>
        </p:nvGraphicFramePr>
        <p:xfrm>
          <a:off x="1185128" y="4467911"/>
          <a:ext cx="8128000" cy="1747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759803634"/>
                    </a:ext>
                  </a:extLst>
                </a:gridCol>
              </a:tblGrid>
              <a:tr h="1747837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dirty="0" err="1" smtClean="0"/>
                        <a:t>usermst</a:t>
                      </a:r>
                      <a:r>
                        <a:rPr lang="en-US" altLang="ko-KR" baseline="0" dirty="0" smtClean="0"/>
                        <a:t> -&gt; </a:t>
                      </a:r>
                      <a:r>
                        <a:rPr lang="en-US" altLang="ko-KR" dirty="0" smtClean="0"/>
                        <a:t>role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684541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24063"/>
              </p:ext>
            </p:extLst>
          </p:nvPr>
        </p:nvGraphicFramePr>
        <p:xfrm>
          <a:off x="1072393" y="3509963"/>
          <a:ext cx="8128001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427771455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06797381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9828428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300850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769272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267986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53384962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 err="1" smtClean="0"/>
                        <a:t>rolemst</a:t>
                      </a:r>
                      <a:endParaRPr lang="ko-KR" altLang="en-US" sz="2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358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Column 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DEFAULT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218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Id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045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name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VARCHAR(45)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716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56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★ 주문 및 장바구니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65753"/>
            <a:ext cx="10515600" cy="461121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주문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즉석 주문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장바구니를 통한 일괄 주문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주문 화면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상품 리스트 구성 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부트스트랩 카드 형식으로 나열하되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페이징</a:t>
            </a:r>
            <a:r>
              <a:rPr lang="ko-KR" altLang="en-US" dirty="0" smtClean="0"/>
              <a:t> 및 검색 기능 추가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상품 정보 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=&gt; </a:t>
            </a:r>
            <a:r>
              <a:rPr lang="ko-KR" altLang="en-US" dirty="0" smtClean="0"/>
              <a:t>메인 이미지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추가적인 첨부 이미지 구성 최대 개수 </a:t>
            </a:r>
            <a:r>
              <a:rPr lang="en-US" altLang="ko-KR" dirty="0" smtClean="0"/>
              <a:t>5</a:t>
            </a:r>
          </a:p>
          <a:p>
            <a:pPr marL="0" indent="0">
              <a:buNone/>
            </a:pPr>
            <a:r>
              <a:rPr lang="en-US" altLang="ko-KR" dirty="0" smtClean="0"/>
              <a:t> =&gt; </a:t>
            </a:r>
            <a:r>
              <a:rPr lang="ko-KR" altLang="en-US" dirty="0" smtClean="0"/>
              <a:t>상품 세부 내용 기입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=&gt; ( </a:t>
            </a:r>
            <a:r>
              <a:rPr lang="ko-KR" altLang="en-US" dirty="0" smtClean="0"/>
              <a:t>시간 나면 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계층형</a:t>
            </a:r>
            <a:r>
              <a:rPr lang="ko-KR" altLang="en-US" dirty="0" smtClean="0"/>
              <a:t> 댓글 구성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구현 순서는 상품 세부 정보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리스트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주문 및 장바구니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4867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202</Words>
  <Application>Microsoft Office PowerPoint</Application>
  <PresentationFormat>와이드스크린</PresentationFormat>
  <Paragraphs>77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★ 주문 및 장바구니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16</cp:revision>
  <dcterms:created xsi:type="dcterms:W3CDTF">2025-09-12T10:17:46Z</dcterms:created>
  <dcterms:modified xsi:type="dcterms:W3CDTF">2025-09-17T12:23:02Z</dcterms:modified>
</cp:coreProperties>
</file>