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10"/>
  </p:notesMasterIdLst>
  <p:sldIdLst>
    <p:sldId id="258" r:id="rId3"/>
    <p:sldId id="309" r:id="rId4"/>
    <p:sldId id="308" r:id="rId5"/>
    <p:sldId id="304" r:id="rId6"/>
    <p:sldId id="306" r:id="rId7"/>
    <p:sldId id="307" r:id="rId8"/>
    <p:sldId id="31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p:restoredTop sz="94648"/>
  </p:normalViewPr>
  <p:slideViewPr>
    <p:cSldViewPr snapToGrid="0">
      <p:cViewPr varScale="1">
        <p:scale>
          <a:sx n="102" d="100"/>
          <a:sy n="102" d="100"/>
        </p:scale>
        <p:origin x="192"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BCBDB-668B-784F-994D-8A27182FCE42}" type="datetimeFigureOut">
              <a:rPr lang="en-US" smtClean="0"/>
              <a:t>9/29/23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1E19C-3F55-404A-AC77-5B8CFC0B937B}" type="slidenum">
              <a:rPr lang="en-US" smtClean="0"/>
              <a:t>‹#›</a:t>
            </a:fld>
            <a:endParaRPr lang="en-US"/>
          </a:p>
        </p:txBody>
      </p:sp>
    </p:spTree>
    <p:extLst>
      <p:ext uri="{BB962C8B-B14F-4D97-AF65-F5344CB8AC3E}">
        <p14:creationId xmlns:p14="http://schemas.microsoft.com/office/powerpoint/2010/main" val="748298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181f2fdf6_3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181f2fdf6_3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85bd14c40e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85bd14c40e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85bd14c40e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85bd14c40e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083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85bd14c40e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85bd14c40e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543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A589-EE87-0CAF-FF42-672DDAC487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CE648D-5578-D036-682B-0AE15A0D77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6866A1-77E0-7825-E383-659C911130EE}"/>
              </a:ext>
            </a:extLst>
          </p:cNvPr>
          <p:cNvSpPr>
            <a:spLocks noGrp="1"/>
          </p:cNvSpPr>
          <p:nvPr>
            <p:ph type="dt" sz="half" idx="10"/>
          </p:nvPr>
        </p:nvSpPr>
        <p:spPr/>
        <p:txBody>
          <a:bodyPr/>
          <a:lstStyle/>
          <a:p>
            <a:fld id="{DC767DCA-35F4-444D-A1BF-ECF8A2E987E3}" type="datetimeFigureOut">
              <a:rPr lang="en-US" smtClean="0"/>
              <a:t>9/29/23</a:t>
            </a:fld>
            <a:endParaRPr lang="en-US"/>
          </a:p>
        </p:txBody>
      </p:sp>
      <p:sp>
        <p:nvSpPr>
          <p:cNvPr id="5" name="Footer Placeholder 4">
            <a:extLst>
              <a:ext uri="{FF2B5EF4-FFF2-40B4-BE49-F238E27FC236}">
                <a16:creationId xmlns:a16="http://schemas.microsoft.com/office/drawing/2014/main" id="{A4989A0D-1C7E-0587-6924-ADE284904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3E77D-D752-8FD3-70DA-23BC857D2996}"/>
              </a:ext>
            </a:extLst>
          </p:cNvPr>
          <p:cNvSpPr>
            <a:spLocks noGrp="1"/>
          </p:cNvSpPr>
          <p:nvPr>
            <p:ph type="sldNum" sz="quarter" idx="12"/>
          </p:nvPr>
        </p:nvSpPr>
        <p:spPr/>
        <p:txBody>
          <a:bodyPr/>
          <a:lstStyle/>
          <a:p>
            <a:fld id="{B31C631A-5C90-5B41-ACED-B935B54040C3}" type="slidenum">
              <a:rPr lang="en-US" smtClean="0"/>
              <a:t>‹#›</a:t>
            </a:fld>
            <a:endParaRPr lang="en-US"/>
          </a:p>
        </p:txBody>
      </p:sp>
    </p:spTree>
    <p:extLst>
      <p:ext uri="{BB962C8B-B14F-4D97-AF65-F5344CB8AC3E}">
        <p14:creationId xmlns:p14="http://schemas.microsoft.com/office/powerpoint/2010/main" val="763532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17EC-61C4-4145-9259-3B0B5CD522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F5CEF1-1B51-622D-23C8-1FD57275DA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0A091-02EF-BC78-D681-5E1769EAB47B}"/>
              </a:ext>
            </a:extLst>
          </p:cNvPr>
          <p:cNvSpPr>
            <a:spLocks noGrp="1"/>
          </p:cNvSpPr>
          <p:nvPr>
            <p:ph type="dt" sz="half" idx="10"/>
          </p:nvPr>
        </p:nvSpPr>
        <p:spPr/>
        <p:txBody>
          <a:bodyPr/>
          <a:lstStyle/>
          <a:p>
            <a:fld id="{DC767DCA-35F4-444D-A1BF-ECF8A2E987E3}" type="datetimeFigureOut">
              <a:rPr lang="en-US" smtClean="0"/>
              <a:t>9/29/23</a:t>
            </a:fld>
            <a:endParaRPr lang="en-US"/>
          </a:p>
        </p:txBody>
      </p:sp>
      <p:sp>
        <p:nvSpPr>
          <p:cNvPr id="5" name="Footer Placeholder 4">
            <a:extLst>
              <a:ext uri="{FF2B5EF4-FFF2-40B4-BE49-F238E27FC236}">
                <a16:creationId xmlns:a16="http://schemas.microsoft.com/office/drawing/2014/main" id="{B5682DD9-957F-13CB-064A-493BCB661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6C9BC-3162-03A1-811C-32532581C2DE}"/>
              </a:ext>
            </a:extLst>
          </p:cNvPr>
          <p:cNvSpPr>
            <a:spLocks noGrp="1"/>
          </p:cNvSpPr>
          <p:nvPr>
            <p:ph type="sldNum" sz="quarter" idx="12"/>
          </p:nvPr>
        </p:nvSpPr>
        <p:spPr/>
        <p:txBody>
          <a:bodyPr/>
          <a:lstStyle/>
          <a:p>
            <a:fld id="{B31C631A-5C90-5B41-ACED-B935B54040C3}" type="slidenum">
              <a:rPr lang="en-US" smtClean="0"/>
              <a:t>‹#›</a:t>
            </a:fld>
            <a:endParaRPr lang="en-US"/>
          </a:p>
        </p:txBody>
      </p:sp>
    </p:spTree>
    <p:extLst>
      <p:ext uri="{BB962C8B-B14F-4D97-AF65-F5344CB8AC3E}">
        <p14:creationId xmlns:p14="http://schemas.microsoft.com/office/powerpoint/2010/main" val="380129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1426DF-6FCA-62CB-41C8-86FA1C4694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1FE9CB-1310-A109-CBD2-AE7276E02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BAF50-1360-526E-19DE-3461FD7D22E5}"/>
              </a:ext>
            </a:extLst>
          </p:cNvPr>
          <p:cNvSpPr>
            <a:spLocks noGrp="1"/>
          </p:cNvSpPr>
          <p:nvPr>
            <p:ph type="dt" sz="half" idx="10"/>
          </p:nvPr>
        </p:nvSpPr>
        <p:spPr/>
        <p:txBody>
          <a:bodyPr/>
          <a:lstStyle/>
          <a:p>
            <a:fld id="{DC767DCA-35F4-444D-A1BF-ECF8A2E987E3}" type="datetimeFigureOut">
              <a:rPr lang="en-US" smtClean="0"/>
              <a:t>9/29/23</a:t>
            </a:fld>
            <a:endParaRPr lang="en-US"/>
          </a:p>
        </p:txBody>
      </p:sp>
      <p:sp>
        <p:nvSpPr>
          <p:cNvPr id="5" name="Footer Placeholder 4">
            <a:extLst>
              <a:ext uri="{FF2B5EF4-FFF2-40B4-BE49-F238E27FC236}">
                <a16:creationId xmlns:a16="http://schemas.microsoft.com/office/drawing/2014/main" id="{3BC65338-AA76-211F-D615-1341729B8E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7AEDA-F644-604E-DB41-120920D8ABBB}"/>
              </a:ext>
            </a:extLst>
          </p:cNvPr>
          <p:cNvSpPr>
            <a:spLocks noGrp="1"/>
          </p:cNvSpPr>
          <p:nvPr>
            <p:ph type="sldNum" sz="quarter" idx="12"/>
          </p:nvPr>
        </p:nvSpPr>
        <p:spPr/>
        <p:txBody>
          <a:bodyPr/>
          <a:lstStyle/>
          <a:p>
            <a:fld id="{B31C631A-5C90-5B41-ACED-B935B54040C3}" type="slidenum">
              <a:rPr lang="en-US" smtClean="0"/>
              <a:t>‹#›</a:t>
            </a:fld>
            <a:endParaRPr lang="en-US"/>
          </a:p>
        </p:txBody>
      </p:sp>
    </p:spTree>
    <p:extLst>
      <p:ext uri="{BB962C8B-B14F-4D97-AF65-F5344CB8AC3E}">
        <p14:creationId xmlns:p14="http://schemas.microsoft.com/office/powerpoint/2010/main" val="847807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rgbClr val="880921"/>
        </a:solidFill>
        <a:effectLst/>
      </p:bgPr>
    </p:bg>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Font typeface="Consolas"/>
              <a:buNone/>
              <a:defRPr>
                <a:solidFill>
                  <a:srgbClr val="FFFFFF"/>
                </a:solidFill>
                <a:latin typeface="Consolas"/>
                <a:ea typeface="Consolas"/>
                <a:cs typeface="Consolas"/>
                <a:sym typeface="Consola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21"/>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17500" rtl="0">
              <a:spcBef>
                <a:spcPts val="1600"/>
              </a:spcBef>
              <a:spcAft>
                <a:spcPts val="0"/>
              </a:spcAft>
              <a:buClr>
                <a:srgbClr val="FFFFFF"/>
              </a:buClr>
              <a:buSzPts val="14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17500" rtl="0">
              <a:spcBef>
                <a:spcPts val="1600"/>
              </a:spcBef>
              <a:spcAft>
                <a:spcPts val="0"/>
              </a:spcAft>
              <a:buClr>
                <a:srgbClr val="FFFFFF"/>
              </a:buClr>
              <a:buSzPts val="1400"/>
              <a:buChar char="○"/>
              <a:defRPr>
                <a:solidFill>
                  <a:srgbClr val="FFFFFF"/>
                </a:solidFill>
              </a:defRPr>
            </a:lvl5pPr>
            <a:lvl6pPr marL="2743200" lvl="5" indent="-317500" rtl="0">
              <a:spcBef>
                <a:spcPts val="1600"/>
              </a:spcBef>
              <a:spcAft>
                <a:spcPts val="0"/>
              </a:spcAft>
              <a:buClr>
                <a:srgbClr val="FFFFFF"/>
              </a:buClr>
              <a:buSzPts val="1400"/>
              <a:buChar char="■"/>
              <a:defRPr>
                <a:solidFill>
                  <a:srgbClr val="FFFFFF"/>
                </a:solidFill>
              </a:defRPr>
            </a:lvl6pPr>
            <a:lvl7pPr marL="3200400" lvl="6" indent="-317500" rtl="0">
              <a:spcBef>
                <a:spcPts val="1600"/>
              </a:spcBef>
              <a:spcAft>
                <a:spcPts val="0"/>
              </a:spcAft>
              <a:buClr>
                <a:srgbClr val="FFFFFF"/>
              </a:buClr>
              <a:buSzPts val="1400"/>
              <a:buChar char="●"/>
              <a:defRPr>
                <a:solidFill>
                  <a:srgbClr val="FFFFFF"/>
                </a:solidFill>
              </a:defRPr>
            </a:lvl7pPr>
            <a:lvl8pPr marL="3657600" lvl="7" indent="-317500" rtl="0">
              <a:spcBef>
                <a:spcPts val="1600"/>
              </a:spcBef>
              <a:spcAft>
                <a:spcPts val="0"/>
              </a:spcAft>
              <a:buClr>
                <a:srgbClr val="FFFFFF"/>
              </a:buClr>
              <a:buSzPts val="1400"/>
              <a:buChar char="○"/>
              <a:defRPr>
                <a:solidFill>
                  <a:srgbClr val="FFFFFF"/>
                </a:solidFill>
              </a:defRPr>
            </a:lvl8pPr>
            <a:lvl9pPr marL="4114800" lvl="8" indent="-317500" rtl="0">
              <a:spcBef>
                <a:spcPts val="1600"/>
              </a:spcBef>
              <a:spcAft>
                <a:spcPts val="1600"/>
              </a:spcAft>
              <a:buClr>
                <a:srgbClr val="FFFFFF"/>
              </a:buClr>
              <a:buSzPts val="1400"/>
              <a:buChar char="■"/>
              <a:defRPr>
                <a:solidFill>
                  <a:srgbClr val="FFFFFF"/>
                </a:solidFill>
              </a:defRPr>
            </a:lvl9pPr>
          </a:lstStyle>
          <a:p>
            <a:endParaRPr/>
          </a:p>
        </p:txBody>
      </p:sp>
      <p:pic>
        <p:nvPicPr>
          <p:cNvPr id="111" name="Google Shape;111;p21"/>
          <p:cNvPicPr preferRelativeResize="0"/>
          <p:nvPr/>
        </p:nvPicPr>
        <p:blipFill>
          <a:blip r:embed="rId2">
            <a:alphaModFix/>
          </a:blip>
          <a:stretch>
            <a:fillRect/>
          </a:stretch>
        </p:blipFill>
        <p:spPr>
          <a:xfrm>
            <a:off x="225767" y="6138738"/>
            <a:ext cx="2549965" cy="682474"/>
          </a:xfrm>
          <a:prstGeom prst="rect">
            <a:avLst/>
          </a:prstGeom>
          <a:noFill/>
          <a:ln>
            <a:noFill/>
          </a:ln>
        </p:spPr>
      </p:pic>
    </p:spTree>
    <p:extLst>
      <p:ext uri="{BB962C8B-B14F-4D97-AF65-F5344CB8AC3E}">
        <p14:creationId xmlns:p14="http://schemas.microsoft.com/office/powerpoint/2010/main" val="2701537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5600" y="3778833"/>
            <a:ext cx="11360800" cy="105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65164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86008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98544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58856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47409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199702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3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4560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8EE0-3A6E-73B3-7406-49C28376E8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F3DE4D-3542-9EC1-7AA1-6E9E02F68C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8DD896-3939-99F7-8645-EA8CECAC2421}"/>
              </a:ext>
            </a:extLst>
          </p:cNvPr>
          <p:cNvSpPr>
            <a:spLocks noGrp="1"/>
          </p:cNvSpPr>
          <p:nvPr>
            <p:ph type="dt" sz="half" idx="10"/>
          </p:nvPr>
        </p:nvSpPr>
        <p:spPr/>
        <p:txBody>
          <a:bodyPr/>
          <a:lstStyle/>
          <a:p>
            <a:fld id="{DC767DCA-35F4-444D-A1BF-ECF8A2E987E3}" type="datetimeFigureOut">
              <a:rPr lang="en-US" smtClean="0"/>
              <a:t>9/29/23</a:t>
            </a:fld>
            <a:endParaRPr lang="en-US"/>
          </a:p>
        </p:txBody>
      </p:sp>
      <p:sp>
        <p:nvSpPr>
          <p:cNvPr id="5" name="Footer Placeholder 4">
            <a:extLst>
              <a:ext uri="{FF2B5EF4-FFF2-40B4-BE49-F238E27FC236}">
                <a16:creationId xmlns:a16="http://schemas.microsoft.com/office/drawing/2014/main" id="{F75E2907-346B-1822-0A36-57E68055E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CF1A9-61CA-EDB7-C795-C9F2BBD158AD}"/>
              </a:ext>
            </a:extLst>
          </p:cNvPr>
          <p:cNvSpPr>
            <a:spLocks noGrp="1"/>
          </p:cNvSpPr>
          <p:nvPr>
            <p:ph type="sldNum" sz="quarter" idx="12"/>
          </p:nvPr>
        </p:nvSpPr>
        <p:spPr/>
        <p:txBody>
          <a:bodyPr/>
          <a:lstStyle/>
          <a:p>
            <a:fld id="{B31C631A-5C90-5B41-ACED-B935B54040C3}" type="slidenum">
              <a:rPr lang="en-US" smtClean="0"/>
              <a:t>‹#›</a:t>
            </a:fld>
            <a:endParaRPr lang="en-US"/>
          </a:p>
        </p:txBody>
      </p:sp>
    </p:spTree>
    <p:extLst>
      <p:ext uri="{BB962C8B-B14F-4D97-AF65-F5344CB8AC3E}">
        <p14:creationId xmlns:p14="http://schemas.microsoft.com/office/powerpoint/2010/main" val="745028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354000" y="3737433"/>
            <a:ext cx="5393600" cy="16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6586000" y="965433"/>
            <a:ext cx="5116000" cy="49269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464736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31210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415600" y="4202967"/>
            <a:ext cx="11360800" cy="17343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2505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942353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ull-Image Layout">
  <p:cSld name="Full-Image Layout">
    <p:spTree>
      <p:nvGrpSpPr>
        <p:cNvPr id="1" name="Shape 50"/>
        <p:cNvGrpSpPr/>
        <p:nvPr/>
      </p:nvGrpSpPr>
      <p:grpSpPr>
        <a:xfrm>
          <a:off x="0" y="0"/>
          <a:ext cx="0" cy="0"/>
          <a:chOff x="0" y="0"/>
          <a:chExt cx="0" cy="0"/>
        </a:xfrm>
      </p:grpSpPr>
      <p:cxnSp>
        <p:nvCxnSpPr>
          <p:cNvPr id="51" name="Google Shape;51;p13"/>
          <p:cNvCxnSpPr/>
          <p:nvPr/>
        </p:nvCxnSpPr>
        <p:spPr>
          <a:xfrm>
            <a:off x="9922717" y="6100022"/>
            <a:ext cx="0" cy="588600"/>
          </a:xfrm>
          <a:prstGeom prst="straightConnector1">
            <a:avLst/>
          </a:prstGeom>
          <a:noFill/>
          <a:ln w="12700" cap="flat" cmpd="sng">
            <a:solidFill>
              <a:schemeClr val="dk1"/>
            </a:solidFill>
            <a:prstDash val="solid"/>
            <a:miter lim="800000"/>
            <a:headEnd type="none" w="sm" len="sm"/>
            <a:tailEnd type="none" w="sm" len="sm"/>
          </a:ln>
        </p:spPr>
      </p:cxnSp>
      <p:pic>
        <p:nvPicPr>
          <p:cNvPr id="52" name="Google Shape;52;p13"/>
          <p:cNvPicPr preferRelativeResize="0"/>
          <p:nvPr/>
        </p:nvPicPr>
        <p:blipFill rotWithShape="1">
          <a:blip r:embed="rId2">
            <a:alphaModFix/>
          </a:blip>
          <a:srcRect/>
          <a:stretch/>
        </p:blipFill>
        <p:spPr>
          <a:xfrm>
            <a:off x="10149758" y="6145530"/>
            <a:ext cx="1358305" cy="388960"/>
          </a:xfrm>
          <a:prstGeom prst="rect">
            <a:avLst/>
          </a:prstGeom>
          <a:noFill/>
          <a:ln>
            <a:noFill/>
          </a:ln>
        </p:spPr>
      </p:pic>
      <p:pic>
        <p:nvPicPr>
          <p:cNvPr id="53" name="Google Shape;53;p13"/>
          <p:cNvPicPr preferRelativeResize="0"/>
          <p:nvPr/>
        </p:nvPicPr>
        <p:blipFill rotWithShape="1">
          <a:blip r:embed="rId3">
            <a:alphaModFix/>
          </a:blip>
          <a:srcRect/>
          <a:stretch/>
        </p:blipFill>
        <p:spPr>
          <a:xfrm>
            <a:off x="8194856" y="6243443"/>
            <a:ext cx="1500824" cy="226315"/>
          </a:xfrm>
          <a:prstGeom prst="rect">
            <a:avLst/>
          </a:prstGeom>
          <a:noFill/>
          <a:ln>
            <a:noFill/>
          </a:ln>
        </p:spPr>
      </p:pic>
      <p:sp>
        <p:nvSpPr>
          <p:cNvPr id="54" name="Google Shape;54;p13"/>
          <p:cNvSpPr>
            <a:spLocks noGrp="1"/>
          </p:cNvSpPr>
          <p:nvPr>
            <p:ph type="pic" idx="2"/>
          </p:nvPr>
        </p:nvSpPr>
        <p:spPr>
          <a:xfrm>
            <a:off x="7520" y="0"/>
            <a:ext cx="12190400" cy="5934600"/>
          </a:xfrm>
          <a:prstGeom prst="rect">
            <a:avLst/>
          </a:prstGeom>
          <a:solidFill>
            <a:srgbClr val="7F7F7F"/>
          </a:solidFill>
          <a:ln>
            <a:noFill/>
          </a:ln>
        </p:spPr>
      </p:sp>
      <p:sp>
        <p:nvSpPr>
          <p:cNvPr id="55" name="Google Shape;55;p13"/>
          <p:cNvSpPr txBox="1">
            <a:spLocks noGrp="1"/>
          </p:cNvSpPr>
          <p:nvPr>
            <p:ph type="body" idx="1"/>
          </p:nvPr>
        </p:nvSpPr>
        <p:spPr>
          <a:xfrm>
            <a:off x="509336" y="6231410"/>
            <a:ext cx="3359200" cy="469832"/>
          </a:xfrm>
          <a:prstGeom prst="rect">
            <a:avLst/>
          </a:prstGeom>
          <a:noFill/>
          <a:ln>
            <a:noFill/>
          </a:ln>
        </p:spPr>
        <p:txBody>
          <a:bodyPr spcFirstLastPara="1" wrap="square" lIns="91425" tIns="45700" rIns="91425" bIns="45700" anchor="t" anchorCtr="0">
            <a:spAutoFit/>
          </a:bodyPr>
          <a:lstStyle>
            <a:lvl1pPr marL="457200" lvl="0" indent="-342900" algn="l" rtl="0">
              <a:lnSpc>
                <a:spcPct val="90000"/>
              </a:lnSpc>
              <a:spcBef>
                <a:spcPts val="1000"/>
              </a:spcBef>
              <a:spcAft>
                <a:spcPts val="0"/>
              </a:spcAft>
              <a:buClr>
                <a:schemeClr val="dk1"/>
              </a:buClr>
              <a:buSzPts val="1800"/>
              <a:buChar char="●"/>
              <a:defRPr sz="1800" b="0" i="1"/>
            </a:lvl1pPr>
            <a:lvl2pPr marL="914400" lvl="1" indent="-342900" algn="l" rtl="0">
              <a:lnSpc>
                <a:spcPct val="90000"/>
              </a:lnSpc>
              <a:spcBef>
                <a:spcPts val="1600"/>
              </a:spcBef>
              <a:spcAft>
                <a:spcPts val="0"/>
              </a:spcAft>
              <a:buClr>
                <a:srgbClr val="000000"/>
              </a:buClr>
              <a:buSzPts val="1800"/>
              <a:buChar char="○"/>
              <a:defRPr/>
            </a:lvl2pPr>
            <a:lvl3pPr marL="1371600" lvl="2" indent="-342900" algn="l" rtl="0">
              <a:lnSpc>
                <a:spcPct val="90000"/>
              </a:lnSpc>
              <a:spcBef>
                <a:spcPts val="1600"/>
              </a:spcBef>
              <a:spcAft>
                <a:spcPts val="0"/>
              </a:spcAft>
              <a:buClr>
                <a:srgbClr val="232323"/>
              </a:buClr>
              <a:buSzPts val="1800"/>
              <a:buChar char="■"/>
              <a:defRPr/>
            </a:lvl3pPr>
            <a:lvl4pPr marL="1828800" lvl="3" indent="-342900" algn="l" rtl="0">
              <a:lnSpc>
                <a:spcPct val="90000"/>
              </a:lnSpc>
              <a:spcBef>
                <a:spcPts val="1200"/>
              </a:spcBef>
              <a:spcAft>
                <a:spcPts val="0"/>
              </a:spcAft>
              <a:buClr>
                <a:srgbClr val="000000"/>
              </a:buClr>
              <a:buSzPts val="1800"/>
              <a:buChar char="●"/>
              <a:defRPr/>
            </a:lvl4pPr>
            <a:lvl5pPr marL="2286000" lvl="4" indent="-342900" algn="l" rtl="0">
              <a:lnSpc>
                <a:spcPct val="90000"/>
              </a:lnSpc>
              <a:spcBef>
                <a:spcPts val="600"/>
              </a:spcBef>
              <a:spcAft>
                <a:spcPts val="0"/>
              </a:spcAft>
              <a:buClr>
                <a:schemeClr val="dk1"/>
              </a:buClr>
              <a:buSzPts val="1800"/>
              <a:buChar char="○"/>
              <a:defRPr/>
            </a:lvl5pPr>
            <a:lvl6pPr marL="2743200" lvl="5" indent="-342900" algn="l" rtl="0">
              <a:lnSpc>
                <a:spcPct val="100000"/>
              </a:lnSpc>
              <a:spcBef>
                <a:spcPts val="600"/>
              </a:spcBef>
              <a:spcAft>
                <a:spcPts val="0"/>
              </a:spcAft>
              <a:buClr>
                <a:srgbClr val="232323"/>
              </a:buClr>
              <a:buSzPts val="1800"/>
              <a:buChar char="■"/>
              <a:defRPr/>
            </a:lvl6pPr>
            <a:lvl7pPr marL="3200400" lvl="6" indent="-342900" algn="l" rtl="0">
              <a:lnSpc>
                <a:spcPct val="90000"/>
              </a:lnSpc>
              <a:spcBef>
                <a:spcPts val="1600"/>
              </a:spcBef>
              <a:spcAft>
                <a:spcPts val="0"/>
              </a:spcAft>
              <a:buClr>
                <a:srgbClr val="232323"/>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56" name="Google Shape;56;p13"/>
          <p:cNvSpPr txBox="1">
            <a:spLocks noGrp="1"/>
          </p:cNvSpPr>
          <p:nvPr>
            <p:ph type="title"/>
          </p:nvPr>
        </p:nvSpPr>
        <p:spPr>
          <a:xfrm>
            <a:off x="304800" y="192089"/>
            <a:ext cx="11658800" cy="590891"/>
          </a:xfrm>
          <a:prstGeom prst="rect">
            <a:avLst/>
          </a:prstGeom>
          <a:noFill/>
          <a:ln>
            <a:noFill/>
          </a:ln>
        </p:spPr>
        <p:txBody>
          <a:bodyPr spcFirstLastPara="1" wrap="square" lIns="91425" tIns="45700" rIns="91425" bIns="45700" anchor="t" anchorCtr="0">
            <a:spAutoFit/>
          </a:bodyPr>
          <a:lstStyle>
            <a:lvl1pPr lvl="0" algn="l" rtl="0">
              <a:lnSpc>
                <a:spcPct val="90000"/>
              </a:lnSpc>
              <a:spcBef>
                <a:spcPts val="0"/>
              </a:spcBef>
              <a:spcAft>
                <a:spcPts val="0"/>
              </a:spcAft>
              <a:buClr>
                <a:schemeClr val="lt2"/>
              </a:buClr>
              <a:buSzPts val="3600"/>
              <a:buFont typeface="Century Gothic"/>
              <a:buNone/>
              <a:defRPr sz="36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13"/>
          <p:cNvSpPr txBox="1">
            <a:spLocks noGrp="1"/>
          </p:cNvSpPr>
          <p:nvPr>
            <p:ph type="body" idx="3"/>
          </p:nvPr>
        </p:nvSpPr>
        <p:spPr>
          <a:xfrm>
            <a:off x="304800" y="893820"/>
            <a:ext cx="4402400" cy="608331"/>
          </a:xfrm>
          <a:prstGeom prst="rect">
            <a:avLst/>
          </a:prstGeom>
          <a:noFill/>
          <a:ln>
            <a:noFill/>
          </a:ln>
        </p:spPr>
        <p:txBody>
          <a:bodyPr spcFirstLastPara="1" wrap="square" lIns="91425" tIns="45700" rIns="91425" bIns="45700" anchor="t" anchorCtr="0">
            <a:spAutoFit/>
          </a:bodyPr>
          <a:lstStyle>
            <a:lvl1pPr marL="457200" lvl="0" indent="-406400" algn="l" rtl="0">
              <a:lnSpc>
                <a:spcPct val="90000"/>
              </a:lnSpc>
              <a:spcBef>
                <a:spcPts val="1000"/>
              </a:spcBef>
              <a:spcAft>
                <a:spcPts val="0"/>
              </a:spcAft>
              <a:buClr>
                <a:schemeClr val="lt2"/>
              </a:buClr>
              <a:buSzPts val="2800"/>
              <a:buChar char="●"/>
              <a:defRPr sz="2800">
                <a:solidFill>
                  <a:schemeClr val="lt2"/>
                </a:solidFill>
              </a:defRPr>
            </a:lvl1pPr>
            <a:lvl2pPr marL="914400" lvl="1" indent="-342900" algn="l" rtl="0">
              <a:lnSpc>
                <a:spcPct val="90000"/>
              </a:lnSpc>
              <a:spcBef>
                <a:spcPts val="1600"/>
              </a:spcBef>
              <a:spcAft>
                <a:spcPts val="0"/>
              </a:spcAft>
              <a:buClr>
                <a:srgbClr val="000000"/>
              </a:buClr>
              <a:buSzPts val="1800"/>
              <a:buChar char="○"/>
              <a:defRPr/>
            </a:lvl2pPr>
            <a:lvl3pPr marL="1371600" lvl="2" indent="-342900" algn="l" rtl="0">
              <a:lnSpc>
                <a:spcPct val="90000"/>
              </a:lnSpc>
              <a:spcBef>
                <a:spcPts val="1600"/>
              </a:spcBef>
              <a:spcAft>
                <a:spcPts val="0"/>
              </a:spcAft>
              <a:buClr>
                <a:srgbClr val="232323"/>
              </a:buClr>
              <a:buSzPts val="1800"/>
              <a:buChar char="■"/>
              <a:defRPr/>
            </a:lvl3pPr>
            <a:lvl4pPr marL="1828800" lvl="3" indent="-342900" algn="l" rtl="0">
              <a:lnSpc>
                <a:spcPct val="90000"/>
              </a:lnSpc>
              <a:spcBef>
                <a:spcPts val="1200"/>
              </a:spcBef>
              <a:spcAft>
                <a:spcPts val="0"/>
              </a:spcAft>
              <a:buClr>
                <a:srgbClr val="000000"/>
              </a:buClr>
              <a:buSzPts val="1800"/>
              <a:buChar char="●"/>
              <a:defRPr/>
            </a:lvl4pPr>
            <a:lvl5pPr marL="2286000" lvl="4" indent="-342900" algn="l" rtl="0">
              <a:lnSpc>
                <a:spcPct val="90000"/>
              </a:lnSpc>
              <a:spcBef>
                <a:spcPts val="600"/>
              </a:spcBef>
              <a:spcAft>
                <a:spcPts val="0"/>
              </a:spcAft>
              <a:buClr>
                <a:schemeClr val="dk1"/>
              </a:buClr>
              <a:buSzPts val="1800"/>
              <a:buChar char="○"/>
              <a:defRPr/>
            </a:lvl5pPr>
            <a:lvl6pPr marL="2743200" lvl="5" indent="-342900" algn="l" rtl="0">
              <a:lnSpc>
                <a:spcPct val="100000"/>
              </a:lnSpc>
              <a:spcBef>
                <a:spcPts val="600"/>
              </a:spcBef>
              <a:spcAft>
                <a:spcPts val="0"/>
              </a:spcAft>
              <a:buClr>
                <a:srgbClr val="232323"/>
              </a:buClr>
              <a:buSzPts val="1800"/>
              <a:buChar char="■"/>
              <a:defRPr/>
            </a:lvl6pPr>
            <a:lvl7pPr marL="3200400" lvl="6" indent="-342900" algn="l" rtl="0">
              <a:lnSpc>
                <a:spcPct val="90000"/>
              </a:lnSpc>
              <a:spcBef>
                <a:spcPts val="1600"/>
              </a:spcBef>
              <a:spcAft>
                <a:spcPts val="0"/>
              </a:spcAft>
              <a:buClr>
                <a:srgbClr val="232323"/>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Tree>
    <p:extLst>
      <p:ext uri="{BB962C8B-B14F-4D97-AF65-F5344CB8AC3E}">
        <p14:creationId xmlns:p14="http://schemas.microsoft.com/office/powerpoint/2010/main" val="41692058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_Slide_Light">
  <p:cSld name="Content_Slide_Light">
    <p:spTree>
      <p:nvGrpSpPr>
        <p:cNvPr id="1" name="Shape 58"/>
        <p:cNvGrpSpPr/>
        <p:nvPr/>
      </p:nvGrpSpPr>
      <p:grpSpPr>
        <a:xfrm>
          <a:off x="0" y="0"/>
          <a:ext cx="0" cy="0"/>
          <a:chOff x="0" y="0"/>
          <a:chExt cx="0" cy="0"/>
        </a:xfrm>
      </p:grpSpPr>
      <p:sp>
        <p:nvSpPr>
          <p:cNvPr id="59" name="Google Shape;59;p14"/>
          <p:cNvSpPr/>
          <p:nvPr/>
        </p:nvSpPr>
        <p:spPr>
          <a:xfrm>
            <a:off x="9838306" y="0"/>
            <a:ext cx="2038751" cy="1011994"/>
          </a:xfrm>
          <a:custGeom>
            <a:avLst/>
            <a:gdLst/>
            <a:ahLst/>
            <a:cxnLst/>
            <a:rect l="l" t="t" r="r" b="b"/>
            <a:pathLst>
              <a:path w="4741280" h="2353474" extrusionOk="0">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0" name="Google Shape;60;p14"/>
          <p:cNvSpPr txBox="1">
            <a:spLocks noGrp="1"/>
          </p:cNvSpPr>
          <p:nvPr>
            <p:ph type="sldNum" idx="12"/>
          </p:nvPr>
        </p:nvSpPr>
        <p:spPr>
          <a:xfrm>
            <a:off x="11668593" y="6484937"/>
            <a:ext cx="52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0" u="none" strike="noStrike" cap="none">
                <a:solidFill>
                  <a:schemeClr val="dk2"/>
                </a:solidFill>
                <a:latin typeface="Century Gothic"/>
                <a:ea typeface="Century Gothic"/>
                <a:cs typeface="Century Gothic"/>
                <a:sym typeface="Century Gothic"/>
              </a:defRPr>
            </a:lvl1pPr>
            <a:lvl2pPr marL="0" lvl="1" indent="0" algn="r" rtl="0">
              <a:spcBef>
                <a:spcPts val="0"/>
              </a:spcBef>
              <a:buNone/>
              <a:defRPr sz="1200" b="0" i="0" u="none" strike="noStrike" cap="none">
                <a:solidFill>
                  <a:schemeClr val="dk2"/>
                </a:solidFill>
                <a:latin typeface="Century Gothic"/>
                <a:ea typeface="Century Gothic"/>
                <a:cs typeface="Century Gothic"/>
                <a:sym typeface="Century Gothic"/>
              </a:defRPr>
            </a:lvl2pPr>
            <a:lvl3pPr marL="0" lvl="2" indent="0" algn="r" rtl="0">
              <a:spcBef>
                <a:spcPts val="0"/>
              </a:spcBef>
              <a:buNone/>
              <a:defRPr sz="1200" b="0" i="0" u="none" strike="noStrike" cap="none">
                <a:solidFill>
                  <a:schemeClr val="dk2"/>
                </a:solidFill>
                <a:latin typeface="Century Gothic"/>
                <a:ea typeface="Century Gothic"/>
                <a:cs typeface="Century Gothic"/>
                <a:sym typeface="Century Gothic"/>
              </a:defRPr>
            </a:lvl3pPr>
            <a:lvl4pPr marL="0" lvl="3" indent="0" algn="r" rtl="0">
              <a:spcBef>
                <a:spcPts val="0"/>
              </a:spcBef>
              <a:buNone/>
              <a:defRPr sz="1200" b="0" i="0" u="none" strike="noStrike" cap="none">
                <a:solidFill>
                  <a:schemeClr val="dk2"/>
                </a:solidFill>
                <a:latin typeface="Century Gothic"/>
                <a:ea typeface="Century Gothic"/>
                <a:cs typeface="Century Gothic"/>
                <a:sym typeface="Century Gothic"/>
              </a:defRPr>
            </a:lvl4pPr>
            <a:lvl5pPr marL="0" lvl="4" indent="0" algn="r" rtl="0">
              <a:spcBef>
                <a:spcPts val="0"/>
              </a:spcBef>
              <a:buNone/>
              <a:defRPr sz="1200" b="0" i="0" u="none" strike="noStrike" cap="none">
                <a:solidFill>
                  <a:schemeClr val="dk2"/>
                </a:solidFill>
                <a:latin typeface="Century Gothic"/>
                <a:ea typeface="Century Gothic"/>
                <a:cs typeface="Century Gothic"/>
                <a:sym typeface="Century Gothic"/>
              </a:defRPr>
            </a:lvl5pPr>
            <a:lvl6pPr marL="0" lvl="5" indent="0" algn="r" rtl="0">
              <a:spcBef>
                <a:spcPts val="0"/>
              </a:spcBef>
              <a:buNone/>
              <a:defRPr sz="1200" b="0" i="0" u="none" strike="noStrike" cap="none">
                <a:solidFill>
                  <a:schemeClr val="dk2"/>
                </a:solidFill>
                <a:latin typeface="Century Gothic"/>
                <a:ea typeface="Century Gothic"/>
                <a:cs typeface="Century Gothic"/>
                <a:sym typeface="Century Gothic"/>
              </a:defRPr>
            </a:lvl6pPr>
            <a:lvl7pPr marL="0" lvl="6" indent="0" algn="r" rtl="0">
              <a:spcBef>
                <a:spcPts val="0"/>
              </a:spcBef>
              <a:buNone/>
              <a:defRPr sz="1200" b="0" i="0" u="none" strike="noStrike" cap="none">
                <a:solidFill>
                  <a:schemeClr val="dk2"/>
                </a:solidFill>
                <a:latin typeface="Century Gothic"/>
                <a:ea typeface="Century Gothic"/>
                <a:cs typeface="Century Gothic"/>
                <a:sym typeface="Century Gothic"/>
              </a:defRPr>
            </a:lvl7pPr>
            <a:lvl8pPr marL="0" lvl="7" indent="0" algn="r" rtl="0">
              <a:spcBef>
                <a:spcPts val="0"/>
              </a:spcBef>
              <a:buNone/>
              <a:defRPr sz="1200" b="0" i="0" u="none" strike="noStrike" cap="none">
                <a:solidFill>
                  <a:schemeClr val="dk2"/>
                </a:solidFill>
                <a:latin typeface="Century Gothic"/>
                <a:ea typeface="Century Gothic"/>
                <a:cs typeface="Century Gothic"/>
                <a:sym typeface="Century Gothic"/>
              </a:defRPr>
            </a:lvl8pPr>
            <a:lvl9pPr marL="0" lvl="8" indent="0" algn="r" rtl="0">
              <a:spcBef>
                <a:spcPts val="0"/>
              </a:spcBef>
              <a:buNone/>
              <a:defRPr sz="1200" b="0" i="0" u="none" strike="noStrike" cap="none">
                <a:solidFill>
                  <a:schemeClr val="dk2"/>
                </a:solidFill>
                <a:latin typeface="Century Gothic"/>
                <a:ea typeface="Century Gothic"/>
                <a:cs typeface="Century Gothic"/>
                <a:sym typeface="Century Gothic"/>
              </a:defRPr>
            </a:lvl9pPr>
          </a:lstStyle>
          <a:p>
            <a:fld id="{00000000-1234-1234-1234-123412341234}" type="slidenum">
              <a:rPr lang="en" smtClean="0"/>
              <a:pPr/>
              <a:t>‹#›</a:t>
            </a:fld>
            <a:endParaRPr lang="en"/>
          </a:p>
        </p:txBody>
      </p:sp>
      <p:pic>
        <p:nvPicPr>
          <p:cNvPr id="61" name="Google Shape;61;p14"/>
          <p:cNvPicPr preferRelativeResize="0"/>
          <p:nvPr/>
        </p:nvPicPr>
        <p:blipFill rotWithShape="1">
          <a:blip r:embed="rId2">
            <a:alphaModFix/>
          </a:blip>
          <a:srcRect/>
          <a:stretch/>
        </p:blipFill>
        <p:spPr>
          <a:xfrm>
            <a:off x="10258173" y="197901"/>
            <a:ext cx="1195065" cy="344063"/>
          </a:xfrm>
          <a:prstGeom prst="rect">
            <a:avLst/>
          </a:prstGeom>
          <a:noFill/>
          <a:ln>
            <a:noFill/>
          </a:ln>
        </p:spPr>
      </p:pic>
      <p:sp>
        <p:nvSpPr>
          <p:cNvPr id="62" name="Google Shape;62;p14"/>
          <p:cNvSpPr txBox="1">
            <a:spLocks noGrp="1"/>
          </p:cNvSpPr>
          <p:nvPr>
            <p:ph type="title"/>
          </p:nvPr>
        </p:nvSpPr>
        <p:spPr>
          <a:xfrm>
            <a:off x="304800" y="209549"/>
            <a:ext cx="9468800" cy="480091"/>
          </a:xfrm>
          <a:prstGeom prst="rect">
            <a:avLst/>
          </a:prstGeom>
          <a:noFill/>
          <a:ln>
            <a:noFill/>
          </a:ln>
        </p:spPr>
        <p:txBody>
          <a:bodyPr spcFirstLastPara="1" wrap="square" lIns="91425" tIns="45700" rIns="91425" bIns="45700" anchor="t" anchorCtr="0">
            <a:sp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4"/>
          <p:cNvSpPr txBox="1">
            <a:spLocks noGrp="1"/>
          </p:cNvSpPr>
          <p:nvPr>
            <p:ph type="ftr" idx="11"/>
          </p:nvPr>
        </p:nvSpPr>
        <p:spPr>
          <a:xfrm>
            <a:off x="5366479" y="6484937"/>
            <a:ext cx="63096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pic>
        <p:nvPicPr>
          <p:cNvPr id="64" name="Google Shape;64;p14"/>
          <p:cNvPicPr preferRelativeResize="0"/>
          <p:nvPr/>
        </p:nvPicPr>
        <p:blipFill rotWithShape="1">
          <a:blip r:embed="rId3">
            <a:alphaModFix/>
          </a:blip>
          <a:srcRect/>
          <a:stretch/>
        </p:blipFill>
        <p:spPr>
          <a:xfrm>
            <a:off x="304800" y="6447365"/>
            <a:ext cx="974768" cy="146989"/>
          </a:xfrm>
          <a:prstGeom prst="rect">
            <a:avLst/>
          </a:prstGeom>
          <a:noFill/>
          <a:ln>
            <a:noFill/>
          </a:ln>
        </p:spPr>
      </p:pic>
      <p:pic>
        <p:nvPicPr>
          <p:cNvPr id="65" name="Google Shape;65;p14"/>
          <p:cNvPicPr preferRelativeResize="0"/>
          <p:nvPr/>
        </p:nvPicPr>
        <p:blipFill rotWithShape="1">
          <a:blip r:embed="rId4">
            <a:alphaModFix/>
          </a:blip>
          <a:srcRect/>
          <a:stretch/>
        </p:blipFill>
        <p:spPr>
          <a:xfrm>
            <a:off x="1544514" y="6402934"/>
            <a:ext cx="841441" cy="240952"/>
          </a:xfrm>
          <a:prstGeom prst="rect">
            <a:avLst/>
          </a:prstGeom>
          <a:noFill/>
          <a:ln>
            <a:noFill/>
          </a:ln>
        </p:spPr>
      </p:pic>
      <p:cxnSp>
        <p:nvCxnSpPr>
          <p:cNvPr id="66" name="Google Shape;66;p14"/>
          <p:cNvCxnSpPr/>
          <p:nvPr/>
        </p:nvCxnSpPr>
        <p:spPr>
          <a:xfrm>
            <a:off x="1424005" y="6402934"/>
            <a:ext cx="0" cy="284700"/>
          </a:xfrm>
          <a:prstGeom prst="straightConnector1">
            <a:avLst/>
          </a:prstGeom>
          <a:noFill/>
          <a:ln w="9525" cap="flat" cmpd="sng">
            <a:solidFill>
              <a:schemeClr val="dk1"/>
            </a:solidFill>
            <a:prstDash val="solid"/>
            <a:miter lim="800000"/>
            <a:headEnd type="none" w="sm" len="sm"/>
            <a:tailEnd type="none" w="sm" len="sm"/>
          </a:ln>
        </p:spPr>
      </p:cxnSp>
      <p:sp>
        <p:nvSpPr>
          <p:cNvPr id="67" name="Google Shape;67;p14"/>
          <p:cNvSpPr txBox="1">
            <a:spLocks noGrp="1"/>
          </p:cNvSpPr>
          <p:nvPr>
            <p:ph type="body" idx="1"/>
          </p:nvPr>
        </p:nvSpPr>
        <p:spPr>
          <a:xfrm>
            <a:off x="330713" y="1296138"/>
            <a:ext cx="11239600" cy="469832"/>
          </a:xfrm>
          <a:prstGeom prst="rect">
            <a:avLst/>
          </a:prstGeom>
          <a:noFill/>
          <a:ln>
            <a:noFill/>
          </a:ln>
        </p:spPr>
        <p:txBody>
          <a:bodyPr spcFirstLastPara="1" wrap="square" lIns="91425" tIns="45700" rIns="91425" bIns="45700" anchor="t" anchorCtr="0">
            <a:sp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rgbClr val="000000"/>
              </a:buClr>
              <a:buSzPts val="1800"/>
              <a:buChar char="○"/>
              <a:defRPr/>
            </a:lvl2pPr>
            <a:lvl3pPr marL="1371600" lvl="2" indent="-342900" algn="l" rtl="0">
              <a:lnSpc>
                <a:spcPct val="90000"/>
              </a:lnSpc>
              <a:spcBef>
                <a:spcPts val="1600"/>
              </a:spcBef>
              <a:spcAft>
                <a:spcPts val="0"/>
              </a:spcAft>
              <a:buClr>
                <a:srgbClr val="232323"/>
              </a:buClr>
              <a:buSzPts val="1800"/>
              <a:buChar char="■"/>
              <a:defRPr/>
            </a:lvl3pPr>
            <a:lvl4pPr marL="1828800" lvl="3" indent="-342900" algn="l" rtl="0">
              <a:lnSpc>
                <a:spcPct val="90000"/>
              </a:lnSpc>
              <a:spcBef>
                <a:spcPts val="1200"/>
              </a:spcBef>
              <a:spcAft>
                <a:spcPts val="0"/>
              </a:spcAft>
              <a:buClr>
                <a:srgbClr val="000000"/>
              </a:buClr>
              <a:buSzPts val="1800"/>
              <a:buChar char="●"/>
              <a:defRPr/>
            </a:lvl4pPr>
            <a:lvl5pPr marL="2286000" lvl="4" indent="-342900" algn="l" rtl="0">
              <a:lnSpc>
                <a:spcPct val="90000"/>
              </a:lnSpc>
              <a:spcBef>
                <a:spcPts val="600"/>
              </a:spcBef>
              <a:spcAft>
                <a:spcPts val="0"/>
              </a:spcAft>
              <a:buClr>
                <a:schemeClr val="dk1"/>
              </a:buClr>
              <a:buSzPts val="1800"/>
              <a:buChar char="○"/>
              <a:defRPr/>
            </a:lvl5pPr>
            <a:lvl6pPr marL="2743200" lvl="5" indent="-342900" algn="l" rtl="0">
              <a:lnSpc>
                <a:spcPct val="100000"/>
              </a:lnSpc>
              <a:spcBef>
                <a:spcPts val="600"/>
              </a:spcBef>
              <a:spcAft>
                <a:spcPts val="0"/>
              </a:spcAft>
              <a:buClr>
                <a:srgbClr val="232323"/>
              </a:buClr>
              <a:buSzPts val="1800"/>
              <a:buChar char="■"/>
              <a:defRPr/>
            </a:lvl6pPr>
            <a:lvl7pPr marL="3200400" lvl="6" indent="-342900" algn="l" rtl="0">
              <a:lnSpc>
                <a:spcPct val="90000"/>
              </a:lnSpc>
              <a:spcBef>
                <a:spcPts val="1600"/>
              </a:spcBef>
              <a:spcAft>
                <a:spcPts val="0"/>
              </a:spcAft>
              <a:buClr>
                <a:srgbClr val="232323"/>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Tree>
    <p:extLst>
      <p:ext uri="{BB962C8B-B14F-4D97-AF65-F5344CB8AC3E}">
        <p14:creationId xmlns:p14="http://schemas.microsoft.com/office/powerpoint/2010/main" val="170037892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_Unv-Logo-Only_Light">
  <p:cSld name="Content_Unv-Logo-Only_Light">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11668593" y="6484937"/>
            <a:ext cx="52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0" u="none" strike="noStrike" cap="none">
                <a:solidFill>
                  <a:schemeClr val="dk2"/>
                </a:solidFill>
                <a:latin typeface="Century Gothic"/>
                <a:ea typeface="Century Gothic"/>
                <a:cs typeface="Century Gothic"/>
                <a:sym typeface="Century Gothic"/>
              </a:defRPr>
            </a:lvl1pPr>
            <a:lvl2pPr marL="0" lvl="1" indent="0" algn="r" rtl="0">
              <a:spcBef>
                <a:spcPts val="0"/>
              </a:spcBef>
              <a:buNone/>
              <a:defRPr sz="1200" b="0" i="0" u="none" strike="noStrike" cap="none">
                <a:solidFill>
                  <a:schemeClr val="dk2"/>
                </a:solidFill>
                <a:latin typeface="Century Gothic"/>
                <a:ea typeface="Century Gothic"/>
                <a:cs typeface="Century Gothic"/>
                <a:sym typeface="Century Gothic"/>
              </a:defRPr>
            </a:lvl2pPr>
            <a:lvl3pPr marL="0" lvl="2" indent="0" algn="r" rtl="0">
              <a:spcBef>
                <a:spcPts val="0"/>
              </a:spcBef>
              <a:buNone/>
              <a:defRPr sz="1200" b="0" i="0" u="none" strike="noStrike" cap="none">
                <a:solidFill>
                  <a:schemeClr val="dk2"/>
                </a:solidFill>
                <a:latin typeface="Century Gothic"/>
                <a:ea typeface="Century Gothic"/>
                <a:cs typeface="Century Gothic"/>
                <a:sym typeface="Century Gothic"/>
              </a:defRPr>
            </a:lvl3pPr>
            <a:lvl4pPr marL="0" lvl="3" indent="0" algn="r" rtl="0">
              <a:spcBef>
                <a:spcPts val="0"/>
              </a:spcBef>
              <a:buNone/>
              <a:defRPr sz="1200" b="0" i="0" u="none" strike="noStrike" cap="none">
                <a:solidFill>
                  <a:schemeClr val="dk2"/>
                </a:solidFill>
                <a:latin typeface="Century Gothic"/>
                <a:ea typeface="Century Gothic"/>
                <a:cs typeface="Century Gothic"/>
                <a:sym typeface="Century Gothic"/>
              </a:defRPr>
            </a:lvl4pPr>
            <a:lvl5pPr marL="0" lvl="4" indent="0" algn="r" rtl="0">
              <a:spcBef>
                <a:spcPts val="0"/>
              </a:spcBef>
              <a:buNone/>
              <a:defRPr sz="1200" b="0" i="0" u="none" strike="noStrike" cap="none">
                <a:solidFill>
                  <a:schemeClr val="dk2"/>
                </a:solidFill>
                <a:latin typeface="Century Gothic"/>
                <a:ea typeface="Century Gothic"/>
                <a:cs typeface="Century Gothic"/>
                <a:sym typeface="Century Gothic"/>
              </a:defRPr>
            </a:lvl5pPr>
            <a:lvl6pPr marL="0" lvl="5" indent="0" algn="r" rtl="0">
              <a:spcBef>
                <a:spcPts val="0"/>
              </a:spcBef>
              <a:buNone/>
              <a:defRPr sz="1200" b="0" i="0" u="none" strike="noStrike" cap="none">
                <a:solidFill>
                  <a:schemeClr val="dk2"/>
                </a:solidFill>
                <a:latin typeface="Century Gothic"/>
                <a:ea typeface="Century Gothic"/>
                <a:cs typeface="Century Gothic"/>
                <a:sym typeface="Century Gothic"/>
              </a:defRPr>
            </a:lvl6pPr>
            <a:lvl7pPr marL="0" lvl="6" indent="0" algn="r" rtl="0">
              <a:spcBef>
                <a:spcPts val="0"/>
              </a:spcBef>
              <a:buNone/>
              <a:defRPr sz="1200" b="0" i="0" u="none" strike="noStrike" cap="none">
                <a:solidFill>
                  <a:schemeClr val="dk2"/>
                </a:solidFill>
                <a:latin typeface="Century Gothic"/>
                <a:ea typeface="Century Gothic"/>
                <a:cs typeface="Century Gothic"/>
                <a:sym typeface="Century Gothic"/>
              </a:defRPr>
            </a:lvl7pPr>
            <a:lvl8pPr marL="0" lvl="7" indent="0" algn="r" rtl="0">
              <a:spcBef>
                <a:spcPts val="0"/>
              </a:spcBef>
              <a:buNone/>
              <a:defRPr sz="1200" b="0" i="0" u="none" strike="noStrike" cap="none">
                <a:solidFill>
                  <a:schemeClr val="dk2"/>
                </a:solidFill>
                <a:latin typeface="Century Gothic"/>
                <a:ea typeface="Century Gothic"/>
                <a:cs typeface="Century Gothic"/>
                <a:sym typeface="Century Gothic"/>
              </a:defRPr>
            </a:lvl8pPr>
            <a:lvl9pPr marL="0" lvl="8" indent="0" algn="r" rtl="0">
              <a:spcBef>
                <a:spcPts val="0"/>
              </a:spcBef>
              <a:buNone/>
              <a:defRPr sz="1200" b="0" i="0" u="none" strike="noStrike" cap="none">
                <a:solidFill>
                  <a:schemeClr val="dk2"/>
                </a:solidFill>
                <a:latin typeface="Century Gothic"/>
                <a:ea typeface="Century Gothic"/>
                <a:cs typeface="Century Gothic"/>
                <a:sym typeface="Century Gothic"/>
              </a:defRPr>
            </a:lvl9pPr>
          </a:lstStyle>
          <a:p>
            <a:fld id="{00000000-1234-1234-1234-123412341234}" type="slidenum">
              <a:rPr lang="en" smtClean="0"/>
              <a:pPr/>
              <a:t>‹#›</a:t>
            </a:fld>
            <a:endParaRPr lang="en"/>
          </a:p>
        </p:txBody>
      </p:sp>
      <p:sp>
        <p:nvSpPr>
          <p:cNvPr id="70" name="Google Shape;70;p15"/>
          <p:cNvSpPr txBox="1">
            <a:spLocks noGrp="1"/>
          </p:cNvSpPr>
          <p:nvPr>
            <p:ph type="title"/>
          </p:nvPr>
        </p:nvSpPr>
        <p:spPr>
          <a:xfrm>
            <a:off x="304800" y="219594"/>
            <a:ext cx="9468800" cy="480091"/>
          </a:xfrm>
          <a:prstGeom prst="rect">
            <a:avLst/>
          </a:prstGeom>
          <a:noFill/>
          <a:ln>
            <a:noFill/>
          </a:ln>
        </p:spPr>
        <p:txBody>
          <a:bodyPr spcFirstLastPara="1" wrap="square" lIns="91425" tIns="45700" rIns="91425" bIns="45700" anchor="t" anchorCtr="0">
            <a:sp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5"/>
          <p:cNvSpPr txBox="1">
            <a:spLocks noGrp="1"/>
          </p:cNvSpPr>
          <p:nvPr>
            <p:ph type="ftr" idx="11"/>
          </p:nvPr>
        </p:nvSpPr>
        <p:spPr>
          <a:xfrm>
            <a:off x="5366479" y="6484937"/>
            <a:ext cx="63096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pic>
        <p:nvPicPr>
          <p:cNvPr id="72" name="Google Shape;72;p15"/>
          <p:cNvPicPr preferRelativeResize="0"/>
          <p:nvPr/>
        </p:nvPicPr>
        <p:blipFill rotWithShape="1">
          <a:blip r:embed="rId2">
            <a:alphaModFix/>
          </a:blip>
          <a:srcRect/>
          <a:stretch/>
        </p:blipFill>
        <p:spPr>
          <a:xfrm>
            <a:off x="304800" y="6447365"/>
            <a:ext cx="974768" cy="146989"/>
          </a:xfrm>
          <a:prstGeom prst="rect">
            <a:avLst/>
          </a:prstGeom>
          <a:noFill/>
          <a:ln>
            <a:noFill/>
          </a:ln>
        </p:spPr>
      </p:pic>
      <p:pic>
        <p:nvPicPr>
          <p:cNvPr id="73" name="Google Shape;73;p15"/>
          <p:cNvPicPr preferRelativeResize="0"/>
          <p:nvPr/>
        </p:nvPicPr>
        <p:blipFill rotWithShape="1">
          <a:blip r:embed="rId3">
            <a:alphaModFix/>
          </a:blip>
          <a:srcRect/>
          <a:stretch/>
        </p:blipFill>
        <p:spPr>
          <a:xfrm>
            <a:off x="1544514" y="6402934"/>
            <a:ext cx="841441" cy="240952"/>
          </a:xfrm>
          <a:prstGeom prst="rect">
            <a:avLst/>
          </a:prstGeom>
          <a:noFill/>
          <a:ln>
            <a:noFill/>
          </a:ln>
        </p:spPr>
      </p:pic>
      <p:cxnSp>
        <p:nvCxnSpPr>
          <p:cNvPr id="74" name="Google Shape;74;p15"/>
          <p:cNvCxnSpPr/>
          <p:nvPr/>
        </p:nvCxnSpPr>
        <p:spPr>
          <a:xfrm>
            <a:off x="1424005" y="6402934"/>
            <a:ext cx="0" cy="284700"/>
          </a:xfrm>
          <a:prstGeom prst="straightConnector1">
            <a:avLst/>
          </a:prstGeom>
          <a:noFill/>
          <a:ln w="9525" cap="flat" cmpd="sng">
            <a:solidFill>
              <a:schemeClr val="dk1"/>
            </a:solidFill>
            <a:prstDash val="solid"/>
            <a:miter lim="800000"/>
            <a:headEnd type="none" w="sm" len="sm"/>
            <a:tailEnd type="none" w="sm" len="sm"/>
          </a:ln>
        </p:spPr>
      </p:cxnSp>
      <p:sp>
        <p:nvSpPr>
          <p:cNvPr id="75" name="Google Shape;75;p15"/>
          <p:cNvSpPr txBox="1">
            <a:spLocks noGrp="1"/>
          </p:cNvSpPr>
          <p:nvPr>
            <p:ph type="body" idx="1"/>
          </p:nvPr>
        </p:nvSpPr>
        <p:spPr>
          <a:xfrm>
            <a:off x="366713" y="1108938"/>
            <a:ext cx="11239600" cy="469832"/>
          </a:xfrm>
          <a:prstGeom prst="rect">
            <a:avLst/>
          </a:prstGeom>
          <a:noFill/>
          <a:ln>
            <a:noFill/>
          </a:ln>
        </p:spPr>
        <p:txBody>
          <a:bodyPr spcFirstLastPara="1" wrap="square" lIns="91425" tIns="45700" rIns="91425" bIns="45700" anchor="t" anchorCtr="0">
            <a:sp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rgbClr val="000000"/>
              </a:buClr>
              <a:buSzPts val="1800"/>
              <a:buChar char="○"/>
              <a:defRPr/>
            </a:lvl2pPr>
            <a:lvl3pPr marL="1371600" lvl="2" indent="-342900" algn="l" rtl="0">
              <a:lnSpc>
                <a:spcPct val="90000"/>
              </a:lnSpc>
              <a:spcBef>
                <a:spcPts val="1600"/>
              </a:spcBef>
              <a:spcAft>
                <a:spcPts val="0"/>
              </a:spcAft>
              <a:buClr>
                <a:srgbClr val="232323"/>
              </a:buClr>
              <a:buSzPts val="1800"/>
              <a:buChar char="■"/>
              <a:defRPr/>
            </a:lvl3pPr>
            <a:lvl4pPr marL="1828800" lvl="3" indent="-342900" algn="l" rtl="0">
              <a:lnSpc>
                <a:spcPct val="90000"/>
              </a:lnSpc>
              <a:spcBef>
                <a:spcPts val="1200"/>
              </a:spcBef>
              <a:spcAft>
                <a:spcPts val="0"/>
              </a:spcAft>
              <a:buClr>
                <a:srgbClr val="000000"/>
              </a:buClr>
              <a:buSzPts val="1800"/>
              <a:buChar char="●"/>
              <a:defRPr/>
            </a:lvl4pPr>
            <a:lvl5pPr marL="2286000" lvl="4" indent="-342900" algn="l" rtl="0">
              <a:lnSpc>
                <a:spcPct val="90000"/>
              </a:lnSpc>
              <a:spcBef>
                <a:spcPts val="600"/>
              </a:spcBef>
              <a:spcAft>
                <a:spcPts val="0"/>
              </a:spcAft>
              <a:buClr>
                <a:schemeClr val="dk1"/>
              </a:buClr>
              <a:buSzPts val="1800"/>
              <a:buChar char="○"/>
              <a:defRPr/>
            </a:lvl5pPr>
            <a:lvl6pPr marL="2743200" lvl="5" indent="-342900" algn="l" rtl="0">
              <a:lnSpc>
                <a:spcPct val="100000"/>
              </a:lnSpc>
              <a:spcBef>
                <a:spcPts val="600"/>
              </a:spcBef>
              <a:spcAft>
                <a:spcPts val="0"/>
              </a:spcAft>
              <a:buClr>
                <a:srgbClr val="232323"/>
              </a:buClr>
              <a:buSzPts val="1800"/>
              <a:buChar char="■"/>
              <a:defRPr/>
            </a:lvl6pPr>
            <a:lvl7pPr marL="3200400" lvl="6" indent="-342900" algn="l" rtl="0">
              <a:lnSpc>
                <a:spcPct val="90000"/>
              </a:lnSpc>
              <a:spcBef>
                <a:spcPts val="1600"/>
              </a:spcBef>
              <a:spcAft>
                <a:spcPts val="0"/>
              </a:spcAft>
              <a:buClr>
                <a:srgbClr val="232323"/>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Tree>
    <p:extLst>
      <p:ext uri="{BB962C8B-B14F-4D97-AF65-F5344CB8AC3E}">
        <p14:creationId xmlns:p14="http://schemas.microsoft.com/office/powerpoint/2010/main" val="233964482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mage-Right+Text_Light">
  <p:cSld name="Image-Right+Text_Light">
    <p:spTree>
      <p:nvGrpSpPr>
        <p:cNvPr id="1" name="Shape 76"/>
        <p:cNvGrpSpPr/>
        <p:nvPr/>
      </p:nvGrpSpPr>
      <p:grpSpPr>
        <a:xfrm>
          <a:off x="0" y="0"/>
          <a:ext cx="0" cy="0"/>
          <a:chOff x="0" y="0"/>
          <a:chExt cx="0" cy="0"/>
        </a:xfrm>
      </p:grpSpPr>
      <p:sp>
        <p:nvSpPr>
          <p:cNvPr id="77" name="Google Shape;77;p16"/>
          <p:cNvSpPr/>
          <p:nvPr/>
        </p:nvSpPr>
        <p:spPr>
          <a:xfrm>
            <a:off x="9838306" y="0"/>
            <a:ext cx="2038751" cy="1011994"/>
          </a:xfrm>
          <a:custGeom>
            <a:avLst/>
            <a:gdLst/>
            <a:ahLst/>
            <a:cxnLst/>
            <a:rect l="l" t="t" r="r" b="b"/>
            <a:pathLst>
              <a:path w="4741280" h="2353474" extrusionOk="0">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78" name="Google Shape;78;p16"/>
          <p:cNvSpPr txBox="1">
            <a:spLocks noGrp="1"/>
          </p:cNvSpPr>
          <p:nvPr>
            <p:ph type="sldNum" idx="12"/>
          </p:nvPr>
        </p:nvSpPr>
        <p:spPr>
          <a:xfrm>
            <a:off x="11668593" y="6484937"/>
            <a:ext cx="52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chemeClr val="dk2"/>
                </a:solidFill>
                <a:latin typeface="Century Gothic"/>
                <a:ea typeface="Century Gothic"/>
                <a:cs typeface="Century Gothic"/>
                <a:sym typeface="Century Gothic"/>
              </a:defRPr>
            </a:lvl1pPr>
            <a:lvl2pPr marL="0" lvl="1" indent="0" algn="r" rtl="0">
              <a:spcBef>
                <a:spcPts val="0"/>
              </a:spcBef>
              <a:buNone/>
              <a:defRPr sz="1200">
                <a:solidFill>
                  <a:schemeClr val="dk2"/>
                </a:solidFill>
                <a:latin typeface="Century Gothic"/>
                <a:ea typeface="Century Gothic"/>
                <a:cs typeface="Century Gothic"/>
                <a:sym typeface="Century Gothic"/>
              </a:defRPr>
            </a:lvl2pPr>
            <a:lvl3pPr marL="0" lvl="2" indent="0" algn="r" rtl="0">
              <a:spcBef>
                <a:spcPts val="0"/>
              </a:spcBef>
              <a:buNone/>
              <a:defRPr sz="1200">
                <a:solidFill>
                  <a:schemeClr val="dk2"/>
                </a:solidFill>
                <a:latin typeface="Century Gothic"/>
                <a:ea typeface="Century Gothic"/>
                <a:cs typeface="Century Gothic"/>
                <a:sym typeface="Century Gothic"/>
              </a:defRPr>
            </a:lvl3pPr>
            <a:lvl4pPr marL="0" lvl="3" indent="0" algn="r" rtl="0">
              <a:spcBef>
                <a:spcPts val="0"/>
              </a:spcBef>
              <a:buNone/>
              <a:defRPr sz="1200">
                <a:solidFill>
                  <a:schemeClr val="dk2"/>
                </a:solidFill>
                <a:latin typeface="Century Gothic"/>
                <a:ea typeface="Century Gothic"/>
                <a:cs typeface="Century Gothic"/>
                <a:sym typeface="Century Gothic"/>
              </a:defRPr>
            </a:lvl4pPr>
            <a:lvl5pPr marL="0" lvl="4" indent="0" algn="r" rtl="0">
              <a:spcBef>
                <a:spcPts val="0"/>
              </a:spcBef>
              <a:buNone/>
              <a:defRPr sz="1200">
                <a:solidFill>
                  <a:schemeClr val="dk2"/>
                </a:solidFill>
                <a:latin typeface="Century Gothic"/>
                <a:ea typeface="Century Gothic"/>
                <a:cs typeface="Century Gothic"/>
                <a:sym typeface="Century Gothic"/>
              </a:defRPr>
            </a:lvl5pPr>
            <a:lvl6pPr marL="0" lvl="5" indent="0" algn="r" rtl="0">
              <a:spcBef>
                <a:spcPts val="0"/>
              </a:spcBef>
              <a:buNone/>
              <a:defRPr sz="1200">
                <a:solidFill>
                  <a:schemeClr val="dk2"/>
                </a:solidFill>
                <a:latin typeface="Century Gothic"/>
                <a:ea typeface="Century Gothic"/>
                <a:cs typeface="Century Gothic"/>
                <a:sym typeface="Century Gothic"/>
              </a:defRPr>
            </a:lvl6pPr>
            <a:lvl7pPr marL="0" lvl="6" indent="0" algn="r" rtl="0">
              <a:spcBef>
                <a:spcPts val="0"/>
              </a:spcBef>
              <a:buNone/>
              <a:defRPr sz="1200">
                <a:solidFill>
                  <a:schemeClr val="dk2"/>
                </a:solidFill>
                <a:latin typeface="Century Gothic"/>
                <a:ea typeface="Century Gothic"/>
                <a:cs typeface="Century Gothic"/>
                <a:sym typeface="Century Gothic"/>
              </a:defRPr>
            </a:lvl7pPr>
            <a:lvl8pPr marL="0" lvl="7" indent="0" algn="r" rtl="0">
              <a:spcBef>
                <a:spcPts val="0"/>
              </a:spcBef>
              <a:buNone/>
              <a:defRPr sz="1200">
                <a:solidFill>
                  <a:schemeClr val="dk2"/>
                </a:solidFill>
                <a:latin typeface="Century Gothic"/>
                <a:ea typeface="Century Gothic"/>
                <a:cs typeface="Century Gothic"/>
                <a:sym typeface="Century Gothic"/>
              </a:defRPr>
            </a:lvl8pPr>
            <a:lvl9pPr marL="0" lvl="8" indent="0" algn="r" rtl="0">
              <a:spcBef>
                <a:spcPts val="0"/>
              </a:spcBef>
              <a:buNone/>
              <a:defRPr sz="1200">
                <a:solidFill>
                  <a:schemeClr val="dk2"/>
                </a:solidFill>
                <a:latin typeface="Century Gothic"/>
                <a:ea typeface="Century Gothic"/>
                <a:cs typeface="Century Gothic"/>
                <a:sym typeface="Century Gothic"/>
              </a:defRPr>
            </a:lvl9pPr>
          </a:lstStyle>
          <a:p>
            <a:fld id="{00000000-1234-1234-1234-123412341234}" type="slidenum">
              <a:rPr lang="en" smtClean="0"/>
              <a:pPr/>
              <a:t>‹#›</a:t>
            </a:fld>
            <a:endParaRPr lang="en"/>
          </a:p>
        </p:txBody>
      </p:sp>
      <p:pic>
        <p:nvPicPr>
          <p:cNvPr id="79" name="Google Shape;79;p16"/>
          <p:cNvPicPr preferRelativeResize="0"/>
          <p:nvPr/>
        </p:nvPicPr>
        <p:blipFill rotWithShape="1">
          <a:blip r:embed="rId2">
            <a:alphaModFix/>
          </a:blip>
          <a:srcRect/>
          <a:stretch/>
        </p:blipFill>
        <p:spPr>
          <a:xfrm>
            <a:off x="10258173" y="197901"/>
            <a:ext cx="1195065" cy="344063"/>
          </a:xfrm>
          <a:prstGeom prst="rect">
            <a:avLst/>
          </a:prstGeom>
          <a:noFill/>
          <a:ln>
            <a:noFill/>
          </a:ln>
        </p:spPr>
      </p:pic>
      <p:sp>
        <p:nvSpPr>
          <p:cNvPr id="80" name="Google Shape;80;p16"/>
          <p:cNvSpPr txBox="1">
            <a:spLocks noGrp="1"/>
          </p:cNvSpPr>
          <p:nvPr>
            <p:ph type="title"/>
          </p:nvPr>
        </p:nvSpPr>
        <p:spPr>
          <a:xfrm>
            <a:off x="304800" y="209549"/>
            <a:ext cx="9468800" cy="480091"/>
          </a:xfrm>
          <a:prstGeom prst="rect">
            <a:avLst/>
          </a:prstGeom>
          <a:noFill/>
          <a:ln>
            <a:noFill/>
          </a:ln>
        </p:spPr>
        <p:txBody>
          <a:bodyPr spcFirstLastPara="1" wrap="square" lIns="91425" tIns="45700" rIns="91425" bIns="45700" anchor="t" anchorCtr="0">
            <a:sp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16"/>
          <p:cNvSpPr txBox="1">
            <a:spLocks noGrp="1"/>
          </p:cNvSpPr>
          <p:nvPr>
            <p:ph type="ftr" idx="11"/>
          </p:nvPr>
        </p:nvSpPr>
        <p:spPr>
          <a:xfrm>
            <a:off x="5366479" y="6484937"/>
            <a:ext cx="63096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pic>
        <p:nvPicPr>
          <p:cNvPr id="82" name="Google Shape;82;p16"/>
          <p:cNvPicPr preferRelativeResize="0"/>
          <p:nvPr/>
        </p:nvPicPr>
        <p:blipFill rotWithShape="1">
          <a:blip r:embed="rId3">
            <a:alphaModFix/>
          </a:blip>
          <a:srcRect/>
          <a:stretch/>
        </p:blipFill>
        <p:spPr>
          <a:xfrm>
            <a:off x="304800" y="6447365"/>
            <a:ext cx="974768" cy="146989"/>
          </a:xfrm>
          <a:prstGeom prst="rect">
            <a:avLst/>
          </a:prstGeom>
          <a:noFill/>
          <a:ln>
            <a:noFill/>
          </a:ln>
        </p:spPr>
      </p:pic>
      <p:sp>
        <p:nvSpPr>
          <p:cNvPr id="83" name="Google Shape;83;p16"/>
          <p:cNvSpPr>
            <a:spLocks noGrp="1"/>
          </p:cNvSpPr>
          <p:nvPr>
            <p:ph type="pic" idx="2"/>
          </p:nvPr>
        </p:nvSpPr>
        <p:spPr>
          <a:xfrm>
            <a:off x="6843011" y="1129750"/>
            <a:ext cx="5030000" cy="4572000"/>
          </a:xfrm>
          <a:prstGeom prst="rect">
            <a:avLst/>
          </a:prstGeom>
          <a:noFill/>
          <a:ln>
            <a:noFill/>
          </a:ln>
        </p:spPr>
      </p:sp>
      <p:pic>
        <p:nvPicPr>
          <p:cNvPr id="84" name="Google Shape;84;p16"/>
          <p:cNvPicPr preferRelativeResize="0"/>
          <p:nvPr/>
        </p:nvPicPr>
        <p:blipFill rotWithShape="1">
          <a:blip r:embed="rId4">
            <a:alphaModFix/>
          </a:blip>
          <a:srcRect/>
          <a:stretch/>
        </p:blipFill>
        <p:spPr>
          <a:xfrm>
            <a:off x="1544514" y="6402934"/>
            <a:ext cx="841441" cy="240952"/>
          </a:xfrm>
          <a:prstGeom prst="rect">
            <a:avLst/>
          </a:prstGeom>
          <a:noFill/>
          <a:ln>
            <a:noFill/>
          </a:ln>
        </p:spPr>
      </p:pic>
      <p:cxnSp>
        <p:nvCxnSpPr>
          <p:cNvPr id="85" name="Google Shape;85;p16"/>
          <p:cNvCxnSpPr/>
          <p:nvPr/>
        </p:nvCxnSpPr>
        <p:spPr>
          <a:xfrm>
            <a:off x="1424005" y="6402934"/>
            <a:ext cx="0" cy="284700"/>
          </a:xfrm>
          <a:prstGeom prst="straightConnector1">
            <a:avLst/>
          </a:prstGeom>
          <a:noFill/>
          <a:ln w="9525" cap="flat" cmpd="sng">
            <a:solidFill>
              <a:schemeClr val="dk1"/>
            </a:solidFill>
            <a:prstDash val="solid"/>
            <a:miter lim="800000"/>
            <a:headEnd type="none" w="sm" len="sm"/>
            <a:tailEnd type="none" w="sm" len="sm"/>
          </a:ln>
        </p:spPr>
      </p:cxnSp>
      <p:sp>
        <p:nvSpPr>
          <p:cNvPr id="86" name="Google Shape;86;p16"/>
          <p:cNvSpPr txBox="1">
            <a:spLocks noGrp="1"/>
          </p:cNvSpPr>
          <p:nvPr>
            <p:ph type="body" idx="1"/>
          </p:nvPr>
        </p:nvSpPr>
        <p:spPr>
          <a:xfrm>
            <a:off x="366713" y="1129750"/>
            <a:ext cx="6026000" cy="469832"/>
          </a:xfrm>
          <a:prstGeom prst="rect">
            <a:avLst/>
          </a:prstGeom>
          <a:noFill/>
          <a:ln>
            <a:noFill/>
          </a:ln>
        </p:spPr>
        <p:txBody>
          <a:bodyPr spcFirstLastPara="1" wrap="square" lIns="91425" tIns="45700" rIns="91425" bIns="45700" anchor="t" anchorCtr="0">
            <a:spAutoFit/>
          </a:bodyPr>
          <a:lstStyle>
            <a:lvl1pPr marL="457200" lvl="0" indent="-381000" algn="l" rtl="0">
              <a:lnSpc>
                <a:spcPct val="90000"/>
              </a:lnSpc>
              <a:spcBef>
                <a:spcPts val="1000"/>
              </a:spcBef>
              <a:spcAft>
                <a:spcPts val="0"/>
              </a:spcAft>
              <a:buClr>
                <a:schemeClr val="dk1"/>
              </a:buClr>
              <a:buSzPts val="2400"/>
              <a:buChar char="●"/>
              <a:defRPr>
                <a:solidFill>
                  <a:schemeClr val="dk1"/>
                </a:solidFill>
              </a:defRPr>
            </a:lvl1pPr>
            <a:lvl2pPr marL="914400" lvl="1" indent="-355600" algn="l" rtl="0">
              <a:lnSpc>
                <a:spcPct val="90000"/>
              </a:lnSpc>
              <a:spcBef>
                <a:spcPts val="1600"/>
              </a:spcBef>
              <a:spcAft>
                <a:spcPts val="0"/>
              </a:spcAft>
              <a:buClr>
                <a:schemeClr val="dk1"/>
              </a:buClr>
              <a:buSzPts val="2000"/>
              <a:buChar char="○"/>
              <a:defRPr>
                <a:solidFill>
                  <a:schemeClr val="dk1"/>
                </a:solidFill>
              </a:defRPr>
            </a:lvl2pPr>
            <a:lvl3pPr marL="1371600" lvl="2" indent="-355600" algn="l" rtl="0">
              <a:lnSpc>
                <a:spcPct val="90000"/>
              </a:lnSpc>
              <a:spcBef>
                <a:spcPts val="1600"/>
              </a:spcBef>
              <a:spcAft>
                <a:spcPts val="0"/>
              </a:spcAft>
              <a:buClr>
                <a:schemeClr val="dk1"/>
              </a:buClr>
              <a:buSzPts val="2000"/>
              <a:buChar char="■"/>
              <a:defRPr>
                <a:solidFill>
                  <a:schemeClr val="dk1"/>
                </a:solidFill>
              </a:defRPr>
            </a:lvl3pPr>
            <a:lvl4pPr marL="1828800" lvl="3" indent="-342900" algn="l" rtl="0">
              <a:lnSpc>
                <a:spcPct val="90000"/>
              </a:lnSpc>
              <a:spcBef>
                <a:spcPts val="1200"/>
              </a:spcBef>
              <a:spcAft>
                <a:spcPts val="0"/>
              </a:spcAft>
              <a:buClr>
                <a:schemeClr val="dk1"/>
              </a:buClr>
              <a:buSzPts val="1800"/>
              <a:buChar char="●"/>
              <a:defRPr>
                <a:solidFill>
                  <a:schemeClr val="dk1"/>
                </a:solidFill>
              </a:defRPr>
            </a:lvl4pPr>
            <a:lvl5pPr marL="2286000" lvl="4" indent="-342900" algn="l" rtl="0">
              <a:lnSpc>
                <a:spcPct val="90000"/>
              </a:lnSpc>
              <a:spcBef>
                <a:spcPts val="600"/>
              </a:spcBef>
              <a:spcAft>
                <a:spcPts val="0"/>
              </a:spcAft>
              <a:buClr>
                <a:schemeClr val="dk1"/>
              </a:buClr>
              <a:buSzPts val="1800"/>
              <a:buChar char="○"/>
              <a:defRPr>
                <a:solidFill>
                  <a:schemeClr val="dk1"/>
                </a:solidFill>
              </a:defRPr>
            </a:lvl5pPr>
            <a:lvl6pPr marL="2743200" lvl="5" indent="-342900" algn="l" rtl="0">
              <a:lnSpc>
                <a:spcPct val="100000"/>
              </a:lnSpc>
              <a:spcBef>
                <a:spcPts val="600"/>
              </a:spcBef>
              <a:spcAft>
                <a:spcPts val="0"/>
              </a:spcAft>
              <a:buClr>
                <a:srgbClr val="232323"/>
              </a:buClr>
              <a:buSzPts val="1800"/>
              <a:buChar char="■"/>
              <a:defRPr/>
            </a:lvl6pPr>
            <a:lvl7pPr marL="3200400" lvl="6" indent="-342900" algn="l" rtl="0">
              <a:lnSpc>
                <a:spcPct val="90000"/>
              </a:lnSpc>
              <a:spcBef>
                <a:spcPts val="1600"/>
              </a:spcBef>
              <a:spcAft>
                <a:spcPts val="0"/>
              </a:spcAft>
              <a:buClr>
                <a:srgbClr val="232323"/>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Tree>
    <p:extLst>
      <p:ext uri="{BB962C8B-B14F-4D97-AF65-F5344CB8AC3E}">
        <p14:creationId xmlns:p14="http://schemas.microsoft.com/office/powerpoint/2010/main" val="192794467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rofile+Content">
  <p:cSld name="Profile+Content">
    <p:spTree>
      <p:nvGrpSpPr>
        <p:cNvPr id="1" name="Shape 87"/>
        <p:cNvGrpSpPr/>
        <p:nvPr/>
      </p:nvGrpSpPr>
      <p:grpSpPr>
        <a:xfrm>
          <a:off x="0" y="0"/>
          <a:ext cx="0" cy="0"/>
          <a:chOff x="0" y="0"/>
          <a:chExt cx="0" cy="0"/>
        </a:xfrm>
      </p:grpSpPr>
      <p:sp>
        <p:nvSpPr>
          <p:cNvPr id="88" name="Google Shape;88;p17"/>
          <p:cNvSpPr/>
          <p:nvPr/>
        </p:nvSpPr>
        <p:spPr>
          <a:xfrm>
            <a:off x="129521" y="0"/>
            <a:ext cx="4741280" cy="2353474"/>
          </a:xfrm>
          <a:custGeom>
            <a:avLst/>
            <a:gdLst/>
            <a:ahLst/>
            <a:cxnLst/>
            <a:rect l="l" t="t" r="r" b="b"/>
            <a:pathLst>
              <a:path w="4741280" h="2353474" extrusionOk="0">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89" name="Google Shape;89;p17"/>
          <p:cNvSpPr txBox="1">
            <a:spLocks noGrp="1"/>
          </p:cNvSpPr>
          <p:nvPr>
            <p:ph type="sldNum" idx="12"/>
          </p:nvPr>
        </p:nvSpPr>
        <p:spPr>
          <a:xfrm>
            <a:off x="11750600" y="6484937"/>
            <a:ext cx="425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100">
                <a:solidFill>
                  <a:schemeClr val="dk2"/>
                </a:solidFill>
                <a:latin typeface="Century Gothic"/>
                <a:ea typeface="Century Gothic"/>
                <a:cs typeface="Century Gothic"/>
                <a:sym typeface="Century Gothic"/>
              </a:defRPr>
            </a:lvl1pPr>
            <a:lvl2pPr marL="0" lvl="1" indent="0" algn="r" rtl="0">
              <a:spcBef>
                <a:spcPts val="0"/>
              </a:spcBef>
              <a:buNone/>
              <a:defRPr sz="1100">
                <a:solidFill>
                  <a:schemeClr val="dk2"/>
                </a:solidFill>
                <a:latin typeface="Century Gothic"/>
                <a:ea typeface="Century Gothic"/>
                <a:cs typeface="Century Gothic"/>
                <a:sym typeface="Century Gothic"/>
              </a:defRPr>
            </a:lvl2pPr>
            <a:lvl3pPr marL="0" lvl="2" indent="0" algn="r" rtl="0">
              <a:spcBef>
                <a:spcPts val="0"/>
              </a:spcBef>
              <a:buNone/>
              <a:defRPr sz="1100">
                <a:solidFill>
                  <a:schemeClr val="dk2"/>
                </a:solidFill>
                <a:latin typeface="Century Gothic"/>
                <a:ea typeface="Century Gothic"/>
                <a:cs typeface="Century Gothic"/>
                <a:sym typeface="Century Gothic"/>
              </a:defRPr>
            </a:lvl3pPr>
            <a:lvl4pPr marL="0" lvl="3" indent="0" algn="r" rtl="0">
              <a:spcBef>
                <a:spcPts val="0"/>
              </a:spcBef>
              <a:buNone/>
              <a:defRPr sz="1100">
                <a:solidFill>
                  <a:schemeClr val="dk2"/>
                </a:solidFill>
                <a:latin typeface="Century Gothic"/>
                <a:ea typeface="Century Gothic"/>
                <a:cs typeface="Century Gothic"/>
                <a:sym typeface="Century Gothic"/>
              </a:defRPr>
            </a:lvl4pPr>
            <a:lvl5pPr marL="0" lvl="4" indent="0" algn="r" rtl="0">
              <a:spcBef>
                <a:spcPts val="0"/>
              </a:spcBef>
              <a:buNone/>
              <a:defRPr sz="1100">
                <a:solidFill>
                  <a:schemeClr val="dk2"/>
                </a:solidFill>
                <a:latin typeface="Century Gothic"/>
                <a:ea typeface="Century Gothic"/>
                <a:cs typeface="Century Gothic"/>
                <a:sym typeface="Century Gothic"/>
              </a:defRPr>
            </a:lvl5pPr>
            <a:lvl6pPr marL="0" lvl="5" indent="0" algn="r" rtl="0">
              <a:spcBef>
                <a:spcPts val="0"/>
              </a:spcBef>
              <a:buNone/>
              <a:defRPr sz="1100">
                <a:solidFill>
                  <a:schemeClr val="dk2"/>
                </a:solidFill>
                <a:latin typeface="Century Gothic"/>
                <a:ea typeface="Century Gothic"/>
                <a:cs typeface="Century Gothic"/>
                <a:sym typeface="Century Gothic"/>
              </a:defRPr>
            </a:lvl6pPr>
            <a:lvl7pPr marL="0" lvl="6" indent="0" algn="r" rtl="0">
              <a:spcBef>
                <a:spcPts val="0"/>
              </a:spcBef>
              <a:buNone/>
              <a:defRPr sz="1100">
                <a:solidFill>
                  <a:schemeClr val="dk2"/>
                </a:solidFill>
                <a:latin typeface="Century Gothic"/>
                <a:ea typeface="Century Gothic"/>
                <a:cs typeface="Century Gothic"/>
                <a:sym typeface="Century Gothic"/>
              </a:defRPr>
            </a:lvl7pPr>
            <a:lvl8pPr marL="0" lvl="7" indent="0" algn="r" rtl="0">
              <a:spcBef>
                <a:spcPts val="0"/>
              </a:spcBef>
              <a:buNone/>
              <a:defRPr sz="1100">
                <a:solidFill>
                  <a:schemeClr val="dk2"/>
                </a:solidFill>
                <a:latin typeface="Century Gothic"/>
                <a:ea typeface="Century Gothic"/>
                <a:cs typeface="Century Gothic"/>
                <a:sym typeface="Century Gothic"/>
              </a:defRPr>
            </a:lvl8pPr>
            <a:lvl9pPr marL="0" lvl="8" indent="0" algn="r" rtl="0">
              <a:spcBef>
                <a:spcPts val="0"/>
              </a:spcBef>
              <a:buNone/>
              <a:defRPr sz="1100">
                <a:solidFill>
                  <a:schemeClr val="dk2"/>
                </a:solidFill>
                <a:latin typeface="Century Gothic"/>
                <a:ea typeface="Century Gothic"/>
                <a:cs typeface="Century Gothic"/>
                <a:sym typeface="Century Gothic"/>
              </a:defRPr>
            </a:lvl9pPr>
          </a:lstStyle>
          <a:p>
            <a:fld id="{00000000-1234-1234-1234-123412341234}" type="slidenum">
              <a:rPr lang="en" smtClean="0"/>
              <a:pPr/>
              <a:t>‹#›</a:t>
            </a:fld>
            <a:endParaRPr lang="en"/>
          </a:p>
        </p:txBody>
      </p:sp>
      <p:sp>
        <p:nvSpPr>
          <p:cNvPr id="90" name="Google Shape;90;p17"/>
          <p:cNvSpPr txBox="1">
            <a:spLocks noGrp="1"/>
          </p:cNvSpPr>
          <p:nvPr>
            <p:ph type="title"/>
          </p:nvPr>
        </p:nvSpPr>
        <p:spPr>
          <a:xfrm>
            <a:off x="480427" y="369888"/>
            <a:ext cx="4083200" cy="489300"/>
          </a:xfrm>
          <a:prstGeom prst="rect">
            <a:avLst/>
          </a:prstGeom>
          <a:noFill/>
          <a:ln>
            <a:noFill/>
          </a:ln>
        </p:spPr>
        <p:txBody>
          <a:bodyPr spcFirstLastPara="1" wrap="square" lIns="146300" tIns="0" rIns="146300" bIns="45700" anchor="t" anchorCtr="0">
            <a:noAutofit/>
          </a:bodyPr>
          <a:lstStyle>
            <a:lvl1pPr lvl="0" algn="l" rtl="0">
              <a:lnSpc>
                <a:spcPct val="90000"/>
              </a:lnSpc>
              <a:spcBef>
                <a:spcPts val="0"/>
              </a:spcBef>
              <a:spcAft>
                <a:spcPts val="0"/>
              </a:spcAft>
              <a:buClr>
                <a:schemeClr val="lt1"/>
              </a:buClr>
              <a:buSzPts val="3200"/>
              <a:buFont typeface="Century Gothic"/>
              <a:buNone/>
              <a:defRPr sz="3200" b="0">
                <a:solidFill>
                  <a:schemeClr val="lt1"/>
                </a:solidFill>
                <a:latin typeface="Century Gothic"/>
                <a:ea typeface="Century Gothic"/>
                <a:cs typeface="Century Gothic"/>
                <a:sym typeface="Century Gothic"/>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1" name="Google Shape;91;p17"/>
          <p:cNvSpPr txBox="1">
            <a:spLocks noGrp="1"/>
          </p:cNvSpPr>
          <p:nvPr>
            <p:ph type="ftr" idx="11"/>
          </p:nvPr>
        </p:nvSpPr>
        <p:spPr>
          <a:xfrm>
            <a:off x="5366479" y="6484937"/>
            <a:ext cx="63096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pic>
        <p:nvPicPr>
          <p:cNvPr id="92" name="Google Shape;92;p17"/>
          <p:cNvPicPr preferRelativeResize="0"/>
          <p:nvPr/>
        </p:nvPicPr>
        <p:blipFill rotWithShape="1">
          <a:blip r:embed="rId2">
            <a:alphaModFix/>
          </a:blip>
          <a:srcRect/>
          <a:stretch/>
        </p:blipFill>
        <p:spPr>
          <a:xfrm>
            <a:off x="1544514" y="6402934"/>
            <a:ext cx="841441" cy="240952"/>
          </a:xfrm>
          <a:prstGeom prst="rect">
            <a:avLst/>
          </a:prstGeom>
          <a:noFill/>
          <a:ln>
            <a:noFill/>
          </a:ln>
        </p:spPr>
      </p:pic>
      <p:cxnSp>
        <p:nvCxnSpPr>
          <p:cNvPr id="93" name="Google Shape;93;p17"/>
          <p:cNvCxnSpPr/>
          <p:nvPr/>
        </p:nvCxnSpPr>
        <p:spPr>
          <a:xfrm>
            <a:off x="1424005" y="6402934"/>
            <a:ext cx="0" cy="284700"/>
          </a:xfrm>
          <a:prstGeom prst="straightConnector1">
            <a:avLst/>
          </a:prstGeom>
          <a:noFill/>
          <a:ln w="9525" cap="flat" cmpd="sng">
            <a:solidFill>
              <a:schemeClr val="dk1"/>
            </a:solidFill>
            <a:prstDash val="solid"/>
            <a:miter lim="800000"/>
            <a:headEnd type="none" w="sm" len="sm"/>
            <a:tailEnd type="none" w="sm" len="sm"/>
          </a:ln>
        </p:spPr>
      </p:cxnSp>
      <p:pic>
        <p:nvPicPr>
          <p:cNvPr id="94" name="Google Shape;94;p17"/>
          <p:cNvPicPr preferRelativeResize="0"/>
          <p:nvPr/>
        </p:nvPicPr>
        <p:blipFill rotWithShape="1">
          <a:blip r:embed="rId3">
            <a:alphaModFix/>
          </a:blip>
          <a:srcRect/>
          <a:stretch/>
        </p:blipFill>
        <p:spPr>
          <a:xfrm>
            <a:off x="304800" y="6447365"/>
            <a:ext cx="974768" cy="146989"/>
          </a:xfrm>
          <a:prstGeom prst="rect">
            <a:avLst/>
          </a:prstGeom>
          <a:noFill/>
          <a:ln>
            <a:noFill/>
          </a:ln>
        </p:spPr>
      </p:pic>
      <p:sp>
        <p:nvSpPr>
          <p:cNvPr id="95" name="Google Shape;95;p17"/>
          <p:cNvSpPr>
            <a:spLocks noGrp="1"/>
          </p:cNvSpPr>
          <p:nvPr>
            <p:ph type="pic" idx="2"/>
          </p:nvPr>
        </p:nvSpPr>
        <p:spPr>
          <a:xfrm>
            <a:off x="630193" y="1891466"/>
            <a:ext cx="3657600" cy="2743200"/>
          </a:xfrm>
          <a:prstGeom prst="ellipse">
            <a:avLst/>
          </a:prstGeom>
          <a:noFill/>
          <a:ln>
            <a:noFill/>
          </a:ln>
        </p:spPr>
      </p:sp>
      <p:sp>
        <p:nvSpPr>
          <p:cNvPr id="96" name="Google Shape;96;p17"/>
          <p:cNvSpPr txBox="1">
            <a:spLocks noGrp="1"/>
          </p:cNvSpPr>
          <p:nvPr>
            <p:ph type="body" idx="1"/>
          </p:nvPr>
        </p:nvSpPr>
        <p:spPr>
          <a:xfrm>
            <a:off x="5546724" y="369888"/>
            <a:ext cx="6204000" cy="469832"/>
          </a:xfrm>
          <a:prstGeom prst="rect">
            <a:avLst/>
          </a:prstGeom>
          <a:noFill/>
          <a:ln>
            <a:noFill/>
          </a:ln>
        </p:spPr>
        <p:txBody>
          <a:bodyPr spcFirstLastPara="1" wrap="square" lIns="91425" tIns="45700" rIns="91425" bIns="45700" anchor="t" anchorCtr="0">
            <a:spAutoFit/>
          </a:bodyPr>
          <a:lstStyle>
            <a:lvl1pPr marL="457200" lvl="0" indent="-342900" algn="l" rtl="0">
              <a:lnSpc>
                <a:spcPct val="90000"/>
              </a:lnSpc>
              <a:spcBef>
                <a:spcPts val="1000"/>
              </a:spcBef>
              <a:spcAft>
                <a:spcPts val="0"/>
              </a:spcAft>
              <a:buClr>
                <a:schemeClr val="dk1"/>
              </a:buClr>
              <a:buSzPts val="1800"/>
              <a:buChar char="●"/>
              <a:defRPr/>
            </a:lvl1pPr>
            <a:lvl2pPr marL="914400" lvl="1" indent="-355600" algn="l" rtl="0">
              <a:lnSpc>
                <a:spcPct val="90000"/>
              </a:lnSpc>
              <a:spcBef>
                <a:spcPts val="1600"/>
              </a:spcBef>
              <a:spcAft>
                <a:spcPts val="0"/>
              </a:spcAft>
              <a:buClr>
                <a:srgbClr val="000000"/>
              </a:buClr>
              <a:buSzPts val="2000"/>
              <a:buChar char="○"/>
              <a:defRPr/>
            </a:lvl2pPr>
            <a:lvl3pPr marL="1371600" lvl="2" indent="-342900" algn="l" rtl="0">
              <a:lnSpc>
                <a:spcPct val="90000"/>
              </a:lnSpc>
              <a:spcBef>
                <a:spcPts val="1600"/>
              </a:spcBef>
              <a:spcAft>
                <a:spcPts val="0"/>
              </a:spcAft>
              <a:buClr>
                <a:srgbClr val="232323"/>
              </a:buClr>
              <a:buSzPts val="1800"/>
              <a:buChar char="■"/>
              <a:defRPr/>
            </a:lvl3pPr>
            <a:lvl4pPr marL="1828800" lvl="3" indent="-342900" algn="l" rtl="0">
              <a:lnSpc>
                <a:spcPct val="90000"/>
              </a:lnSpc>
              <a:spcBef>
                <a:spcPts val="1200"/>
              </a:spcBef>
              <a:spcAft>
                <a:spcPts val="0"/>
              </a:spcAft>
              <a:buClr>
                <a:srgbClr val="000000"/>
              </a:buClr>
              <a:buSzPts val="1800"/>
              <a:buChar char="●"/>
              <a:defRPr/>
            </a:lvl4pPr>
            <a:lvl5pPr marL="2286000" lvl="4" indent="-342900" algn="l" rtl="0">
              <a:lnSpc>
                <a:spcPct val="90000"/>
              </a:lnSpc>
              <a:spcBef>
                <a:spcPts val="600"/>
              </a:spcBef>
              <a:spcAft>
                <a:spcPts val="0"/>
              </a:spcAft>
              <a:buClr>
                <a:schemeClr val="dk1"/>
              </a:buClr>
              <a:buSzPts val="1800"/>
              <a:buChar char="○"/>
              <a:defRPr/>
            </a:lvl5pPr>
            <a:lvl6pPr marL="2743200" lvl="5" indent="-342900" algn="l" rtl="0">
              <a:lnSpc>
                <a:spcPct val="100000"/>
              </a:lnSpc>
              <a:spcBef>
                <a:spcPts val="600"/>
              </a:spcBef>
              <a:spcAft>
                <a:spcPts val="0"/>
              </a:spcAft>
              <a:buClr>
                <a:srgbClr val="232323"/>
              </a:buClr>
              <a:buSzPts val="1800"/>
              <a:buChar char="■"/>
              <a:defRPr/>
            </a:lvl6pPr>
            <a:lvl7pPr marL="3200400" lvl="6" indent="-342900" algn="l" rtl="0">
              <a:lnSpc>
                <a:spcPct val="90000"/>
              </a:lnSpc>
              <a:spcBef>
                <a:spcPts val="1600"/>
              </a:spcBef>
              <a:spcAft>
                <a:spcPts val="0"/>
              </a:spcAft>
              <a:buClr>
                <a:srgbClr val="232323"/>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Tree>
    <p:extLst>
      <p:ext uri="{BB962C8B-B14F-4D97-AF65-F5344CB8AC3E}">
        <p14:creationId xmlns:p14="http://schemas.microsoft.com/office/powerpoint/2010/main" val="78456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7906-2242-F165-5D5E-B676EF5BBC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3CB16C-F4A8-F751-8CBF-F0668B1978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9A9073-7D39-2A80-BD02-42DB62E0669A}"/>
              </a:ext>
            </a:extLst>
          </p:cNvPr>
          <p:cNvSpPr>
            <a:spLocks noGrp="1"/>
          </p:cNvSpPr>
          <p:nvPr>
            <p:ph type="dt" sz="half" idx="10"/>
          </p:nvPr>
        </p:nvSpPr>
        <p:spPr/>
        <p:txBody>
          <a:bodyPr/>
          <a:lstStyle/>
          <a:p>
            <a:fld id="{DC767DCA-35F4-444D-A1BF-ECF8A2E987E3}" type="datetimeFigureOut">
              <a:rPr lang="en-US" smtClean="0"/>
              <a:t>9/29/23</a:t>
            </a:fld>
            <a:endParaRPr lang="en-US"/>
          </a:p>
        </p:txBody>
      </p:sp>
      <p:sp>
        <p:nvSpPr>
          <p:cNvPr id="5" name="Footer Placeholder 4">
            <a:extLst>
              <a:ext uri="{FF2B5EF4-FFF2-40B4-BE49-F238E27FC236}">
                <a16:creationId xmlns:a16="http://schemas.microsoft.com/office/drawing/2014/main" id="{EDFD7380-6766-54B6-95C9-F0A133F69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94B74-E91C-3DE7-423F-E19F6EB8E4BE}"/>
              </a:ext>
            </a:extLst>
          </p:cNvPr>
          <p:cNvSpPr>
            <a:spLocks noGrp="1"/>
          </p:cNvSpPr>
          <p:nvPr>
            <p:ph type="sldNum" sz="quarter" idx="12"/>
          </p:nvPr>
        </p:nvSpPr>
        <p:spPr/>
        <p:txBody>
          <a:bodyPr/>
          <a:lstStyle/>
          <a:p>
            <a:fld id="{B31C631A-5C90-5B41-ACED-B935B54040C3}" type="slidenum">
              <a:rPr lang="en-US" smtClean="0"/>
              <a:t>‹#›</a:t>
            </a:fld>
            <a:endParaRPr lang="en-US"/>
          </a:p>
        </p:txBody>
      </p:sp>
    </p:spTree>
    <p:extLst>
      <p:ext uri="{BB962C8B-B14F-4D97-AF65-F5344CB8AC3E}">
        <p14:creationId xmlns:p14="http://schemas.microsoft.com/office/powerpoint/2010/main" val="4215265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2E14-85E1-94B8-725A-186960979F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F997B7-1F1F-ABA0-8EBA-1C25F0745A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F013DB-286D-EA34-DBDD-64634E2244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209706-1F33-D70E-0A3F-2A1EC90C0614}"/>
              </a:ext>
            </a:extLst>
          </p:cNvPr>
          <p:cNvSpPr>
            <a:spLocks noGrp="1"/>
          </p:cNvSpPr>
          <p:nvPr>
            <p:ph type="dt" sz="half" idx="10"/>
          </p:nvPr>
        </p:nvSpPr>
        <p:spPr/>
        <p:txBody>
          <a:bodyPr/>
          <a:lstStyle/>
          <a:p>
            <a:fld id="{DC767DCA-35F4-444D-A1BF-ECF8A2E987E3}" type="datetimeFigureOut">
              <a:rPr lang="en-US" smtClean="0"/>
              <a:t>9/29/23</a:t>
            </a:fld>
            <a:endParaRPr lang="en-US"/>
          </a:p>
        </p:txBody>
      </p:sp>
      <p:sp>
        <p:nvSpPr>
          <p:cNvPr id="6" name="Footer Placeholder 5">
            <a:extLst>
              <a:ext uri="{FF2B5EF4-FFF2-40B4-BE49-F238E27FC236}">
                <a16:creationId xmlns:a16="http://schemas.microsoft.com/office/drawing/2014/main" id="{E7CB0217-5F7D-A22E-77CD-F5B98D2FF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927BDF-C177-803D-BBAB-F4EB58D21E1C}"/>
              </a:ext>
            </a:extLst>
          </p:cNvPr>
          <p:cNvSpPr>
            <a:spLocks noGrp="1"/>
          </p:cNvSpPr>
          <p:nvPr>
            <p:ph type="sldNum" sz="quarter" idx="12"/>
          </p:nvPr>
        </p:nvSpPr>
        <p:spPr/>
        <p:txBody>
          <a:bodyPr/>
          <a:lstStyle/>
          <a:p>
            <a:fld id="{B31C631A-5C90-5B41-ACED-B935B54040C3}" type="slidenum">
              <a:rPr lang="en-US" smtClean="0"/>
              <a:t>‹#›</a:t>
            </a:fld>
            <a:endParaRPr lang="en-US"/>
          </a:p>
        </p:txBody>
      </p:sp>
    </p:spTree>
    <p:extLst>
      <p:ext uri="{BB962C8B-B14F-4D97-AF65-F5344CB8AC3E}">
        <p14:creationId xmlns:p14="http://schemas.microsoft.com/office/powerpoint/2010/main" val="141204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096A-ABB3-BB43-5607-49795F9CD0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F68732-CF95-DD7A-E397-599ADF1FE5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067E8-5B07-2F29-DA15-57F8DA9E3A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BA4958-9975-0E8B-B655-18AE32519C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F297BA-A4B1-B5B9-2FE8-33CA2978A1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82C25E-43B1-5C39-D380-47069E79A873}"/>
              </a:ext>
            </a:extLst>
          </p:cNvPr>
          <p:cNvSpPr>
            <a:spLocks noGrp="1"/>
          </p:cNvSpPr>
          <p:nvPr>
            <p:ph type="dt" sz="half" idx="10"/>
          </p:nvPr>
        </p:nvSpPr>
        <p:spPr/>
        <p:txBody>
          <a:bodyPr/>
          <a:lstStyle/>
          <a:p>
            <a:fld id="{DC767DCA-35F4-444D-A1BF-ECF8A2E987E3}" type="datetimeFigureOut">
              <a:rPr lang="en-US" smtClean="0"/>
              <a:t>9/29/23</a:t>
            </a:fld>
            <a:endParaRPr lang="en-US"/>
          </a:p>
        </p:txBody>
      </p:sp>
      <p:sp>
        <p:nvSpPr>
          <p:cNvPr id="8" name="Footer Placeholder 7">
            <a:extLst>
              <a:ext uri="{FF2B5EF4-FFF2-40B4-BE49-F238E27FC236}">
                <a16:creationId xmlns:a16="http://schemas.microsoft.com/office/drawing/2014/main" id="{74C0B477-051D-B97B-286D-46129D83B2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BBF0ED-D5CF-4218-0326-ADB43DB317E1}"/>
              </a:ext>
            </a:extLst>
          </p:cNvPr>
          <p:cNvSpPr>
            <a:spLocks noGrp="1"/>
          </p:cNvSpPr>
          <p:nvPr>
            <p:ph type="sldNum" sz="quarter" idx="12"/>
          </p:nvPr>
        </p:nvSpPr>
        <p:spPr/>
        <p:txBody>
          <a:bodyPr/>
          <a:lstStyle/>
          <a:p>
            <a:fld id="{B31C631A-5C90-5B41-ACED-B935B54040C3}" type="slidenum">
              <a:rPr lang="en-US" smtClean="0"/>
              <a:t>‹#›</a:t>
            </a:fld>
            <a:endParaRPr lang="en-US"/>
          </a:p>
        </p:txBody>
      </p:sp>
    </p:spTree>
    <p:extLst>
      <p:ext uri="{BB962C8B-B14F-4D97-AF65-F5344CB8AC3E}">
        <p14:creationId xmlns:p14="http://schemas.microsoft.com/office/powerpoint/2010/main" val="34682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AE2D-386E-CAAB-F446-2C60643E98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0AFF99-E865-2574-F00C-AFB22B12D871}"/>
              </a:ext>
            </a:extLst>
          </p:cNvPr>
          <p:cNvSpPr>
            <a:spLocks noGrp="1"/>
          </p:cNvSpPr>
          <p:nvPr>
            <p:ph type="dt" sz="half" idx="10"/>
          </p:nvPr>
        </p:nvSpPr>
        <p:spPr/>
        <p:txBody>
          <a:bodyPr/>
          <a:lstStyle/>
          <a:p>
            <a:fld id="{DC767DCA-35F4-444D-A1BF-ECF8A2E987E3}" type="datetimeFigureOut">
              <a:rPr lang="en-US" smtClean="0"/>
              <a:t>9/29/23</a:t>
            </a:fld>
            <a:endParaRPr lang="en-US"/>
          </a:p>
        </p:txBody>
      </p:sp>
      <p:sp>
        <p:nvSpPr>
          <p:cNvPr id="4" name="Footer Placeholder 3">
            <a:extLst>
              <a:ext uri="{FF2B5EF4-FFF2-40B4-BE49-F238E27FC236}">
                <a16:creationId xmlns:a16="http://schemas.microsoft.com/office/drawing/2014/main" id="{BD045118-356D-F505-B34F-C4411BB654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CA988B-E0DB-CD90-7098-CF21540A6422}"/>
              </a:ext>
            </a:extLst>
          </p:cNvPr>
          <p:cNvSpPr>
            <a:spLocks noGrp="1"/>
          </p:cNvSpPr>
          <p:nvPr>
            <p:ph type="sldNum" sz="quarter" idx="12"/>
          </p:nvPr>
        </p:nvSpPr>
        <p:spPr/>
        <p:txBody>
          <a:bodyPr/>
          <a:lstStyle/>
          <a:p>
            <a:fld id="{B31C631A-5C90-5B41-ACED-B935B54040C3}" type="slidenum">
              <a:rPr lang="en-US" smtClean="0"/>
              <a:t>‹#›</a:t>
            </a:fld>
            <a:endParaRPr lang="en-US"/>
          </a:p>
        </p:txBody>
      </p:sp>
    </p:spTree>
    <p:extLst>
      <p:ext uri="{BB962C8B-B14F-4D97-AF65-F5344CB8AC3E}">
        <p14:creationId xmlns:p14="http://schemas.microsoft.com/office/powerpoint/2010/main" val="125038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D5CA20-EFDE-06CA-8258-6CEF9245CC62}"/>
              </a:ext>
            </a:extLst>
          </p:cNvPr>
          <p:cNvSpPr>
            <a:spLocks noGrp="1"/>
          </p:cNvSpPr>
          <p:nvPr>
            <p:ph type="dt" sz="half" idx="10"/>
          </p:nvPr>
        </p:nvSpPr>
        <p:spPr/>
        <p:txBody>
          <a:bodyPr/>
          <a:lstStyle/>
          <a:p>
            <a:fld id="{DC767DCA-35F4-444D-A1BF-ECF8A2E987E3}" type="datetimeFigureOut">
              <a:rPr lang="en-US" smtClean="0"/>
              <a:t>9/29/23</a:t>
            </a:fld>
            <a:endParaRPr lang="en-US"/>
          </a:p>
        </p:txBody>
      </p:sp>
      <p:sp>
        <p:nvSpPr>
          <p:cNvPr id="3" name="Footer Placeholder 2">
            <a:extLst>
              <a:ext uri="{FF2B5EF4-FFF2-40B4-BE49-F238E27FC236}">
                <a16:creationId xmlns:a16="http://schemas.microsoft.com/office/drawing/2014/main" id="{6C9B93DF-1125-02F8-63F9-732598CB68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DFB28A-5CB6-949B-F300-942C7520FC98}"/>
              </a:ext>
            </a:extLst>
          </p:cNvPr>
          <p:cNvSpPr>
            <a:spLocks noGrp="1"/>
          </p:cNvSpPr>
          <p:nvPr>
            <p:ph type="sldNum" sz="quarter" idx="12"/>
          </p:nvPr>
        </p:nvSpPr>
        <p:spPr/>
        <p:txBody>
          <a:bodyPr/>
          <a:lstStyle/>
          <a:p>
            <a:fld id="{B31C631A-5C90-5B41-ACED-B935B54040C3}" type="slidenum">
              <a:rPr lang="en-US" smtClean="0"/>
              <a:t>‹#›</a:t>
            </a:fld>
            <a:endParaRPr lang="en-US"/>
          </a:p>
        </p:txBody>
      </p:sp>
    </p:spTree>
    <p:extLst>
      <p:ext uri="{BB962C8B-B14F-4D97-AF65-F5344CB8AC3E}">
        <p14:creationId xmlns:p14="http://schemas.microsoft.com/office/powerpoint/2010/main" val="413659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FA80-ADB0-5C26-288A-DB5905562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D356AC-58A5-C5FE-884A-4607D6A2EB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4E3FCD-E845-ADB1-592A-4DA9EF2CF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103791-74B3-CDF8-C1B5-0FEF16A2C710}"/>
              </a:ext>
            </a:extLst>
          </p:cNvPr>
          <p:cNvSpPr>
            <a:spLocks noGrp="1"/>
          </p:cNvSpPr>
          <p:nvPr>
            <p:ph type="dt" sz="half" idx="10"/>
          </p:nvPr>
        </p:nvSpPr>
        <p:spPr/>
        <p:txBody>
          <a:bodyPr/>
          <a:lstStyle/>
          <a:p>
            <a:fld id="{DC767DCA-35F4-444D-A1BF-ECF8A2E987E3}" type="datetimeFigureOut">
              <a:rPr lang="en-US" smtClean="0"/>
              <a:t>9/29/23</a:t>
            </a:fld>
            <a:endParaRPr lang="en-US"/>
          </a:p>
        </p:txBody>
      </p:sp>
      <p:sp>
        <p:nvSpPr>
          <p:cNvPr id="6" name="Footer Placeholder 5">
            <a:extLst>
              <a:ext uri="{FF2B5EF4-FFF2-40B4-BE49-F238E27FC236}">
                <a16:creationId xmlns:a16="http://schemas.microsoft.com/office/drawing/2014/main" id="{3F91FEC4-4CB6-23A9-E908-6877A81C7B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97751-D3E5-FC5F-B19E-AFFF9652622F}"/>
              </a:ext>
            </a:extLst>
          </p:cNvPr>
          <p:cNvSpPr>
            <a:spLocks noGrp="1"/>
          </p:cNvSpPr>
          <p:nvPr>
            <p:ph type="sldNum" sz="quarter" idx="12"/>
          </p:nvPr>
        </p:nvSpPr>
        <p:spPr/>
        <p:txBody>
          <a:bodyPr/>
          <a:lstStyle/>
          <a:p>
            <a:fld id="{B31C631A-5C90-5B41-ACED-B935B54040C3}" type="slidenum">
              <a:rPr lang="en-US" smtClean="0"/>
              <a:t>‹#›</a:t>
            </a:fld>
            <a:endParaRPr lang="en-US"/>
          </a:p>
        </p:txBody>
      </p:sp>
    </p:spTree>
    <p:extLst>
      <p:ext uri="{BB962C8B-B14F-4D97-AF65-F5344CB8AC3E}">
        <p14:creationId xmlns:p14="http://schemas.microsoft.com/office/powerpoint/2010/main" val="371708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03663-7A2C-7211-455E-DC3D31B43C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D81B3D-A809-06CF-7A40-C7543CED9B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5674CF-D80F-6F3B-9EBB-8FDB82715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4F6B8-FF0C-1245-A2A5-84D0D496086A}"/>
              </a:ext>
            </a:extLst>
          </p:cNvPr>
          <p:cNvSpPr>
            <a:spLocks noGrp="1"/>
          </p:cNvSpPr>
          <p:nvPr>
            <p:ph type="dt" sz="half" idx="10"/>
          </p:nvPr>
        </p:nvSpPr>
        <p:spPr/>
        <p:txBody>
          <a:bodyPr/>
          <a:lstStyle/>
          <a:p>
            <a:fld id="{DC767DCA-35F4-444D-A1BF-ECF8A2E987E3}" type="datetimeFigureOut">
              <a:rPr lang="en-US" smtClean="0"/>
              <a:t>9/29/23</a:t>
            </a:fld>
            <a:endParaRPr lang="en-US"/>
          </a:p>
        </p:txBody>
      </p:sp>
      <p:sp>
        <p:nvSpPr>
          <p:cNvPr id="6" name="Footer Placeholder 5">
            <a:extLst>
              <a:ext uri="{FF2B5EF4-FFF2-40B4-BE49-F238E27FC236}">
                <a16:creationId xmlns:a16="http://schemas.microsoft.com/office/drawing/2014/main" id="{49F8C680-84F6-30D4-E36E-E3165DA72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CEDBE-0F2A-ADB7-390A-C864E68CBC4F}"/>
              </a:ext>
            </a:extLst>
          </p:cNvPr>
          <p:cNvSpPr>
            <a:spLocks noGrp="1"/>
          </p:cNvSpPr>
          <p:nvPr>
            <p:ph type="sldNum" sz="quarter" idx="12"/>
          </p:nvPr>
        </p:nvSpPr>
        <p:spPr/>
        <p:txBody>
          <a:bodyPr/>
          <a:lstStyle/>
          <a:p>
            <a:fld id="{B31C631A-5C90-5B41-ACED-B935B54040C3}" type="slidenum">
              <a:rPr lang="en-US" smtClean="0"/>
              <a:t>‹#›</a:t>
            </a:fld>
            <a:endParaRPr lang="en-US"/>
          </a:p>
        </p:txBody>
      </p:sp>
    </p:spTree>
    <p:extLst>
      <p:ext uri="{BB962C8B-B14F-4D97-AF65-F5344CB8AC3E}">
        <p14:creationId xmlns:p14="http://schemas.microsoft.com/office/powerpoint/2010/main" val="391357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54AE1-D64C-D7CF-54A7-8F2BB15C93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F0C691-C8B7-0872-2648-478C59C5C5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4FE2D-D9AC-7B17-596F-C1D4553572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67DCA-35F4-444D-A1BF-ECF8A2E987E3}" type="datetimeFigureOut">
              <a:rPr lang="en-US" smtClean="0"/>
              <a:t>9/29/23</a:t>
            </a:fld>
            <a:endParaRPr lang="en-US"/>
          </a:p>
        </p:txBody>
      </p:sp>
      <p:sp>
        <p:nvSpPr>
          <p:cNvPr id="5" name="Footer Placeholder 4">
            <a:extLst>
              <a:ext uri="{FF2B5EF4-FFF2-40B4-BE49-F238E27FC236}">
                <a16:creationId xmlns:a16="http://schemas.microsoft.com/office/drawing/2014/main" id="{DF9446B5-EB12-1451-C647-98416FA4F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9A1180-2F11-5286-FFCA-38D04A3991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1C631A-5C90-5B41-ACED-B935B54040C3}" type="slidenum">
              <a:rPr lang="en-US" smtClean="0"/>
              <a:t>‹#›</a:t>
            </a:fld>
            <a:endParaRPr lang="en-US"/>
          </a:p>
        </p:txBody>
      </p:sp>
    </p:spTree>
    <p:extLst>
      <p:ext uri="{BB962C8B-B14F-4D97-AF65-F5344CB8AC3E}">
        <p14:creationId xmlns:p14="http://schemas.microsoft.com/office/powerpoint/2010/main" val="4046176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46781406"/>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5.xml"/><Relationship Id="rId4" Type="http://schemas.openxmlformats.org/officeDocument/2006/relationships/hyperlink" Target="https://leetcode.com/problems/height-of-binary-tree-after-subtree-removal-queries/solutions/3701953/euler-tour/"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57"/>
        <p:cNvGrpSpPr/>
        <p:nvPr/>
      </p:nvGrpSpPr>
      <p:grpSpPr>
        <a:xfrm>
          <a:off x="0" y="0"/>
          <a:ext cx="0" cy="0"/>
          <a:chOff x="0" y="0"/>
          <a:chExt cx="0" cy="0"/>
        </a:xfrm>
      </p:grpSpPr>
      <p:pic>
        <p:nvPicPr>
          <p:cNvPr id="10" name="Picture 9" descr="A group of rectangular colored rectangles&#10;&#10;Description automatically generated">
            <a:extLst>
              <a:ext uri="{FF2B5EF4-FFF2-40B4-BE49-F238E27FC236}">
                <a16:creationId xmlns:a16="http://schemas.microsoft.com/office/drawing/2014/main" id="{D40A1D9D-F82A-26FB-D7D3-DF5C9C7D6AA0}"/>
              </a:ext>
            </a:extLst>
          </p:cNvPr>
          <p:cNvPicPr>
            <a:picLocks noChangeAspect="1"/>
          </p:cNvPicPr>
          <p:nvPr/>
        </p:nvPicPr>
        <p:blipFill>
          <a:blip r:embed="rId3"/>
          <a:stretch>
            <a:fillRect/>
          </a:stretch>
        </p:blipFill>
        <p:spPr>
          <a:xfrm>
            <a:off x="1814737" y="628464"/>
            <a:ext cx="1240971" cy="1240971"/>
          </a:xfrm>
          <a:prstGeom prst="rect">
            <a:avLst/>
          </a:prstGeom>
        </p:spPr>
      </p:pic>
      <p:sp>
        <p:nvSpPr>
          <p:cNvPr id="12" name="TextBox 11">
            <a:extLst>
              <a:ext uri="{FF2B5EF4-FFF2-40B4-BE49-F238E27FC236}">
                <a16:creationId xmlns:a16="http://schemas.microsoft.com/office/drawing/2014/main" id="{884612C3-AF94-6994-F8DC-9508E145A59D}"/>
              </a:ext>
            </a:extLst>
          </p:cNvPr>
          <p:cNvSpPr txBox="1"/>
          <p:nvPr/>
        </p:nvSpPr>
        <p:spPr>
          <a:xfrm>
            <a:off x="3176133" y="608964"/>
            <a:ext cx="7622043" cy="2246769"/>
          </a:xfrm>
          <a:prstGeom prst="rect">
            <a:avLst/>
          </a:prstGeom>
          <a:noFill/>
        </p:spPr>
        <p:txBody>
          <a:bodyPr wrap="square" rtlCol="0">
            <a:spAutoFit/>
          </a:bodyPr>
          <a:lstStyle/>
          <a:p>
            <a:r>
              <a:rPr lang="en-US" sz="8000" dirty="0">
                <a:solidFill>
                  <a:schemeClr val="bg1"/>
                </a:solidFill>
                <a:latin typeface="Consolas" panose="020B0609020204030204" pitchFamily="49" charset="0"/>
                <a:cs typeface="Consolas" panose="020B0609020204030204" pitchFamily="49" charset="0"/>
              </a:rPr>
              <a:t>UChicago ICPC</a:t>
            </a:r>
          </a:p>
          <a:p>
            <a:pPr algn="ctr"/>
            <a:r>
              <a:rPr lang="en-US" sz="2400" dirty="0">
                <a:solidFill>
                  <a:schemeClr val="bg1"/>
                </a:solidFill>
                <a:latin typeface="Consolas" panose="020B0609020204030204" pitchFamily="49" charset="0"/>
                <a:cs typeface="Consolas" panose="020B0609020204030204" pitchFamily="49" charset="0"/>
              </a:rPr>
              <a:t>Practices Saturday 1-3pm in CSIL</a:t>
            </a:r>
          </a:p>
          <a:p>
            <a:endParaRPr lang="en-US" sz="3600" dirty="0">
              <a:solidFill>
                <a:schemeClr val="bg1"/>
              </a:solidFill>
              <a:latin typeface="Consolas" panose="020B0609020204030204" pitchFamily="49" charset="0"/>
              <a:cs typeface="Consolas" panose="020B0609020204030204" pitchFamily="49" charset="0"/>
            </a:endParaRPr>
          </a:p>
        </p:txBody>
      </p:sp>
      <p:pic>
        <p:nvPicPr>
          <p:cNvPr id="14" name="Picture 13" descr="A qr code with a letter b&#10;&#10;Description automatically generated">
            <a:extLst>
              <a:ext uri="{FF2B5EF4-FFF2-40B4-BE49-F238E27FC236}">
                <a16:creationId xmlns:a16="http://schemas.microsoft.com/office/drawing/2014/main" id="{D70119BA-7B8A-06B6-A135-5DC4BB0BEC94}"/>
              </a:ext>
            </a:extLst>
          </p:cNvPr>
          <p:cNvPicPr>
            <a:picLocks noChangeAspect="1"/>
          </p:cNvPicPr>
          <p:nvPr/>
        </p:nvPicPr>
        <p:blipFill>
          <a:blip r:embed="rId4"/>
          <a:stretch>
            <a:fillRect/>
          </a:stretch>
        </p:blipFill>
        <p:spPr>
          <a:xfrm>
            <a:off x="1625257" y="3669230"/>
            <a:ext cx="2860902" cy="2860902"/>
          </a:xfrm>
          <a:prstGeom prst="rect">
            <a:avLst/>
          </a:prstGeom>
        </p:spPr>
      </p:pic>
      <p:sp>
        <p:nvSpPr>
          <p:cNvPr id="15" name="TextBox 14">
            <a:extLst>
              <a:ext uri="{FF2B5EF4-FFF2-40B4-BE49-F238E27FC236}">
                <a16:creationId xmlns:a16="http://schemas.microsoft.com/office/drawing/2014/main" id="{D11984EA-08A9-6419-20C1-E30E7A695502}"/>
              </a:ext>
            </a:extLst>
          </p:cNvPr>
          <p:cNvSpPr txBox="1"/>
          <p:nvPr/>
        </p:nvSpPr>
        <p:spPr>
          <a:xfrm>
            <a:off x="551993" y="2462550"/>
            <a:ext cx="5007429" cy="1015663"/>
          </a:xfrm>
          <a:prstGeom prst="rect">
            <a:avLst/>
          </a:prstGeom>
          <a:noFill/>
        </p:spPr>
        <p:txBody>
          <a:bodyPr wrap="square" rtlCol="0">
            <a:spAutoFit/>
          </a:bodyPr>
          <a:lstStyle/>
          <a:p>
            <a:pPr algn="ctr"/>
            <a:r>
              <a:rPr lang="en-US" sz="3600" dirty="0">
                <a:solidFill>
                  <a:schemeClr val="bg1"/>
                </a:solidFill>
                <a:latin typeface="Consolas" panose="020B0609020204030204" pitchFamily="49" charset="0"/>
                <a:cs typeface="Consolas" panose="020B0609020204030204" pitchFamily="49" charset="0"/>
              </a:rPr>
              <a:t>Join our Discord!</a:t>
            </a:r>
          </a:p>
          <a:p>
            <a:pPr algn="ctr"/>
            <a:r>
              <a:rPr lang="en-US" sz="2400" dirty="0" err="1">
                <a:solidFill>
                  <a:schemeClr val="bg1"/>
                </a:solidFill>
                <a:latin typeface="Consolas" panose="020B0609020204030204" pitchFamily="49" charset="0"/>
                <a:cs typeface="Consolas" panose="020B0609020204030204" pitchFamily="49" charset="0"/>
              </a:rPr>
              <a:t>bit.ly</a:t>
            </a:r>
            <a:r>
              <a:rPr lang="en-US" sz="2400" dirty="0">
                <a:solidFill>
                  <a:schemeClr val="bg1"/>
                </a:solidFill>
                <a:latin typeface="Consolas" panose="020B0609020204030204" pitchFamily="49" charset="0"/>
                <a:cs typeface="Consolas" panose="020B0609020204030204" pitchFamily="49" charset="0"/>
              </a:rPr>
              <a:t>/46bEXjO</a:t>
            </a:r>
          </a:p>
        </p:txBody>
      </p:sp>
      <p:pic>
        <p:nvPicPr>
          <p:cNvPr id="18" name="Picture 17" descr="A qr code with a letter b&#10;&#10;Description automatically generated">
            <a:extLst>
              <a:ext uri="{FF2B5EF4-FFF2-40B4-BE49-F238E27FC236}">
                <a16:creationId xmlns:a16="http://schemas.microsoft.com/office/drawing/2014/main" id="{DF858825-6192-1F33-DEDA-8B381EAE43CD}"/>
              </a:ext>
            </a:extLst>
          </p:cNvPr>
          <p:cNvPicPr>
            <a:picLocks noChangeAspect="1"/>
          </p:cNvPicPr>
          <p:nvPr/>
        </p:nvPicPr>
        <p:blipFill>
          <a:blip r:embed="rId5"/>
          <a:stretch>
            <a:fillRect/>
          </a:stretch>
        </p:blipFill>
        <p:spPr>
          <a:xfrm>
            <a:off x="7404327" y="3669230"/>
            <a:ext cx="2860902" cy="2860902"/>
          </a:xfrm>
          <a:prstGeom prst="rect">
            <a:avLst/>
          </a:prstGeom>
        </p:spPr>
      </p:pic>
      <p:sp>
        <p:nvSpPr>
          <p:cNvPr id="21" name="TextBox 20">
            <a:extLst>
              <a:ext uri="{FF2B5EF4-FFF2-40B4-BE49-F238E27FC236}">
                <a16:creationId xmlns:a16="http://schemas.microsoft.com/office/drawing/2014/main" id="{9F707F48-AEDD-1415-5EBD-27B59615599D}"/>
              </a:ext>
            </a:extLst>
          </p:cNvPr>
          <p:cNvSpPr txBox="1"/>
          <p:nvPr/>
        </p:nvSpPr>
        <p:spPr>
          <a:xfrm>
            <a:off x="5370059" y="2462550"/>
            <a:ext cx="6929438" cy="1015663"/>
          </a:xfrm>
          <a:prstGeom prst="rect">
            <a:avLst/>
          </a:prstGeom>
          <a:noFill/>
        </p:spPr>
        <p:txBody>
          <a:bodyPr wrap="square" rtlCol="0">
            <a:spAutoFit/>
          </a:bodyPr>
          <a:lstStyle/>
          <a:p>
            <a:pPr algn="ctr"/>
            <a:r>
              <a:rPr lang="en-US" sz="3600" dirty="0">
                <a:solidFill>
                  <a:schemeClr val="bg1"/>
                </a:solidFill>
                <a:latin typeface="Consolas" panose="020B0609020204030204" pitchFamily="49" charset="0"/>
                <a:cs typeface="Consolas" panose="020B0609020204030204" pitchFamily="49" charset="0"/>
              </a:rPr>
              <a:t>…and our </a:t>
            </a:r>
            <a:r>
              <a:rPr lang="en-US" sz="3600" dirty="0" err="1">
                <a:solidFill>
                  <a:schemeClr val="bg1"/>
                </a:solidFill>
                <a:latin typeface="Consolas" panose="020B0609020204030204" pitchFamily="49" charset="0"/>
                <a:cs typeface="Consolas" panose="020B0609020204030204" pitchFamily="49" charset="0"/>
              </a:rPr>
              <a:t>Listhost</a:t>
            </a:r>
            <a:r>
              <a:rPr lang="en-US" sz="3600" dirty="0">
                <a:solidFill>
                  <a:schemeClr val="bg1"/>
                </a:solidFill>
                <a:latin typeface="Consolas" panose="020B0609020204030204" pitchFamily="49" charset="0"/>
                <a:cs typeface="Consolas" panose="020B0609020204030204" pitchFamily="49" charset="0"/>
              </a:rPr>
              <a:t>!</a:t>
            </a:r>
          </a:p>
          <a:p>
            <a:pPr algn="ctr"/>
            <a:r>
              <a:rPr lang="en-US" sz="2400" dirty="0" err="1">
                <a:solidFill>
                  <a:schemeClr val="bg1"/>
                </a:solidFill>
                <a:latin typeface="Consolas" panose="020B0609020204030204" pitchFamily="49" charset="0"/>
                <a:cs typeface="Consolas" panose="020B0609020204030204" pitchFamily="49" charset="0"/>
              </a:rPr>
              <a:t>bit.ly</a:t>
            </a:r>
            <a:r>
              <a:rPr lang="en-US" sz="2400" dirty="0">
                <a:solidFill>
                  <a:schemeClr val="bg1"/>
                </a:solidFill>
                <a:latin typeface="Consolas" panose="020B0609020204030204" pitchFamily="49" charset="0"/>
                <a:cs typeface="Consolas" panose="020B0609020204030204" pitchFamily="49" charset="0"/>
              </a:rPr>
              <a:t>/3tdfsQE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32DA-B0E1-9975-4230-00F65F3E3E3B}"/>
              </a:ext>
            </a:extLst>
          </p:cNvPr>
          <p:cNvSpPr>
            <a:spLocks noGrp="1"/>
          </p:cNvSpPr>
          <p:nvPr>
            <p:ph type="title"/>
          </p:nvPr>
        </p:nvSpPr>
        <p:spPr/>
        <p:txBody>
          <a:bodyPr/>
          <a:lstStyle/>
          <a:p>
            <a:r>
              <a:rPr lang="en-US" sz="3600" dirty="0">
                <a:latin typeface="Calibri" panose="020F0502020204030204" pitchFamily="34" charset="0"/>
                <a:cs typeface="Calibri" panose="020F0502020204030204" pitchFamily="34" charset="0"/>
              </a:rPr>
              <a:t>Bowling Social</a:t>
            </a:r>
          </a:p>
        </p:txBody>
      </p:sp>
      <p:sp>
        <p:nvSpPr>
          <p:cNvPr id="3" name="Text Placeholder 2">
            <a:extLst>
              <a:ext uri="{FF2B5EF4-FFF2-40B4-BE49-F238E27FC236}">
                <a16:creationId xmlns:a16="http://schemas.microsoft.com/office/drawing/2014/main" id="{A0BE14C1-3CF8-6A8E-878E-1448DEFEC9BA}"/>
              </a:ext>
            </a:extLst>
          </p:cNvPr>
          <p:cNvSpPr>
            <a:spLocks noGrp="1"/>
          </p:cNvSpPr>
          <p:nvPr>
            <p:ph type="body" idx="1"/>
          </p:nvPr>
        </p:nvSpPr>
        <p:spPr/>
        <p:txBody>
          <a:bodyPr/>
          <a:lstStyle/>
          <a:p>
            <a:endParaRPr lang="en-US"/>
          </a:p>
        </p:txBody>
      </p:sp>
      <p:pic>
        <p:nvPicPr>
          <p:cNvPr id="5" name="Picture 4" descr="A group of people standing together&#10;&#10;Description automatically generated">
            <a:extLst>
              <a:ext uri="{FF2B5EF4-FFF2-40B4-BE49-F238E27FC236}">
                <a16:creationId xmlns:a16="http://schemas.microsoft.com/office/drawing/2014/main" id="{2C69D023-7209-E00D-AD85-38171C45BAF0}"/>
              </a:ext>
            </a:extLst>
          </p:cNvPr>
          <p:cNvPicPr>
            <a:picLocks noChangeAspect="1"/>
          </p:cNvPicPr>
          <p:nvPr/>
        </p:nvPicPr>
        <p:blipFill>
          <a:blip r:embed="rId2"/>
          <a:stretch>
            <a:fillRect/>
          </a:stretch>
        </p:blipFill>
        <p:spPr>
          <a:xfrm>
            <a:off x="415600" y="1536633"/>
            <a:ext cx="11145923" cy="5282702"/>
          </a:xfrm>
          <a:prstGeom prst="rect">
            <a:avLst/>
          </a:prstGeom>
        </p:spPr>
      </p:pic>
    </p:spTree>
    <p:extLst>
      <p:ext uri="{BB962C8B-B14F-4D97-AF65-F5344CB8AC3E}">
        <p14:creationId xmlns:p14="http://schemas.microsoft.com/office/powerpoint/2010/main" val="3856852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A08B-5EAB-F774-20EB-D37B2EDC55AB}"/>
              </a:ext>
            </a:extLst>
          </p:cNvPr>
          <p:cNvSpPr>
            <a:spLocks noGrp="1"/>
          </p:cNvSpPr>
          <p:nvPr>
            <p:ph type="title"/>
          </p:nvPr>
        </p:nvSpPr>
        <p:spPr/>
        <p:txBody>
          <a:bodyPr/>
          <a:lstStyle/>
          <a:p>
            <a:r>
              <a:rPr lang="en-US" sz="3600" dirty="0">
                <a:latin typeface="Calibri" panose="020F0502020204030204" pitchFamily="34" charset="0"/>
                <a:cs typeface="Calibri" panose="020F0502020204030204" pitchFamily="34" charset="0"/>
              </a:rPr>
              <a:t>Tryouts</a:t>
            </a:r>
          </a:p>
        </p:txBody>
      </p:sp>
      <p:sp>
        <p:nvSpPr>
          <p:cNvPr id="3" name="Text Placeholder 2">
            <a:extLst>
              <a:ext uri="{FF2B5EF4-FFF2-40B4-BE49-F238E27FC236}">
                <a16:creationId xmlns:a16="http://schemas.microsoft.com/office/drawing/2014/main" id="{2FA86CD6-4F1A-33AA-8D14-67597BC9C95D}"/>
              </a:ext>
            </a:extLst>
          </p:cNvPr>
          <p:cNvSpPr>
            <a:spLocks noGrp="1"/>
          </p:cNvSpPr>
          <p:nvPr>
            <p:ph type="body" idx="1"/>
          </p:nvPr>
        </p:nvSpPr>
        <p:spPr/>
        <p:txBody>
          <a:bodyPr/>
          <a:lstStyle/>
          <a:p>
            <a:endParaRPr lang="en-US"/>
          </a:p>
        </p:txBody>
      </p:sp>
      <p:pic>
        <p:nvPicPr>
          <p:cNvPr id="5" name="Picture 4" descr="A group of people working in a room&#10;&#10;Description automatically generated">
            <a:extLst>
              <a:ext uri="{FF2B5EF4-FFF2-40B4-BE49-F238E27FC236}">
                <a16:creationId xmlns:a16="http://schemas.microsoft.com/office/drawing/2014/main" id="{5A5010D0-1387-0A2B-B548-C258FC2E6D65}"/>
              </a:ext>
            </a:extLst>
          </p:cNvPr>
          <p:cNvPicPr>
            <a:picLocks noChangeAspect="1"/>
          </p:cNvPicPr>
          <p:nvPr/>
        </p:nvPicPr>
        <p:blipFill>
          <a:blip r:embed="rId2"/>
          <a:stretch>
            <a:fillRect/>
          </a:stretch>
        </p:blipFill>
        <p:spPr>
          <a:xfrm>
            <a:off x="478230" y="1536633"/>
            <a:ext cx="11246132" cy="5330197"/>
          </a:xfrm>
          <a:prstGeom prst="rect">
            <a:avLst/>
          </a:prstGeom>
        </p:spPr>
      </p:pic>
    </p:spTree>
    <p:extLst>
      <p:ext uri="{BB962C8B-B14F-4D97-AF65-F5344CB8AC3E}">
        <p14:creationId xmlns:p14="http://schemas.microsoft.com/office/powerpoint/2010/main" val="397451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8"/>
          <p:cNvSpPr txBox="1">
            <a:spLocks noGrp="1"/>
          </p:cNvSpPr>
          <p:nvPr>
            <p:ph type="title"/>
          </p:nvPr>
        </p:nvSpPr>
        <p:spPr>
          <a:xfrm>
            <a:off x="1835700" y="593367"/>
            <a:ext cx="8520600" cy="763500"/>
          </a:xfrm>
          <a:prstGeom prst="rect">
            <a:avLst/>
          </a:prstGeom>
        </p:spPr>
        <p:txBody>
          <a:bodyPr spcFirstLastPara="1" wrap="square" lIns="91425" tIns="91425" rIns="91425" bIns="91425" anchor="t" anchorCtr="0">
            <a:noAutofit/>
          </a:bodyPr>
          <a:lstStyle/>
          <a:p>
            <a:r>
              <a:rPr lang="en" sz="3600" dirty="0">
                <a:latin typeface="Calibri" panose="020F0502020204030204" pitchFamily="34" charset="0"/>
                <a:cs typeface="Calibri" panose="020F0502020204030204" pitchFamily="34" charset="0"/>
              </a:rPr>
              <a:t>Example problem</a:t>
            </a:r>
            <a:endParaRPr sz="3600" dirty="0">
              <a:latin typeface="Calibri" panose="020F0502020204030204" pitchFamily="34" charset="0"/>
              <a:cs typeface="Calibri" panose="020F0502020204030204" pitchFamily="34" charset="0"/>
            </a:endParaRPr>
          </a:p>
        </p:txBody>
      </p:sp>
      <p:sp>
        <p:nvSpPr>
          <p:cNvPr id="541" name="Google Shape;541;p78"/>
          <p:cNvSpPr txBox="1">
            <a:spLocks noGrp="1"/>
          </p:cNvSpPr>
          <p:nvPr>
            <p:ph type="body" idx="1"/>
          </p:nvPr>
        </p:nvSpPr>
        <p:spPr>
          <a:xfrm>
            <a:off x="1835700" y="1536633"/>
            <a:ext cx="8520600" cy="4555200"/>
          </a:xfrm>
          <a:prstGeom prst="rect">
            <a:avLst/>
          </a:prstGeom>
        </p:spPr>
        <p:txBody>
          <a:bodyPr spcFirstLastPara="1" wrap="square" lIns="91425" tIns="91425" rIns="91425" bIns="91425" anchor="t" anchorCtr="0">
            <a:noAutofit/>
          </a:bodyPr>
          <a:lstStyle/>
          <a:p>
            <a:pPr marL="0" indent="0" algn="just">
              <a:spcBef>
                <a:spcPts val="1200"/>
              </a:spcBef>
              <a:buNone/>
            </a:pPr>
            <a:r>
              <a:rPr lang="en" sz="2100" i="1" dirty="0">
                <a:highlight>
                  <a:srgbClr val="FFFFFF"/>
                </a:highlight>
                <a:latin typeface="Merriweather"/>
                <a:ea typeface="Merriweather"/>
                <a:cs typeface="Merriweather"/>
                <a:sym typeface="Merriweather"/>
              </a:rPr>
              <a:t>Black and White</a:t>
            </a:r>
            <a:r>
              <a:rPr lang="en" sz="2100" dirty="0">
                <a:highlight>
                  <a:srgbClr val="FFFFFF"/>
                </a:highlight>
                <a:latin typeface="Merriweather"/>
                <a:ea typeface="Merriweather"/>
                <a:cs typeface="Merriweather"/>
                <a:sym typeface="Merriweather"/>
              </a:rPr>
              <a:t> is a Chinese children’s game played in rounds. During each round, the children who are playing all put their hands in either face-up (“white”) or face-down (“black”). If all the children but one make the same choice, then the “odd one out” sits out for the rest of the game. Play continues until there are only two children left.</a:t>
            </a:r>
            <a:endParaRPr sz="2100" dirty="0">
              <a:highlight>
                <a:srgbClr val="FFFFFF"/>
              </a:highlight>
              <a:latin typeface="Merriweather"/>
              <a:ea typeface="Merriweather"/>
              <a:cs typeface="Merriweather"/>
              <a:sym typeface="Merriweather"/>
            </a:endParaRPr>
          </a:p>
          <a:p>
            <a:pPr marL="0" indent="0" algn="just">
              <a:spcBef>
                <a:spcPts val="1600"/>
              </a:spcBef>
              <a:buNone/>
            </a:pPr>
            <a:r>
              <a:rPr lang="en" sz="2100" dirty="0">
                <a:highlight>
                  <a:srgbClr val="FFFFFF"/>
                </a:highlight>
                <a:latin typeface="Merriweather"/>
                <a:ea typeface="Merriweather"/>
                <a:cs typeface="Merriweather"/>
                <a:sym typeface="Merriweather"/>
              </a:rPr>
              <a:t>Given an integer </a:t>
            </a:r>
            <a:r>
              <a:rPr lang="en" sz="2100" i="1" dirty="0">
                <a:highlight>
                  <a:srgbClr val="FFFFFF"/>
                </a:highlight>
                <a:latin typeface="Merriweather"/>
                <a:ea typeface="Merriweather"/>
                <a:cs typeface="Merriweather"/>
                <a:sym typeface="Merriweather"/>
              </a:rPr>
              <a:t>n </a:t>
            </a:r>
            <a:r>
              <a:rPr lang="en" sz="2100" dirty="0">
                <a:highlight>
                  <a:srgbClr val="FFFFFF"/>
                </a:highlight>
                <a:latin typeface="Merriweather"/>
                <a:ea typeface="Merriweather"/>
                <a:cs typeface="Merriweather"/>
                <a:sym typeface="Merriweather"/>
              </a:rPr>
              <a:t>representing the number of</a:t>
            </a:r>
            <a:r>
              <a:rPr lang="en" sz="2100" i="1" dirty="0">
                <a:highlight>
                  <a:srgbClr val="FFFFFF"/>
                </a:highlight>
                <a:latin typeface="Merriweather"/>
                <a:ea typeface="Merriweather"/>
                <a:cs typeface="Merriweather"/>
                <a:sym typeface="Merriweather"/>
              </a:rPr>
              <a:t> </a:t>
            </a:r>
            <a:r>
              <a:rPr lang="en" sz="2100" dirty="0">
                <a:highlight>
                  <a:srgbClr val="FFFFFF"/>
                </a:highlight>
                <a:latin typeface="Merriweather"/>
                <a:ea typeface="Merriweather"/>
                <a:cs typeface="Merriweather"/>
                <a:sym typeface="Merriweather"/>
              </a:rPr>
              <a:t>children, and the probability for each child that they will put their hand face-up, output </a:t>
            </a:r>
            <a:r>
              <a:rPr lang="en" sz="2100" dirty="0">
                <a:highlight>
                  <a:schemeClr val="lt1"/>
                </a:highlight>
                <a:latin typeface="Merriweather"/>
                <a:ea typeface="Merriweather"/>
                <a:cs typeface="Merriweather"/>
                <a:sym typeface="Merriweather"/>
              </a:rPr>
              <a:t>the expected number of rounds that such a game will last</a:t>
            </a:r>
            <a:r>
              <a:rPr lang="en" sz="2100" dirty="0">
                <a:highlight>
                  <a:srgbClr val="FFFFFF"/>
                </a:highlight>
                <a:latin typeface="Merriweather"/>
                <a:ea typeface="Merriweather"/>
                <a:cs typeface="Merriweather"/>
                <a:sym typeface="Merriweather"/>
              </a:rPr>
              <a:t>.</a:t>
            </a:r>
            <a:endParaRPr sz="2100" dirty="0">
              <a:highlight>
                <a:srgbClr val="FFFFFF"/>
              </a:highlight>
              <a:latin typeface="Merriweather"/>
              <a:ea typeface="Merriweather"/>
              <a:cs typeface="Merriweather"/>
              <a:sym typeface="Merriweather"/>
            </a:endParaRPr>
          </a:p>
          <a:p>
            <a:pPr marL="0" indent="0">
              <a:spcBef>
                <a:spcPts val="1600"/>
              </a:spcBef>
              <a:buNone/>
            </a:pPr>
            <a:endParaRPr sz="2000" dirty="0"/>
          </a:p>
          <a:p>
            <a:pPr marL="0" indent="0">
              <a:spcAft>
                <a:spcPts val="1600"/>
              </a:spcAft>
              <a:buNone/>
            </a:pPr>
            <a:endParaRPr sz="2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8"/>
          <p:cNvSpPr txBox="1">
            <a:spLocks noGrp="1"/>
          </p:cNvSpPr>
          <p:nvPr>
            <p:ph type="title"/>
          </p:nvPr>
        </p:nvSpPr>
        <p:spPr>
          <a:xfrm>
            <a:off x="1110343" y="190596"/>
            <a:ext cx="8520600" cy="763500"/>
          </a:xfrm>
          <a:prstGeom prst="rect">
            <a:avLst/>
          </a:prstGeom>
        </p:spPr>
        <p:txBody>
          <a:bodyPr spcFirstLastPara="1" wrap="square" lIns="91425" tIns="91425" rIns="91425" bIns="91425" anchor="t" anchorCtr="0">
            <a:noAutofit/>
          </a:bodyPr>
          <a:lstStyle/>
          <a:p>
            <a:r>
              <a:rPr lang="en" sz="3600" dirty="0">
                <a:latin typeface="Calibri" panose="020F0502020204030204" pitchFamily="34" charset="0"/>
                <a:cs typeface="Calibri" panose="020F0502020204030204" pitchFamily="34" charset="0"/>
              </a:rPr>
              <a:t>Highway Track</a:t>
            </a:r>
            <a:endParaRPr sz="3600" dirty="0">
              <a:latin typeface="Calibri" panose="020F0502020204030204" pitchFamily="34" charset="0"/>
              <a:cs typeface="Calibri" panose="020F0502020204030204" pitchFamily="34" charset="0"/>
            </a:endParaRPr>
          </a:p>
        </p:txBody>
      </p:sp>
      <p:sp>
        <p:nvSpPr>
          <p:cNvPr id="541" name="Google Shape;541;p78"/>
          <p:cNvSpPr txBox="1">
            <a:spLocks noGrp="1"/>
          </p:cNvSpPr>
          <p:nvPr>
            <p:ph type="body" idx="1"/>
          </p:nvPr>
        </p:nvSpPr>
        <p:spPr>
          <a:xfrm>
            <a:off x="1137557" y="976338"/>
            <a:ext cx="9916886" cy="2012025"/>
          </a:xfrm>
          <a:prstGeom prst="rect">
            <a:avLst/>
          </a:prstGeom>
        </p:spPr>
        <p:txBody>
          <a:bodyPr spcFirstLastPara="1" wrap="square" lIns="91425" tIns="91425" rIns="91425" bIns="91425" anchor="t" anchorCtr="0">
            <a:noAutofit/>
          </a:bodyPr>
          <a:lstStyle/>
          <a:p>
            <a:pPr marL="0" indent="0">
              <a:spcAft>
                <a:spcPts val="1600"/>
              </a:spcAft>
              <a:buNone/>
            </a:pPr>
            <a:r>
              <a:rPr lang="en-US" dirty="0">
                <a:highlight>
                  <a:srgbClr val="FFFFFF"/>
                </a:highlight>
                <a:latin typeface="Merriweather"/>
                <a:ea typeface="Merriweather"/>
                <a:cs typeface="Merriweather"/>
                <a:sym typeface="Merriweather"/>
              </a:rPr>
              <a:t>There is a circular highway track in Jack's hometown. There are 𝑁 gas stations in this track, and the stations are numbered from 1 to 𝑁. One day, Jack decided to drive one lab around this track, starting from a particular gas station. But his hometown is a bit strange, so the amount of gas that can be purchased at each gas station is fixed. Moreover, the sum of them is exactly equal to the amount of gas needed to drive one cycle around the track. Jack initially has no gas at all. Therefore, if he chooses a bad gas station, his car may run out of gas before he can arrive to another gas station. </a:t>
            </a:r>
            <a:endParaRPr dirty="0"/>
          </a:p>
        </p:txBody>
      </p:sp>
      <p:pic>
        <p:nvPicPr>
          <p:cNvPr id="3" name="Picture 2">
            <a:extLst>
              <a:ext uri="{FF2B5EF4-FFF2-40B4-BE49-F238E27FC236}">
                <a16:creationId xmlns:a16="http://schemas.microsoft.com/office/drawing/2014/main" id="{029A0D91-A1F0-AE43-4D3B-ED4111609643}"/>
              </a:ext>
            </a:extLst>
          </p:cNvPr>
          <p:cNvPicPr>
            <a:picLocks noChangeAspect="1"/>
          </p:cNvPicPr>
          <p:nvPr/>
        </p:nvPicPr>
        <p:blipFill>
          <a:blip r:embed="rId3"/>
          <a:stretch>
            <a:fillRect/>
          </a:stretch>
        </p:blipFill>
        <p:spPr>
          <a:xfrm>
            <a:off x="5649876" y="3265818"/>
            <a:ext cx="6542124" cy="3592181"/>
          </a:xfrm>
          <a:prstGeom prst="rect">
            <a:avLst/>
          </a:prstGeom>
        </p:spPr>
      </p:pic>
      <p:sp>
        <p:nvSpPr>
          <p:cNvPr id="4" name="TextBox 3">
            <a:extLst>
              <a:ext uri="{FF2B5EF4-FFF2-40B4-BE49-F238E27FC236}">
                <a16:creationId xmlns:a16="http://schemas.microsoft.com/office/drawing/2014/main" id="{DF1605D2-246D-4B3B-BFD4-76F48FFB8E08}"/>
              </a:ext>
            </a:extLst>
          </p:cNvPr>
          <p:cNvSpPr txBox="1"/>
          <p:nvPr/>
        </p:nvSpPr>
        <p:spPr>
          <a:xfrm>
            <a:off x="1110342" y="3709956"/>
            <a:ext cx="4539533" cy="1347035"/>
          </a:xfrm>
          <a:prstGeom prst="rect">
            <a:avLst/>
          </a:prstGeom>
          <a:noFill/>
        </p:spPr>
        <p:txBody>
          <a:bodyPr wrap="square" rtlCol="0">
            <a:spAutoFit/>
          </a:bodyPr>
          <a:lstStyle/>
          <a:p>
            <a:pPr>
              <a:lnSpc>
                <a:spcPct val="115000"/>
              </a:lnSpc>
              <a:spcAft>
                <a:spcPts val="1600"/>
              </a:spcAft>
              <a:buClr>
                <a:srgbClr val="595959"/>
              </a:buClr>
              <a:buSzPts val="1800"/>
              <a:defRPr/>
            </a:pPr>
            <a:r>
              <a:rPr kumimoji="0" lang="en-US" b="0" i="0" u="none" strike="noStrike" kern="0" cap="none" spc="0" normalizeH="0" baseline="0" noProof="0" dirty="0">
                <a:ln>
                  <a:noFill/>
                </a:ln>
                <a:solidFill>
                  <a:srgbClr val="595959"/>
                </a:solidFill>
                <a:effectLst/>
                <a:highlight>
                  <a:srgbClr val="FFFFFF"/>
                </a:highlight>
                <a:uLnTx/>
                <a:uFillTx/>
                <a:latin typeface="Merriweather"/>
                <a:ea typeface="Merriweather"/>
                <a:cs typeface="Merriweather"/>
                <a:sym typeface="Merriweather"/>
              </a:rPr>
              <a:t>Write a program to find the number of gas stations, that if Jack starts from the station, he can safely drive around the track.</a:t>
            </a:r>
          </a:p>
        </p:txBody>
      </p:sp>
    </p:spTree>
    <p:extLst>
      <p:ext uri="{BB962C8B-B14F-4D97-AF65-F5344CB8AC3E}">
        <p14:creationId xmlns:p14="http://schemas.microsoft.com/office/powerpoint/2010/main" val="4169727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1" name="Google Shape;541;p78"/>
          <p:cNvSpPr txBox="1">
            <a:spLocks noGrp="1"/>
          </p:cNvSpPr>
          <p:nvPr>
            <p:ph type="body" idx="1"/>
          </p:nvPr>
        </p:nvSpPr>
        <p:spPr>
          <a:xfrm>
            <a:off x="1164771" y="833462"/>
            <a:ext cx="9916886" cy="5653063"/>
          </a:xfrm>
          <a:prstGeom prst="rect">
            <a:avLst/>
          </a:prstGeom>
        </p:spPr>
        <p:txBody>
          <a:bodyPr spcFirstLastPara="1" wrap="square" lIns="91425" tIns="91425" rIns="91425" bIns="91425" anchor="t" anchorCtr="0">
            <a:noAutofit/>
          </a:bodyPr>
          <a:lstStyle/>
          <a:p>
            <a:pPr marL="0" indent="0">
              <a:spcAft>
                <a:spcPts val="1600"/>
              </a:spcAft>
              <a:buNone/>
            </a:pPr>
            <a:r>
              <a:rPr lang="en-US" dirty="0" err="1">
                <a:highlight>
                  <a:srgbClr val="FFFFFF"/>
                </a:highlight>
                <a:latin typeface="Merriweather"/>
                <a:ea typeface="Merriweather"/>
                <a:cs typeface="Merriweather"/>
                <a:sym typeface="Merriweather"/>
              </a:rPr>
              <a:t>Ziyi</a:t>
            </a:r>
            <a:r>
              <a:rPr lang="en-US" dirty="0">
                <a:highlight>
                  <a:srgbClr val="FFFFFF"/>
                </a:highlight>
                <a:latin typeface="Merriweather"/>
                <a:ea typeface="Merriweather"/>
                <a:cs typeface="Merriweather"/>
                <a:sym typeface="Merriweather"/>
              </a:rPr>
              <a:t> found some ancient diamond-shaped symbols composed of 1x2 bricks.</a:t>
            </a:r>
          </a:p>
          <a:p>
            <a:pPr marL="0" indent="0">
              <a:spcAft>
                <a:spcPts val="1600"/>
              </a:spcAft>
              <a:buNone/>
            </a:pPr>
            <a:endParaRPr lang="en-US" dirty="0">
              <a:highlight>
                <a:srgbClr val="FFFFFF"/>
              </a:highlight>
              <a:latin typeface="Merriweather"/>
              <a:ea typeface="Merriweather"/>
              <a:cs typeface="Merriweather"/>
              <a:sym typeface="Merriweather"/>
            </a:endParaRPr>
          </a:p>
          <a:p>
            <a:pPr marL="0" indent="0">
              <a:spcAft>
                <a:spcPts val="1600"/>
              </a:spcAft>
              <a:buNone/>
            </a:pPr>
            <a:endParaRPr lang="en-US" dirty="0">
              <a:highlight>
                <a:srgbClr val="FFFFFF"/>
              </a:highlight>
              <a:latin typeface="Merriweather"/>
              <a:ea typeface="Merriweather"/>
              <a:cs typeface="Merriweather"/>
              <a:sym typeface="Merriweather"/>
            </a:endParaRPr>
          </a:p>
          <a:p>
            <a:pPr marL="0" indent="0">
              <a:spcAft>
                <a:spcPts val="1600"/>
              </a:spcAft>
              <a:buNone/>
            </a:pPr>
            <a:endParaRPr lang="en-US" dirty="0">
              <a:highlight>
                <a:srgbClr val="FFFFFF"/>
              </a:highlight>
              <a:latin typeface="Merriweather"/>
              <a:ea typeface="Merriweather"/>
              <a:cs typeface="Merriweather"/>
              <a:sym typeface="Merriweather"/>
            </a:endParaRPr>
          </a:p>
          <a:p>
            <a:pPr marL="0" indent="0">
              <a:spcAft>
                <a:spcPts val="1600"/>
              </a:spcAft>
              <a:buNone/>
            </a:pPr>
            <a:r>
              <a:rPr lang="en-US" dirty="0">
                <a:highlight>
                  <a:srgbClr val="FFFFFF"/>
                </a:highlight>
                <a:latin typeface="Merriweather"/>
                <a:ea typeface="Merriweather"/>
                <a:cs typeface="Merriweather"/>
                <a:sym typeface="Merriweather"/>
              </a:rPr>
              <a:t>Noticing that some bricks are horizontal and some are vertical, </a:t>
            </a:r>
            <a:r>
              <a:rPr lang="en-US" dirty="0" err="1">
                <a:highlight>
                  <a:srgbClr val="FFFFFF"/>
                </a:highlight>
                <a:latin typeface="Merriweather"/>
                <a:ea typeface="Merriweather"/>
                <a:cs typeface="Merriweather"/>
                <a:sym typeface="Merriweather"/>
              </a:rPr>
              <a:t>Ziyi</a:t>
            </a:r>
            <a:r>
              <a:rPr lang="en-US" dirty="0">
                <a:highlight>
                  <a:srgbClr val="FFFFFF"/>
                </a:highlight>
                <a:latin typeface="Merriweather"/>
                <a:ea typeface="Merriweather"/>
                <a:cs typeface="Merriweather"/>
                <a:sym typeface="Merriweather"/>
              </a:rPr>
              <a:t> felt uncomfortable and decided to turn all bricks to vertical. </a:t>
            </a:r>
            <a:r>
              <a:rPr lang="en-US" dirty="0" err="1">
                <a:highlight>
                  <a:srgbClr val="FFFFFF"/>
                </a:highlight>
                <a:latin typeface="Merriweather"/>
                <a:ea typeface="Merriweather"/>
                <a:cs typeface="Merriweather"/>
                <a:sym typeface="Merriweather"/>
              </a:rPr>
              <a:t>Ziyi</a:t>
            </a:r>
            <a:r>
              <a:rPr lang="en-US" dirty="0">
                <a:highlight>
                  <a:srgbClr val="FFFFFF"/>
                </a:highlight>
                <a:latin typeface="Merriweather"/>
                <a:ea typeface="Merriweather"/>
                <a:cs typeface="Merriweather"/>
                <a:sym typeface="Merriweather"/>
              </a:rPr>
              <a:t> cannot lift a brick with one hand, but he can lift two bricks with two hands. Therefore, the only thing he can do is to choose any 2x2 square composed of two bricks and rotate it 90 degrees.</a:t>
            </a:r>
          </a:p>
          <a:p>
            <a:pPr marL="0" indent="0">
              <a:spcAft>
                <a:spcPts val="1600"/>
              </a:spcAft>
              <a:buNone/>
            </a:pPr>
            <a:endParaRPr lang="en-US" dirty="0">
              <a:highlight>
                <a:srgbClr val="FFFFFF"/>
              </a:highlight>
              <a:latin typeface="Merriweather"/>
              <a:ea typeface="Merriweather"/>
              <a:cs typeface="Merriweather"/>
              <a:sym typeface="Merriweather"/>
            </a:endParaRPr>
          </a:p>
          <a:p>
            <a:pPr marL="0" indent="0">
              <a:spcAft>
                <a:spcPts val="1600"/>
              </a:spcAft>
              <a:buNone/>
            </a:pPr>
            <a:endParaRPr lang="en-US" dirty="0">
              <a:highlight>
                <a:srgbClr val="FFFFFF"/>
              </a:highlight>
              <a:latin typeface="Merriweather"/>
              <a:ea typeface="Merriweather"/>
              <a:cs typeface="Merriweather"/>
              <a:sym typeface="Merriweather"/>
            </a:endParaRPr>
          </a:p>
          <a:p>
            <a:pPr marL="0" indent="0">
              <a:spcAft>
                <a:spcPts val="1600"/>
              </a:spcAft>
              <a:buNone/>
            </a:pPr>
            <a:endParaRPr lang="en-US" dirty="0">
              <a:highlight>
                <a:srgbClr val="FFFFFF"/>
              </a:highlight>
              <a:latin typeface="Merriweather"/>
              <a:ea typeface="Merriweather"/>
              <a:cs typeface="Merriweather"/>
              <a:sym typeface="Merriweather"/>
            </a:endParaRPr>
          </a:p>
          <a:p>
            <a:pPr marL="0" indent="0">
              <a:spcAft>
                <a:spcPts val="1600"/>
              </a:spcAft>
              <a:buNone/>
            </a:pPr>
            <a:r>
              <a:rPr lang="en-US" dirty="0">
                <a:highlight>
                  <a:srgbClr val="FFFFFF"/>
                </a:highlight>
                <a:latin typeface="Merriweather"/>
                <a:ea typeface="Merriweather"/>
                <a:cs typeface="Merriweather"/>
                <a:sym typeface="Merriweather"/>
              </a:rPr>
              <a:t>How many rotations are needed to align all the bricks vertically?</a:t>
            </a:r>
          </a:p>
          <a:p>
            <a:pPr marL="0" indent="0">
              <a:spcAft>
                <a:spcPts val="1600"/>
              </a:spcAft>
              <a:buNone/>
            </a:pPr>
            <a:endParaRPr lang="en-US" dirty="0">
              <a:highlight>
                <a:srgbClr val="FFFFFF"/>
              </a:highlight>
              <a:latin typeface="Merriweather"/>
              <a:ea typeface="Merriweather"/>
              <a:cs typeface="Merriweather"/>
              <a:sym typeface="Merriweather"/>
            </a:endParaRPr>
          </a:p>
        </p:txBody>
      </p:sp>
      <p:pic>
        <p:nvPicPr>
          <p:cNvPr id="2" name="Picture 1">
            <a:extLst>
              <a:ext uri="{FF2B5EF4-FFF2-40B4-BE49-F238E27FC236}">
                <a16:creationId xmlns:a16="http://schemas.microsoft.com/office/drawing/2014/main" id="{C0F05ED2-B092-08F4-F8B3-1A9F5EC551C3}"/>
              </a:ext>
            </a:extLst>
          </p:cNvPr>
          <p:cNvPicPr>
            <a:picLocks noChangeAspect="1"/>
          </p:cNvPicPr>
          <p:nvPr/>
        </p:nvPicPr>
        <p:blipFill>
          <a:blip r:embed="rId3"/>
          <a:stretch>
            <a:fillRect/>
          </a:stretch>
        </p:blipFill>
        <p:spPr>
          <a:xfrm>
            <a:off x="3052365" y="1268185"/>
            <a:ext cx="6087269" cy="1731985"/>
          </a:xfrm>
          <a:prstGeom prst="rect">
            <a:avLst/>
          </a:prstGeom>
        </p:spPr>
      </p:pic>
      <p:sp>
        <p:nvSpPr>
          <p:cNvPr id="540" name="Google Shape;540;p78"/>
          <p:cNvSpPr txBox="1">
            <a:spLocks noGrp="1"/>
          </p:cNvSpPr>
          <p:nvPr>
            <p:ph type="title"/>
          </p:nvPr>
        </p:nvSpPr>
        <p:spPr>
          <a:xfrm>
            <a:off x="1110343" y="190596"/>
            <a:ext cx="8520600" cy="763500"/>
          </a:xfrm>
          <a:prstGeom prst="rect">
            <a:avLst/>
          </a:prstGeom>
        </p:spPr>
        <p:txBody>
          <a:bodyPr spcFirstLastPara="1" wrap="square" lIns="91425" tIns="91425" rIns="91425" bIns="91425" anchor="t" anchorCtr="0">
            <a:noAutofit/>
          </a:bodyPr>
          <a:lstStyle/>
          <a:p>
            <a:r>
              <a:rPr lang="en" sz="3600" dirty="0">
                <a:latin typeface="Calibri" panose="020F0502020204030204" pitchFamily="34" charset="0"/>
                <a:cs typeface="Calibri" panose="020F0502020204030204" pitchFamily="34" charset="0"/>
              </a:rPr>
              <a:t>Diamond Puzzle</a:t>
            </a:r>
            <a:endParaRPr sz="3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E3E8A4C-E652-F0FE-9D9B-9E8A2D1899E7}"/>
              </a:ext>
            </a:extLst>
          </p:cNvPr>
          <p:cNvPicPr>
            <a:picLocks noChangeAspect="1"/>
          </p:cNvPicPr>
          <p:nvPr/>
        </p:nvPicPr>
        <p:blipFill>
          <a:blip r:embed="rId4"/>
          <a:stretch>
            <a:fillRect/>
          </a:stretch>
        </p:blipFill>
        <p:spPr>
          <a:xfrm>
            <a:off x="2306864" y="4253592"/>
            <a:ext cx="7632700" cy="1485900"/>
          </a:xfrm>
          <a:prstGeom prst="rect">
            <a:avLst/>
          </a:prstGeom>
        </p:spPr>
      </p:pic>
    </p:spTree>
    <p:extLst>
      <p:ext uri="{BB962C8B-B14F-4D97-AF65-F5344CB8AC3E}">
        <p14:creationId xmlns:p14="http://schemas.microsoft.com/office/powerpoint/2010/main" val="589339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7F09-7047-3665-ED5B-68B73BCBE561}"/>
              </a:ext>
            </a:extLst>
          </p:cNvPr>
          <p:cNvSpPr>
            <a:spLocks noGrp="1"/>
          </p:cNvSpPr>
          <p:nvPr>
            <p:ph type="title"/>
          </p:nvPr>
        </p:nvSpPr>
        <p:spPr/>
        <p:txBody>
          <a:bodyPr/>
          <a:lstStyle/>
          <a:p>
            <a:r>
              <a:rPr lang="en-US" sz="3600" b="0" i="0" dirty="0">
                <a:solidFill>
                  <a:srgbClr val="202124"/>
                </a:solidFill>
                <a:effectLst/>
                <a:latin typeface="Calibri" panose="020F0502020204030204" pitchFamily="34" charset="0"/>
                <a:cs typeface="Calibri" panose="020F0502020204030204" pitchFamily="34" charset="0"/>
              </a:rPr>
              <a:t>Height of Binary Tree After Subtree Removal</a:t>
            </a:r>
            <a:endParaRPr lang="en-US" sz="36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A44FBC27-170E-0E43-1293-D90AC09544AE}"/>
              </a:ext>
            </a:extLst>
          </p:cNvPr>
          <p:cNvSpPr>
            <a:spLocks noGrp="1"/>
          </p:cNvSpPr>
          <p:nvPr>
            <p:ph type="body" idx="1"/>
          </p:nvPr>
        </p:nvSpPr>
        <p:spPr>
          <a:xfrm>
            <a:off x="415600" y="1536633"/>
            <a:ext cx="5446581" cy="4555200"/>
          </a:xfrm>
        </p:spPr>
        <p:txBody>
          <a:bodyPr/>
          <a:lstStyle/>
          <a:p>
            <a:pPr marL="114300" indent="0">
              <a:buNone/>
            </a:pPr>
            <a:r>
              <a:rPr lang="en-US" dirty="0"/>
              <a:t>Question: </a:t>
            </a:r>
            <a:r>
              <a:rPr lang="en-US" b="1" dirty="0">
                <a:effectLst/>
              </a:rPr>
              <a:t>Input:</a:t>
            </a:r>
            <a:r>
              <a:rPr lang="en-US" dirty="0"/>
              <a:t> root = [1,3,4,2,null,6,5,null,null,null,null,null,7], queries = [4] </a:t>
            </a:r>
          </a:p>
          <a:p>
            <a:pPr marL="114300" indent="0">
              <a:buNone/>
            </a:pPr>
            <a:r>
              <a:rPr lang="en-US" b="1" dirty="0">
                <a:effectLst/>
              </a:rPr>
              <a:t>Output:</a:t>
            </a:r>
            <a:r>
              <a:rPr lang="en-US" dirty="0"/>
              <a:t> [2] </a:t>
            </a:r>
            <a:r>
              <a:rPr lang="en-US" b="1" dirty="0">
                <a:effectLst/>
              </a:rPr>
              <a:t>Explanation:</a:t>
            </a:r>
            <a:r>
              <a:rPr lang="en-US" dirty="0"/>
              <a:t> The diagram above shows the tree after removing the subtree rooted at node with value 4. The height of the tree is 2 (The path 1 -&gt; 3 -&gt; 2).</a:t>
            </a:r>
            <a:r>
              <a:rPr lang="en-US" b="1" dirty="0">
                <a:effectLst/>
              </a:rPr>
              <a:t> </a:t>
            </a:r>
            <a:endParaRPr lang="en-US" dirty="0"/>
          </a:p>
        </p:txBody>
      </p:sp>
      <p:pic>
        <p:nvPicPr>
          <p:cNvPr id="5" name="Picture 4" descr="A diagram of a triangle with numbers and arrows&#10;&#10;Description automatically generated">
            <a:extLst>
              <a:ext uri="{FF2B5EF4-FFF2-40B4-BE49-F238E27FC236}">
                <a16:creationId xmlns:a16="http://schemas.microsoft.com/office/drawing/2014/main" id="{E7D05A6F-AF46-6429-52A0-211BA9F0D039}"/>
              </a:ext>
            </a:extLst>
          </p:cNvPr>
          <p:cNvPicPr>
            <a:picLocks noChangeAspect="1"/>
          </p:cNvPicPr>
          <p:nvPr/>
        </p:nvPicPr>
        <p:blipFill>
          <a:blip r:embed="rId2"/>
          <a:stretch>
            <a:fillRect/>
          </a:stretch>
        </p:blipFill>
        <p:spPr>
          <a:xfrm>
            <a:off x="620177" y="4135416"/>
            <a:ext cx="4849535" cy="2628639"/>
          </a:xfrm>
          <a:prstGeom prst="rect">
            <a:avLst/>
          </a:prstGeom>
        </p:spPr>
      </p:pic>
      <p:pic>
        <p:nvPicPr>
          <p:cNvPr id="1026" name="Picture 2">
            <a:extLst>
              <a:ext uri="{FF2B5EF4-FFF2-40B4-BE49-F238E27FC236}">
                <a16:creationId xmlns:a16="http://schemas.microsoft.com/office/drawing/2014/main" id="{B957F3BA-0F68-F332-E39E-2BE2CD5CF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181" y="2278082"/>
            <a:ext cx="6125242" cy="3993517"/>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00B5C0B4-BF2B-B332-DF85-F6253FB2A877}"/>
              </a:ext>
            </a:extLst>
          </p:cNvPr>
          <p:cNvSpPr txBox="1">
            <a:spLocks/>
          </p:cNvSpPr>
          <p:nvPr/>
        </p:nvSpPr>
        <p:spPr>
          <a:xfrm>
            <a:off x="6254650" y="1536633"/>
            <a:ext cx="5446581" cy="455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kern="0" dirty="0">
                <a:hlinkClick r:id="rId4"/>
              </a:rPr>
              <a:t>Solution</a:t>
            </a:r>
            <a:r>
              <a:rPr lang="en-US" kern="0" dirty="0"/>
              <a:t>: </a:t>
            </a:r>
          </a:p>
        </p:txBody>
      </p:sp>
    </p:spTree>
    <p:extLst>
      <p:ext uri="{BB962C8B-B14F-4D97-AF65-F5344CB8AC3E}">
        <p14:creationId xmlns:p14="http://schemas.microsoft.com/office/powerpoint/2010/main" val="3923847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470</Words>
  <Application>Microsoft Macintosh PowerPoint</Application>
  <PresentationFormat>Widescreen</PresentationFormat>
  <Paragraphs>28</Paragraphs>
  <Slides>7</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Calibri Light</vt:lpstr>
      <vt:lpstr>Century Gothic</vt:lpstr>
      <vt:lpstr>Consolas</vt:lpstr>
      <vt:lpstr>Merriweather</vt:lpstr>
      <vt:lpstr>Office Theme</vt:lpstr>
      <vt:lpstr>Simple Light</vt:lpstr>
      <vt:lpstr>PowerPoint Presentation</vt:lpstr>
      <vt:lpstr>Bowling Social</vt:lpstr>
      <vt:lpstr>Tryouts</vt:lpstr>
      <vt:lpstr>Example problem</vt:lpstr>
      <vt:lpstr>Highway Track</vt:lpstr>
      <vt:lpstr>Diamond Puzzle</vt:lpstr>
      <vt:lpstr>Height of Binary Tree After Subtree Removal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Nugent</dc:creator>
  <cp:lastModifiedBy>Jessup Jong</cp:lastModifiedBy>
  <cp:revision>5</cp:revision>
  <dcterms:created xsi:type="dcterms:W3CDTF">2023-09-29T16:42:51Z</dcterms:created>
  <dcterms:modified xsi:type="dcterms:W3CDTF">2023-09-29T18:32:46Z</dcterms:modified>
</cp:coreProperties>
</file>