
<file path=[Content_Types].xml><?xml version="1.0" encoding="utf-8"?>
<Types xmlns="http://schemas.openxmlformats.org/package/2006/content-types">
  <Default Extension="png" ContentType="image/png"/>
  <Default Extension="wmf" ContentType="image/x-wmf"/>
  <Default Extension="xml" ContentType="application/xml"/>
  <Default Extension="emf" ContentType="image/x-emf"/>
  <Default Extension="rels" ContentType="application/vnd.openxmlformats-package.relationships+xml"/>
  <Override PartName="/ppt/media/image221.wmf" ContentType="image/x-wmf"/>
  <Override PartName="/ppt/media/image216.wmf" ContentType="image/x-wmf"/>
  <Override PartName="/ppt/media/image215.wmf" ContentType="image/x-wmf"/>
  <Override PartName="/ppt/media/image223.wmf" ContentType="image/x-wmf"/>
  <Override PartName="/ppt/media/image225.wmf" ContentType="image/x-wmf"/>
  <Override PartName="/ppt/media/image227.wmf" ContentType="image/x-wmf"/>
  <Override PartName="/ppt/media/image228.wmf" ContentType="image/x-wmf"/>
  <Override PartName="/ppt/media/image217.wmf" ContentType="image/x-wmf"/>
  <Override PartName="/ppt/media/image229.wmf" ContentType="image/x-wmf"/>
  <Override PartName="/ppt/media/image230.wmf" ContentType="image/x-wmf"/>
  <Override PartName="/ppt/media/image232.wmf" ContentType="image/x-wmf"/>
  <Override PartName="/ppt/media/image233.wmf" ContentType="image/x-wmf"/>
  <Override PartName="/ppt/media/image185.wmf" ContentType="image/x-wmf"/>
  <Override PartName="/ppt/media/image186.wmf" ContentType="image/x-wmf"/>
  <Override PartName="/ppt/media/image194.wmf" ContentType="image/x-wmf"/>
  <Override PartName="/ppt/media/image184.wmf" ContentType="image/x-wmf"/>
  <Override PartName="/ppt/media/image189.wmf" ContentType="image/x-wmf"/>
  <Override PartName="/ppt/media/image200.wmf" ContentType="image/x-wmf"/>
  <Override PartName="/ppt/media/image179.wmf" ContentType="image/x-wmf"/>
  <Override PartName="/ppt/media/image235.wmf" ContentType="image/x-wmf"/>
  <Override PartName="/ppt/media/image182.wmf" ContentType="image/x-wmf"/>
  <Override PartName="/ppt/media/image236.wmf" ContentType="image/x-wmf"/>
  <Override PartName="/ppt/media/image237.wmf" ContentType="image/x-wmf"/>
  <Override PartName="/ppt/media/image120.wmf" ContentType="image/x-wmf"/>
  <Override PartName="/ppt/media/image121.wmf" ContentType="image/x-wmf"/>
  <Override PartName="/ppt/media/image122.wmf" ContentType="image/x-wmf"/>
  <Override PartName="/ppt/media/image125.wmf" ContentType="image/x-wmf"/>
  <Override PartName="/ppt/media/image124.wmf" ContentType="image/x-wmf"/>
  <Override PartName="/ppt/media/image132.wmf" ContentType="image/x-wmf"/>
  <Override PartName="/ppt/media/image128.wmf" ContentType="image/x-wmf"/>
  <Override PartName="/ppt/media/image130.wmf" ContentType="image/x-wmf"/>
  <Override PartName="/ppt/media/image218.wmf" ContentType="image/x-wmf"/>
  <Override PartName="/ppt/media/image119.wmf" ContentType="image/x-wmf"/>
  <Override PartName="/ppt/media/image118.wmf" ContentType="image/x-wmf"/>
  <Override PartName="/ppt/media/image196.wmf" ContentType="image/x-wmf"/>
  <Override PartName="/ppt/media/image197.wmf" ContentType="image/x-wmf"/>
  <Override PartName="/ppt/media/image131.wmf" ContentType="image/x-wmf"/>
  <Override PartName="/ppt/media/image190.wmf" ContentType="image/x-wmf"/>
  <Override PartName="/ppt/media/image136.png" ContentType="image/png"/>
  <Override PartName="/ppt/media/image134.wmf" ContentType="image/x-wmf"/>
  <Override PartName="/ppt/media/image137.wmf" ContentType="image/x-wmf"/>
  <Override PartName="/ppt/media/image138.wmf" ContentType="image/x-wmf"/>
  <Override PartName="/ppt/media/image106.wmf" ContentType="image/x-wmf"/>
  <Override PartName="/ppt/media/image115.wmf" ContentType="image/x-wmf"/>
  <Override PartName="/ppt/media/image112.wmf" ContentType="image/x-wmf"/>
  <Override PartName="/ppt/media/image114.wmf" ContentType="image/x-wmf"/>
  <Override PartName="/ppt/media/image111.wmf" ContentType="image/x-wmf"/>
  <Override PartName="/ppt/media/image169.wmf" ContentType="image/x-wmf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image79.wmf" ContentType="image/x-wmf"/>
  <Override PartName="/ppt/media/image95.wmf" ContentType="image/x-wmf"/>
  <Override PartName="/ppt/media/image24.wmf" ContentType="image/x-wmf"/>
  <Override PartName="/ppt/media/image78.wmf" ContentType="image/x-wmf"/>
  <Override PartName="/ppt/media/image77.wmf" ContentType="image/x-wmf"/>
  <Override PartName="/ppt/media/image63.wmf" ContentType="image/x-wmf"/>
  <Override PartName="/ppt/media/image51.png" ContentType="image/png"/>
  <Override PartName="/ppt/media/image86.wmf" ContentType="image/x-wmf"/>
  <Override PartName="/ppt/media/image69.png" ContentType="image/png"/>
  <Override PartName="/ppt/media/image64.wmf" ContentType="image/x-wmf"/>
  <Override PartName="/ppt/media/image65.wmf" ContentType="image/x-wmf"/>
  <Override PartName="/ppt/media/image16.wmf" ContentType="image/x-wmf"/>
  <Override PartName="/ppt/media/image93.wmf" ContentType="image/x-wmf"/>
  <Override PartName="/ppt/media/image8.wmf" ContentType="image/x-wmf"/>
  <Override PartName="/ppt/media/image6.wmf" ContentType="image/x-wmf"/>
  <Override PartName="/ppt/media/image162.wmf" ContentType="image/x-wmf"/>
  <Override PartName="/ppt/media/image26.wmf" ContentType="image/x-wmf"/>
  <Override PartName="/ppt/media/image20.wmf" ContentType="image/x-wmf"/>
  <Override PartName="/ppt/media/image45.wmf" ContentType="image/x-wmf"/>
  <Override PartName="/ppt/media/image19.wmf" ContentType="image/x-wmf"/>
  <Override PartName="/ppt/media/image23.wmf" ContentType="image/x-wmf"/>
  <Override PartName="/ppt/media/image22.wmf" ContentType="image/x-wmf"/>
  <Override PartName="/ppt/slides/slide9.xml" ContentType="application/vnd.openxmlformats-officedocument.presentationml.slide+xml"/>
  <Override PartName="/ppt/media/image155.wmf" ContentType="image/x-wmf"/>
  <Override PartName="/ppt/media/image165.wmf" ContentType="image/x-wmf"/>
  <Override PartName="/ppt/media/image176.wmf" ContentType="image/x-wmf"/>
  <Override PartName="/ppt/media/image159.wmf" ContentType="image/x-wmf"/>
  <Override PartName="/ppt/media/image161.wmf" ContentType="image/x-wmf"/>
  <Override PartName="/ppt/media/image199.wmf" ContentType="image/x-wmf"/>
  <Override PartName="/ppt/media/image151.wmf" ContentType="image/x-wmf"/>
  <Override PartName="/ppt/media/image15.wmf" ContentType="image/x-wmf"/>
  <Override PartName="/ppt/media/image201.wmf" ContentType="image/x-wmf"/>
  <Override PartName="/ppt/media/image101.wmf" ContentType="image/x-wmf"/>
  <Override PartName="/ppt/media/image163.wmf" ContentType="image/x-wmf"/>
  <Override PartName="/ppt/media/image133.wmf" ContentType="image/x-wmf"/>
  <Override PartName="/ppt/media/image166.wmf" ContentType="image/x-wmf"/>
  <Override PartName="/ppt/media/image18.wmf" ContentType="image/x-wmf"/>
  <Override PartName="/ppt/media/image87.wmf" ContentType="image/x-wmf"/>
  <Override PartName="/ppt/media/image158.wmf" ContentType="image/x-wmf"/>
  <Override PartName="/ppt/media/image113.wmf" ContentType="image/x-wmf"/>
  <Override PartName="/ppt/viewProps.xml" ContentType="application/vnd.openxmlformats-officedocument.presentationml.viewProps+xml"/>
  <Override PartName="/ppt/media/image173.wmf" ContentType="image/x-wmf"/>
  <Override PartName="/ppt/media/image170.wmf" ContentType="image/x-wmf"/>
  <Override PartName="/ppt/media/image172.wmf" ContentType="image/x-wmf"/>
  <Override PartName="/ppt/media/image222.wmf" ContentType="image/x-wmf"/>
  <Override PartName="/ppt/media/image174.png" ContentType="image/png"/>
  <Override PartName="/ppt/media/image198.wmf" ContentType="image/x-wmf"/>
  <Override PartName="/ppt/media/image206.wmf" ContentType="image/x-wmf"/>
  <Override PartName="/ppt/media/image117.png" ContentType="image/png"/>
  <Override PartName="/ppt/media/image175.wmf" ContentType="image/x-wmf"/>
  <Override PartName="/ppt/media/image191.wmf" ContentType="image/x-wmf"/>
  <Override PartName="/ppt/media/image164.wmf" ContentType="image/x-wmf"/>
  <Override PartName="/ppt/media/image76.wmf" ContentType="image/x-wmf"/>
  <Override PartName="/ppt/media/image177.wmf" ContentType="image/x-wmf"/>
  <Override PartName="/ppt/media/image1.wmf" ContentType="image/x-wmf"/>
  <Override PartName="/ppt/media/image168.wmf" ContentType="image/x-wmf"/>
  <Override PartName="/ppt/media/image3.wmf" ContentType="image/x-wmf"/>
  <Override PartName="/ppt/media/image21.wmf" ContentType="image/x-wmf"/>
  <Override PartName="/ppt/media/image2.wmf" ContentType="image/x-wmf"/>
  <Override PartName="/ppt/media/image83.wmf" ContentType="image/x-wmf"/>
  <Override PartName="/ppt/media/image33.emf" ContentType="image/x-emf"/>
  <Override PartName="/ppt/media/image82.wmf" ContentType="image/x-wmf"/>
  <Override PartName="/ppt/slides/slide7.xml" ContentType="application/vnd.openxmlformats-officedocument.presentationml.slide+xml"/>
  <Override PartName="/ppt/media/image84.wmf" ContentType="image/x-wmf"/>
  <Override PartName="/ppt/media/image103.wmf" ContentType="image/x-wmf"/>
  <Override PartName="/ppt/media/image67.wmf" ContentType="image/x-wmf"/>
  <Override PartName="/ppt/media/image94.wmf" ContentType="image/x-wmf"/>
  <Override PartName="/ppt/media/image74.wmf" ContentType="image/x-wmf"/>
  <Override PartName="/ppt/media/image107.wmf" ContentType="image/x-wmf"/>
  <Override PartName="/ppt/media/image89.wmf" ContentType="image/x-wmf"/>
  <Override PartName="/ppt/media/image10.wmf" ContentType="image/x-wmf"/>
  <Override PartName="/ppt/media/image17.wmf" ContentType="image/x-wmf"/>
  <Override PartName="/ppt/media/image66.wmf" ContentType="image/x-wmf"/>
  <Override PartName="/ppt/media/image71.wmf" ContentType="image/x-wmf"/>
  <Override PartName="/ppt/media/image157.wmf" ContentType="image/x-wmf"/>
  <Override PartName="/ppt/theme/theme2.xml" ContentType="application/vnd.openxmlformats-officedocument.theme+xml"/>
  <Override PartName="/ppt/media/image144.wmf" ContentType="image/x-wmf"/>
  <Override PartName="/ppt/media/image150.wmf" ContentType="image/x-wmf"/>
  <Override PartName="/ppt/media/image135.wmf" ContentType="image/x-wmf"/>
  <Override PartName="/ppt/media/image13.emf" ContentType="image/x-emf"/>
  <Override PartName="/ppt/media/image116.wmf" ContentType="image/x-wmf"/>
  <Override PartName="/ppt/media/image143.wmf" ContentType="image/x-wmf"/>
  <Override PartName="/ppt/media/image140.wmf" ContentType="image/x-wmf"/>
  <Override PartName="/ppt/slides/slide4.xml" ContentType="application/vnd.openxmlformats-officedocument.presentationml.slide+xml"/>
  <Override PartName="/ppt/media/image14.wmf" ContentType="image/x-wmf"/>
  <Override PartName="/ppt/media/image154.wmf" ContentType="image/x-wmf"/>
  <Override PartName="/ppt/media/image212.wmf" ContentType="image/x-wmf"/>
  <Override PartName="/ppt/media/image149.wmf" ContentType="image/x-wmf"/>
  <Override PartName="/ppt/slides/slide13.xml" ContentType="application/vnd.openxmlformats-officedocument.presentationml.slide+xml"/>
  <Override PartName="/ppt/media/image9.wmf" ContentType="image/x-wmf"/>
  <Override PartName="/ppt/media/image56.wmf" ContentType="image/x-wmf"/>
  <Override PartName="/ppt/media/image68.wmf" ContentType="image/x-wmf"/>
  <Override PartName="/ppt/media/image214.wmf" ContentType="image/x-wmf"/>
  <Override PartName="/ppt/media/image123.wmf" ContentType="image/x-wmf"/>
  <Override PartName="/ppt/media/image129.wmf" ContentType="image/x-wmf"/>
  <Override PartName="/ppt/media/image139.png" ContentType="image/png"/>
  <Override PartName="/ppt/media/image147.wmf" ContentType="image/x-wmf"/>
  <Override PartName="/ppt/slideMasters/slideMaster1.xml" ContentType="application/vnd.openxmlformats-officedocument.presentationml.slideMaster+xml"/>
  <Override PartName="/ppt/media/image109.wmf" ContentType="image/x-wmf"/>
  <Override PartName="/ppt/media/image183.wmf" ContentType="image/x-wmf"/>
  <Override PartName="/ppt/media/image25.wmf" ContentType="image/x-wmf"/>
  <Override PartName="/ppt/media/image141.wmf" ContentType="image/x-wmf"/>
  <Override PartName="/ppt/media/image152.wmf" ContentType="image/x-wmf"/>
  <Override PartName="/ppt/media/image5.emf" ContentType="image/x-emf"/>
  <Override PartName="/ppt/slideLayouts/slideLayout1.xml" ContentType="application/vnd.openxmlformats-officedocument.presentationml.slideLayout+xml"/>
  <Override PartName="/ppt/media/image99.wmf" ContentType="image/x-wmf"/>
  <Override PartName="/ppt/media/image91.wmf" ContentType="image/x-wmf"/>
  <Override PartName="/ppt/media/image102.wmf" ContentType="image/x-wmf"/>
  <Override PartName="/ppt/media/image81.wmf" ContentType="image/x-wmf"/>
  <Override PartName="/ppt/media/image57.wmf" ContentType="image/x-wmf"/>
  <Override PartName="/ppt/media/image202.wmf" ContentType="image/x-wmf"/>
  <Override PartName="/ppt/slides/slide2.xml" ContentType="application/vnd.openxmlformats-officedocument.presentationml.slide+xml"/>
  <Override PartName="/ppt/media/image41.wmf" ContentType="image/x-wmf"/>
  <Override PartName="/ppt/media/image48.wmf" ContentType="image/x-wmf"/>
  <Override PartName="/ppt/media/image7.wmf" ContentType="image/x-wmf"/>
  <Override PartName="/ppt/media/image195.wmf" ContentType="image/x-wmf"/>
  <Override PartName="/ppt/media/image148.wmf" ContentType="image/x-wmf"/>
  <Override PartName="/ppt/media/image61.wmf" ContentType="image/x-wmf"/>
  <Override PartName="/ppt/media/image60.wmf" ContentType="image/x-wmf"/>
  <Override PartName="/ppt/media/image36.wmf" ContentType="image/x-wmf"/>
  <Override PartName="/ppt/media/image27.wmf" ContentType="image/x-wmf"/>
  <Override PartName="/ppt/media/image52.wmf" ContentType="image/x-wmf"/>
  <Override PartName="/ppt/media/image46.wmf" ContentType="image/x-wmf"/>
  <Override PartName="/ppt/media/image53.wmf" ContentType="image/x-wmf"/>
  <Override PartName="/ppt/media/image127.wmf" ContentType="image/x-wmf"/>
  <Override PartName="/ppt/media/image54.png" ContentType="image/png"/>
  <Override PartName="/ppt/media/image62.wmf" ContentType="image/x-wmf"/>
  <Override PartName="/ppt/media/image72.wmf" ContentType="image/x-wmf"/>
  <Override PartName="/ppt/media/image58.wmf" ContentType="image/x-wmf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media/image43.wmf" ContentType="image/x-wmf"/>
  <Override PartName="/ppt/tableStyles.xml" ContentType="application/vnd.openxmlformats-officedocument.presentationml.tableStyles+xml"/>
  <Override PartName="/ppt/slides/slide11.xml" ContentType="application/vnd.openxmlformats-officedocument.presentationml.slide+xml"/>
  <Override PartName="/ppt/media/image55.wmf" ContentType="image/x-wmf"/>
  <Override PartName="/ppt/media/image142.wmf" ContentType="image/x-wmf"/>
  <Override PartName="/ppt/media/image160.wmf" ContentType="image/x-wmf"/>
  <Override PartName="/ppt/slides/slide5.xml" ContentType="application/vnd.openxmlformats-officedocument.presentationml.slide+xml"/>
  <Override PartName="/ppt/media/image234.wmf" ContentType="image/x-wmf"/>
  <Override PartName="/ppt/slides/slide22.xml" ContentType="application/vnd.openxmlformats-officedocument.presentationml.slide+xml"/>
  <Override PartName="/ppt/media/image192.wmf" ContentType="image/x-wmf"/>
  <Override PartName="/ppt/media/image110.wmf" ContentType="image/x-wmf"/>
  <Override PartName="/ppt/media/image90.wmf" ContentType="image/x-wmf"/>
  <Override PartName="/ppt/media/image224.wmf" ContentType="image/x-wmf"/>
  <Override PartName="/ppt/media/image96.wmf" ContentType="image/x-wmf"/>
  <Override PartName="/ppt/media/image11.wmf" ContentType="image/x-wmf"/>
  <Override PartName="/ppt/media/image4.wmf" ContentType="image/x-wmf"/>
  <Override PartName="/ppt/media/image181.wmf" ContentType="image/x-wmf"/>
  <Override PartName="/ppt/media/image75.wmf" ContentType="image/x-wmf"/>
  <Override PartName="/ppt/slides/slide8.xml" ContentType="application/vnd.openxmlformats-officedocument.presentationml.slide+xml"/>
  <Override PartName="/ppt/media/image92.wmf" ContentType="image/x-wmf"/>
  <Override PartName="/ppt/slides/slide19.xml" ContentType="application/vnd.openxmlformats-officedocument.presentationml.slide+xml"/>
  <Override PartName="/ppt/media/image108.wmf" ContentType="image/x-wmf"/>
  <Override PartName="/ppt/media/image80.wmf" ContentType="image/x-wmf"/>
  <Override PartName="/ppt/media/image98.wmf" ContentType="image/x-wmf"/>
  <Override PartName="/ppt/media/image220.wmf" ContentType="image/x-wmf"/>
  <Override PartName="/ppt/media/image146.wmf" ContentType="image/x-wmf"/>
  <Override PartName="/ppt/media/image59.wmf" ContentType="image/x-wmf"/>
  <Override PartName="/ppt/media/image171.wmf" ContentType="image/x-wmf"/>
  <Override PartName="/ppt/media/image210.wmf" ContentType="image/x-wmf"/>
  <Override PartName="/ppt/slides/slide14.xml" ContentType="application/vnd.openxmlformats-officedocument.presentationml.slide+xml"/>
  <Override PartName="/ppt/media/image153.wmf" ContentType="image/x-wmf"/>
  <Override PartName="/ppt/media/image180.wmf" ContentType="image/x-wmf"/>
  <Override PartName="/ppt/media/image38.wmf" ContentType="image/x-wmf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slides/slide17.xml" ContentType="application/vnd.openxmlformats-officedocument.presentationml.slide+xml"/>
  <Override PartName="/ppt/media/image49.png" ContentType="image/png"/>
  <Override PartName="/ppt/media/image85.wmf" ContentType="image/x-wmf"/>
  <Override PartName="/ppt/media/image219.wmf" ContentType="image/x-wmf"/>
  <Override PartName="/ppt/media/image32.wmf" ContentType="image/x-wmf"/>
  <Override PartName="/ppt/media/image105.wmf" ContentType="image/x-wmf"/>
  <Override PartName="/ppt/theme/theme1.xml" ContentType="application/vnd.openxmlformats-officedocument.theme+xml"/>
  <Override PartName="/ppt/media/image47.wmf" ContentType="image/x-wmf"/>
  <Override PartName="/ppt/media/image226.wmf" ContentType="image/x-wmf"/>
  <Override PartName="/ppt/media/image44.wmf" ContentType="image/x-wmf"/>
  <Override PartName="/ppt/media/image213.wmf" ContentType="image/x-wmf"/>
  <Override PartName="/ppt/media/image156.wmf" ContentType="image/x-wmf"/>
  <Override PartName="/ppt/media/image187.wmf" ContentType="image/x-wmf"/>
  <Override PartName="/ppt/media/image204.wmf" ContentType="image/x-wmf"/>
  <Override PartName="/ppt/media/image126.wmf" ContentType="image/x-wmf"/>
  <Override PartName="/ppt/media/image100.wmf" ContentType="image/x-wmf"/>
  <Override PartName="/ppt/media/image231.wmf" ContentType="image/x-wmf"/>
  <Override PartName="/ppt/media/image35.wmf" ContentType="image/x-wmf"/>
  <Override PartName="/ppt/media/image205.wmf" ContentType="image/x-wmf"/>
  <Override PartName="/ppt/media/image28.wmf" ContentType="image/x-wmf"/>
  <Override PartName="/ppt/media/image188.png" ContentType="image/pn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media/image209.wmf" ContentType="image/x-wmf"/>
  <Override PartName="/ppt/media/image211.wmf" ContentType="image/x-wmf"/>
  <Override PartName="/ppt/media/image73.wmf" ContentType="image/x-wmf"/>
  <Override PartName="/ppt/media/image42.wmf" ContentType="image/x-wmf"/>
  <Override PartName="/ppt/media/image207.wmf" ContentType="image/x-wmf"/>
  <Override PartName="/ppt/media/image88.wmf" ContentType="image/x-wmf"/>
  <Override PartName="/ppt/slides/slide12.xml" ContentType="application/vnd.openxmlformats-officedocument.presentationml.slide+xml"/>
  <Override PartName="/ppt/media/image12.wmf" ContentType="image/x-wmf"/>
  <Override PartName="/ppt/media/image145.wmf" ContentType="image/x-wmf"/>
  <Override PartName="/ppt/slides/slide20.xml" ContentType="application/vnd.openxmlformats-officedocument.presentationml.slide+xml"/>
  <Override PartName="/ppt/media/image70.wmf" ContentType="image/x-wmf"/>
  <Override PartName="/ppt/slides/slide18.xml" ContentType="application/vnd.openxmlformats-officedocument.presentationml.slide+xml"/>
  <Override PartName="/ppt/media/image193.wmf" ContentType="image/x-wmf"/>
  <Override PartName="/ppt/media/image208.wmf" ContentType="image/x-wmf"/>
  <Override PartName="/ppt/media/image203.png" ContentType="image/png"/>
  <Override PartName="/ppt/media/image178.png" ContentType="image/png"/>
  <Override PartName="/ppt/media/image50.png" ContentType="image/png"/>
  <Override PartName="/ppt/media/image29.wmf" ContentType="image/x-wmf"/>
  <Override PartName="/ppt/media/image31.emf" ContentType="image/x-emf"/>
  <Override PartName="/ppt/media/image39.wmf" ContentType="image/x-wmf"/>
  <Override PartName="/ppt/media/image30.emf" ContentType="image/x-emf"/>
  <Override PartName="/ppt/media/image167.wmf" ContentType="image/x-wmf"/>
  <Override PartName="/ppt/media/image37.wmf" ContentType="image/x-wmf"/>
  <Override PartName="/ppt/slides/slide3.xml" ContentType="application/vnd.openxmlformats-officedocument.presentationml.slide+xml"/>
  <Override PartName="/ppt/media/image34.emf" ContentType="image/x-emf"/>
  <Override PartName="/ppt/media/image40.wmf" ContentType="image/x-wmf"/>
  <Override PartName="/ppt/media/image97.wmf" ContentType="image/x-wmf"/>
  <Override PartName="/ppt/media/image104.wmf" ContentType="image/x-wmf"/>
  <Override PartName="/ppt/slideLayouts/slideLayout2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1" Type="http://schemas.openxmlformats.org/package/2006/relationships/metadata/core-properties" Target="docProps/core.xml" /><Relationship Id="rId0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lvl1pPr marL="0" indent="0" algn="l" defTabSz="914400" rtl="0" fontAlgn="base">
      <a:lnSpc>
        <a:spcPct val="100000"/>
      </a:lnSpc>
      <a:spcBef>
        <a:spcPts val="0"/>
      </a:spcBef>
      <a:spcAft>
        <a:spcPts val="0"/>
      </a:spcAft>
      <a:buNone/>
      <a:defRPr lang="zh-CN" sz="2400" b="0" i="0">
        <a:solidFill>
          <a:schemeClr val="tx1"/>
        </a:solidFill>
        <a:latin typeface="Times New Roman" pitchFamily="18" charset="0"/>
        <a:ea typeface="宋体" pitchFamily="2" charset="-122"/>
      </a:defRPr>
    </a:lvl1pPr>
    <a:lvl2pPr marL="457200" indent="457200" algn="l" defTabSz="914400" rtl="0" fontAlgn="base">
      <a:lnSpc>
        <a:spcPct val="100000"/>
      </a:lnSpc>
      <a:spcBef>
        <a:spcPts val="0"/>
      </a:spcBef>
      <a:spcAft>
        <a:spcPts val="0"/>
      </a:spcAft>
      <a:buNone/>
      <a:defRPr lang="zh-CN" sz="2400" b="0" i="0">
        <a:solidFill>
          <a:schemeClr val="tx1"/>
        </a:solidFill>
        <a:latin typeface="Times New Roman" pitchFamily="18" charset="0"/>
        <a:ea typeface="宋体" pitchFamily="2" charset="-122"/>
      </a:defRPr>
    </a:lvl2pPr>
    <a:lvl3pPr marL="914400" indent="914400" algn="l" defTabSz="914400" rtl="0" fontAlgn="base">
      <a:lnSpc>
        <a:spcPct val="100000"/>
      </a:lnSpc>
      <a:spcBef>
        <a:spcPts val="0"/>
      </a:spcBef>
      <a:spcAft>
        <a:spcPts val="0"/>
      </a:spcAft>
      <a:buNone/>
      <a:defRPr lang="zh-CN" sz="2400" b="0" i="0">
        <a:solidFill>
          <a:schemeClr val="tx1"/>
        </a:solidFill>
        <a:latin typeface="Times New Roman" pitchFamily="18" charset="0"/>
        <a:ea typeface="宋体" pitchFamily="2" charset="-122"/>
      </a:defRPr>
    </a:lvl3pPr>
    <a:lvl4pPr marL="1371600" indent="1371600" algn="l" defTabSz="914400" rtl="0" fontAlgn="base">
      <a:lnSpc>
        <a:spcPct val="100000"/>
      </a:lnSpc>
      <a:spcBef>
        <a:spcPts val="0"/>
      </a:spcBef>
      <a:spcAft>
        <a:spcPts val="0"/>
      </a:spcAft>
      <a:buNone/>
      <a:defRPr lang="zh-CN" sz="2400" b="0" i="0">
        <a:solidFill>
          <a:schemeClr val="tx1"/>
        </a:solidFill>
        <a:latin typeface="Times New Roman" pitchFamily="18" charset="0"/>
        <a:ea typeface="宋体" pitchFamily="2" charset="-122"/>
      </a:defRPr>
    </a:lvl4pPr>
    <a:lvl5pPr marL="1828800" indent="1828800" algn="l" defTabSz="914400" rtl="0" fontAlgn="base">
      <a:lnSpc>
        <a:spcPct val="100000"/>
      </a:lnSpc>
      <a:spcBef>
        <a:spcPts val="0"/>
      </a:spcBef>
      <a:spcAft>
        <a:spcPts val="0"/>
      </a:spcAft>
      <a:buNone/>
      <a:defRPr lang="zh-CN" sz="2400" b="0" i="0">
        <a:solidFill>
          <a:schemeClr val="tx1"/>
        </a:solidFill>
        <a:latin typeface="Times New Roman" pitchFamily="18" charset="0"/>
        <a:ea typeface="宋体" pitchFamily="2" charset="-122"/>
      </a:defRPr>
    </a:lvl5pPr>
    <a:lvl6pPr>
      <a:defRPr lang="zh-CN" sz="1800"/>
    </a:lvl6pPr>
    <a:lvl7pPr>
      <a:defRPr lang="zh-CN" sz="1800"/>
    </a:lvl7pPr>
    <a:lvl8pPr>
      <a:defRPr lang="zh-CN" sz="1800"/>
    </a:lvl8pPr>
    <a:lvl9pPr>
      <a:defRPr lang="zh-CN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29" Type="http://schemas.openxmlformats.org/officeDocument/2006/relationships/viewProps" Target="viewProps.xml" /><Relationship Id="rId27" Type="http://schemas.openxmlformats.org/officeDocument/2006/relationships/presProps" Target="presProps.xml" /><Relationship Id="rId23" Type="http://schemas.openxmlformats.org/officeDocument/2006/relationships/slide" Target="slides/slide20.xml" /><Relationship Id="rId28" Type="http://schemas.openxmlformats.org/officeDocument/2006/relationships/tableStyles" Target="tableStyles.xml" /><Relationship Id="rId2" Type="http://schemas.openxmlformats.org/officeDocument/2006/relationships/theme" Target="theme/theme1.xml" /><Relationship Id="rId16" Type="http://schemas.openxmlformats.org/officeDocument/2006/relationships/slide" Target="slides/slide13.xml" /><Relationship Id="rId21" Type="http://schemas.openxmlformats.org/officeDocument/2006/relationships/slide" Target="slides/slide18.xml" /><Relationship Id="rId17" Type="http://schemas.openxmlformats.org/officeDocument/2006/relationships/slide" Target="slides/slide14.xml" /><Relationship Id="rId20" Type="http://schemas.openxmlformats.org/officeDocument/2006/relationships/slide" Target="slides/slide17.xml" /><Relationship Id="rId4" Type="http://schemas.openxmlformats.org/officeDocument/2006/relationships/slide" Target="slides/slide1.xml" /><Relationship Id="rId18" Type="http://schemas.openxmlformats.org/officeDocument/2006/relationships/slide" Target="slides/slide15.xml" /><Relationship Id="rId11" Type="http://schemas.openxmlformats.org/officeDocument/2006/relationships/slide" Target="slides/slide8.xml" /><Relationship Id="rId15" Type="http://schemas.openxmlformats.org/officeDocument/2006/relationships/slide" Target="slides/slide12.xml" /><Relationship Id="rId22" Type="http://schemas.openxmlformats.org/officeDocument/2006/relationships/slide" Target="slides/slide19.xml" /><Relationship Id="rId13" Type="http://schemas.openxmlformats.org/officeDocument/2006/relationships/slide" Target="slides/slide10.xml" /><Relationship Id="rId12" Type="http://schemas.openxmlformats.org/officeDocument/2006/relationships/slide" Target="slides/slide9.xml" /><Relationship Id="rId10" Type="http://schemas.openxmlformats.org/officeDocument/2006/relationships/slide" Target="slides/slide7.xml" /><Relationship Id="rId8" Type="http://schemas.openxmlformats.org/officeDocument/2006/relationships/slide" Target="slides/slide5.xml" /><Relationship Id="rId7" Type="http://schemas.openxmlformats.org/officeDocument/2006/relationships/slide" Target="slides/slide4.xml" /><Relationship Id="rId19" Type="http://schemas.openxmlformats.org/officeDocument/2006/relationships/slide" Target="slides/slide16.xml" /><Relationship Id="rId25" Type="http://schemas.openxmlformats.org/officeDocument/2006/relationships/slide" Target="slides/slide22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3" Type="http://schemas.openxmlformats.org/officeDocument/2006/relationships/notesMaster" Target="notesMasters/notesMaster1.xml" /><Relationship Id="rId5" Type="http://schemas.openxmlformats.org/officeDocument/2006/relationships/slide" Target="slides/slide2.xml" /><Relationship Id="rId24" Type="http://schemas.openxmlformats.org/officeDocument/2006/relationships/slide" Target="slides/slide21.xml" /><Relationship Id="rId1" Type="http://schemas.openxmlformats.org/officeDocument/2006/relationships/slideMaster" Target="slideMasters/slideMaster1.xml" /><Relationship Id="rId26" Type="http://schemas.openxmlformats.org/officeDocument/2006/relationships/slide" Target="slides/slide23.xml" /><Relationship Id="rId6" Type="http://schemas.openxmlformats.org/officeDocument/2006/relationships/slide" Target="slides/slide3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ShapeType="1"/>
          </p:cNvSpPr>
          <p:nvPr>
            <p:ph type="hdr" idx="0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dirty="0" sz="1400"/>
          </a:p>
        </p:txBody>
      </p:sp>
      <p:sp>
        <p:nvSpPr>
          <p:cNvPr id="2051" name="Rectangle 3"/>
          <p:cNvSpPr>
            <a:spLocks noGrp="1" noChangeShapeType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dirty="0" sz="1400"/>
          </a:p>
        </p:txBody>
      </p:sp>
      <p:sp>
        <p:nvSpPr>
          <p:cNvPr id="2052" name="Rectangle 4"/>
          <p:cNvSpPr>
            <a:spLocks noGrp="1" noChangeShapeTyp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endParaRPr dirty="0" sz="1400"/>
          </a:p>
        </p:txBody>
      </p:sp>
      <p:sp>
        <p:nvSpPr>
          <p:cNvPr id="2053" name="Rectangle 5"/>
          <p:cNvSpPr>
            <a:spLocks noGrp="1" noChangeShapeType="1"/>
          </p:cNvSpPr>
          <p:nvPr>
            <p:ph type="body" idx="3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45720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14400" indent="91440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71600" indent="137160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28800" indent="182880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marL="0" lvl="0" indent="0">
              <a:spcBef>
                <a:spcPct val="30000"/>
              </a:spcBef>
              <a:buNone/>
            </a:pPr>
            <a:r>
              <a:rPr lang="zh-CN"/>
              <a:t>单击此处编辑母版文本样式</a:t>
            </a:r>
          </a:p>
          <a:p>
            <a:pPr marL="457200" lvl="1" indent="0">
              <a:spcBef>
                <a:spcPct val="30000"/>
              </a:spcBef>
              <a:buNone/>
            </a:pPr>
            <a:r>
              <a:rPr lang="zh-CN"/>
              <a:t>第二级</a:t>
            </a:r>
          </a:p>
          <a:p>
            <a:pPr marL="914400" lvl="2" indent="0">
              <a:spcBef>
                <a:spcPct val="30000"/>
              </a:spcBef>
              <a:buNone/>
            </a:pPr>
            <a:r>
              <a:rPr lang="zh-CN"/>
              <a:t>第三级</a:t>
            </a:r>
          </a:p>
          <a:p>
            <a:pPr marL="1371600" lvl="3" indent="0">
              <a:spcBef>
                <a:spcPct val="30000"/>
              </a:spcBef>
              <a:buNone/>
            </a:pPr>
            <a:r>
              <a:rPr lang="zh-CN"/>
              <a:t>第四级</a:t>
            </a:r>
          </a:p>
          <a:p>
            <a:pPr marL="1828800" lvl="4" indent="0">
              <a:spcBef>
                <a:spcPct val="30000"/>
              </a:spcBef>
              <a:buNone/>
            </a:pPr>
            <a:r>
              <a:rPr lang="zh-CN"/>
              <a:t>第五级</a:t>
            </a:r>
          </a:p>
        </p:txBody>
      </p:sp>
      <p:sp>
        <p:nvSpPr>
          <p:cNvPr id="2054" name="Rectangle 6"/>
          <p:cNvSpPr>
            <a:spLocks noGrp="1" noChangeShapeType="1"/>
          </p:cNvSpPr>
          <p:nvPr>
            <p:ph type="ftr" idx="4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endParaRPr dirty="0" sz="1400"/>
          </a:p>
        </p:txBody>
      </p:sp>
      <p:sp>
        <p:nvSpPr>
          <p:cNvPr id="2055" name="Rectangle 7"/>
          <p:cNvSpPr>
            <a:spLocks noGrp="1" noChangeShapeType="1"/>
          </p:cNvSpPr>
          <p:nvPr>
            <p:ph type="sldNum" idx="5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4572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14400" indent="9144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71600" indent="13716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28800" indent="18288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marL="0" lvl="0" indent="0" algn="r" hangingPunct="1">
              <a:spcBef>
                <a:spcPts val="0"/>
              </a:spcBef>
              <a:buNone/>
            </a:pPr>
            <a:fld id="{D038279B-FC19-497E-A7D1-5ADD9CAF016F}" type="slidenum">
              <a:rPr lang="en-US" sz="1200"/>
              <a:t>*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preserve="1">
  <p:cSld name="Title and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ShapeType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单击此处编辑母版标题样式</a:t>
            </a:r>
          </a:p>
        </p:txBody>
      </p:sp>
      <p:sp>
        <p:nvSpPr>
          <p:cNvPr id="1027" name="Shape 1027"/>
          <p:cNvSpPr>
            <a:spLocks noGrp="1" noChangeShapeType="1"/>
          </p:cNvSpPr>
          <p:nvPr>
            <p:ph type="obj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32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4572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9144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13716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18288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单击此处编辑母版文本样式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/>
              <a:t>第二级</a:t>
            </a:r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zh-CN"/>
              <a:t>第三级</a:t>
            </a:r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zh-CN"/>
              <a:t>第四级</a:t>
            </a:r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zh-CN"/>
              <a:t>第五级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dirty="0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dirty="0" sz="1400"/>
          </a:p>
        </p:txBody>
      </p:sp>
      <p:sp>
        <p:nvSpPr>
          <p:cNvPr id="1030" name="Shape 1030"/>
          <p:cNvSpPr>
            <a:spLocks noGrp="1" noChangeShapeType="1"/>
          </p:cNvSpPr>
          <p:nvPr>
            <p:ph type="sldNum" idx="4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4572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14400" indent="9144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71600" indent="13716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28800" indent="18288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marL="0" lvl="0" indent="0" algn="r" hangingPunct="1">
              <a:spcBef>
                <a:spcPts val="0"/>
              </a:spcBef>
              <a:buNone/>
            </a:pPr>
            <a:fld id="{D038279B-FC19-497E-A7D1-5ADD9CAF016F}" type="slidenum">
              <a:rPr lang="en-US" sz="1400"/>
              <a:t>&lt;#&gt;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1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ShapeType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单击此处编辑母版标题样式</a:t>
            </a:r>
          </a:p>
        </p:txBody>
      </p:sp>
      <p:sp>
        <p:nvSpPr>
          <p:cNvPr id="1027" name="Shape 1027"/>
          <p:cNvSpPr>
            <a:spLocks noGrp="1" noChangeShapeType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32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4572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9144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13716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18288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单击此处编辑母版文本样式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/>
              <a:t>第二级</a:t>
            </a:r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zh-CN"/>
              <a:t>第三级</a:t>
            </a:r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zh-CN"/>
              <a:t>第四级</a:t>
            </a:r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2" Type="http://schemas.openxmlformats.org/officeDocument/2006/relationships/slideLayout" Target="../slideLayouts/slideLayout2.xml" /><Relationship Id="rId3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87"/>
            </a:gs>
            <a:gs pos="100000">
              <a:schemeClr val="bg1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ShapeType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</a:pPr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ShapeType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32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4572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9144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13716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1828800" algn="l" defTabSz="914400" rtl="0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单击此处编辑母版文本样式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/>
              <a:t>第二级</a:t>
            </a:r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zh-CN"/>
              <a:t>第三级</a:t>
            </a:r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zh-CN"/>
              <a:t>第四级</a:t>
            </a:r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dirty="0" sz="1400"/>
          </a:p>
        </p:txBody>
      </p:sp>
      <p:sp>
        <p:nvSpPr>
          <p:cNvPr id="1029" name="Rectangle 5"/>
          <p:cNvSpPr>
            <a:spLocks noGrp="1" noChangeShapeType="1"/>
          </p:cNvSpPr>
          <p:nvPr>
            <p:ph type="ftr" idx="3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dirty="0" sz="1400"/>
          </a:p>
        </p:txBody>
      </p:sp>
      <p:sp>
        <p:nvSpPr>
          <p:cNvPr id="1030" name="Rectangle 6"/>
          <p:cNvSpPr>
            <a:spLocks noGrp="1" noChangeShapeType="1"/>
          </p:cNvSpPr>
          <p:nvPr>
            <p:ph type="sldNum" idx="4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4572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14400" indent="9144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371600" indent="13716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828800" indent="1828800" algn="l" defTabSz="914400" rtl="0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marL="0" lvl="0" indent="0" algn="r" hangingPunct="1">
              <a:spcBef>
                <a:spcPts val="0"/>
              </a:spcBef>
              <a:buNone/>
            </a:pPr>
            <a:fld id="{D038279B-FC19-497E-A7D1-5ADD9CAF016F}" type="slidenum">
              <a:rPr lang="en-US" sz="1400"/>
              <a:t>*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0" indent="0" algn="ctr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4400" b="0" i="0">
          <a:solidFill>
            <a:schemeClr val="tx2"/>
          </a:solidFill>
          <a:latin typeface="Times New Roman" pitchFamily="18" charset="0"/>
          <a:ea typeface="宋体" pitchFamily="2" charset="-122"/>
        </a:defRPr>
      </a:lvl1pPr>
      <a:lvl2pPr marL="0" indent="0" algn="ctr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4400" b="0" i="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marL="0" indent="0" algn="ctr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4400" b="0" i="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marL="0" indent="0" algn="ctr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4400" b="0" i="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marL="0" indent="0" algn="ctr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4400" b="0" i="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>
        <a:defRPr lang="zh-CN" sz="1800"/>
      </a:lvl6pPr>
      <a:lvl7pPr>
        <a:defRPr lang="zh-CN" sz="1800"/>
      </a:lvl7pPr>
      <a:lvl8pPr>
        <a:defRPr lang="zh-CN" sz="1800"/>
      </a:lvl8pPr>
      <a:lvl9pPr>
        <a:defRPr lang="zh-CN" sz="1800"/>
      </a:lvl9pPr>
    </p:titleStyle>
    <p:bodyStyle>
      <a:lvl1pPr marL="342900" indent="0" algn="l" defTabSz="914400" rtl="0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zh-CN" sz="3200" b="0" i="0">
          <a:solidFill>
            <a:schemeClr val="tx1"/>
          </a:solidFill>
          <a:latin typeface="Times New Roman" pitchFamily="18" charset="0"/>
          <a:ea typeface="宋体" pitchFamily="2" charset="-122"/>
        </a:defRPr>
      </a:lvl1pPr>
      <a:lvl2pPr marL="742950" indent="457200" algn="l" defTabSz="914400" rtl="0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zh-CN" sz="2800" b="0" i="0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marL="1143000" indent="914400" algn="l" defTabSz="914400" rtl="0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zh-CN" sz="2400" b="0" i="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600200" indent="1371600" algn="l" defTabSz="914400" rtl="0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zh-CN" sz="2000" b="0" i="0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marL="2057400" indent="1828800" algn="l" defTabSz="914400" rtl="0" fontAlgn="base">
        <a:lnSpc>
          <a:spcPct val="100000"/>
        </a:lnSpc>
        <a:spcBef>
          <a:spcPct val="20000"/>
        </a:spcBef>
        <a:spcAft>
          <a:spcPts val="0"/>
        </a:spcAft>
        <a:buChar char="»"/>
        <a:defRPr lang="zh-CN" sz="2000" b="0" i="0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>
        <a:defRPr lang="zh-CN" sz="1800"/>
      </a:lvl6pPr>
      <a:lvl7pPr>
        <a:defRPr lang="zh-CN" sz="1800"/>
      </a:lvl7pPr>
      <a:lvl8pPr>
        <a:defRPr lang="zh-CN" sz="1800"/>
      </a:lvl8pPr>
      <a:lvl9pPr>
        <a:defRPr lang="zh-CN" sz="1800"/>
      </a:lvl9pPr>
    </p:bodyStyle>
    <p:otherStyle>
      <a:lvl1pPr marL="0" indent="0" algn="l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2400" b="0" i="0">
          <a:solidFill>
            <a:schemeClr val="tx1"/>
          </a:solidFill>
          <a:latin typeface="Times New Roman" pitchFamily="18" charset="0"/>
          <a:ea typeface="宋体" pitchFamily="2" charset="-122"/>
        </a:defRPr>
      </a:lvl1pPr>
      <a:lvl2pPr marL="457200" indent="457200" algn="l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2400" b="0" i="0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marL="914400" indent="914400" algn="l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2400" b="0" i="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371600" indent="1371600" algn="l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2400" b="0" i="0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marL="1828800" indent="1828800" algn="l" defTabSz="914400" rtl="0" fontAlgn="base">
        <a:lnSpc>
          <a:spcPct val="100000"/>
        </a:lnSpc>
        <a:spcBef>
          <a:spcPts val="0"/>
        </a:spcBef>
        <a:spcAft>
          <a:spcPts val="0"/>
        </a:spcAft>
        <a:buNone/>
        <a:defRPr lang="zh-CN" sz="2400" b="0" i="0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>
        <a:defRPr lang="zh-CN" sz="1800"/>
      </a:lvl6pPr>
      <a:lvl7pPr>
        <a:defRPr lang="zh-CN" sz="1800"/>
      </a:lvl7pPr>
      <a:lvl8pPr>
        <a:defRPr lang="zh-CN" sz="1800"/>
      </a:lvl8pPr>
      <a:lvl9pPr>
        <a:defRPr lang="zh-CN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4" Type="http://schemas.openxmlformats.org/officeDocument/2006/relationships/slideLayout" Target="../slideLayouts/slideLayout2.xml" /><Relationship Id="rId3" Type="http://schemas.openxmlformats.org/officeDocument/2006/relationships/hyperlink" Target="file:///-1,2," TargetMode="External"/><Relationship Id="rId2" Type="http://schemas.openxmlformats.org/officeDocument/2006/relationships/hyperlink" Target="file:///-1,7," TargetMode="External"/></Relationships>
</file>

<file path=ppt/slides/_rels/slide10.xml.rels><?xml version="1.0" encoding="UTF-8" standalone="yes"?><Relationships xmlns="http://schemas.openxmlformats.org/package/2006/relationships"><Relationship Id="rId21" Type="http://schemas.openxmlformats.org/officeDocument/2006/relationships/image" Target="../media/image71.wmf" /><Relationship Id="rId20" Type="http://schemas.openxmlformats.org/officeDocument/2006/relationships/image" Target="../media/image68.wmf" /><Relationship Id="rId18" Type="http://schemas.openxmlformats.org/officeDocument/2006/relationships/image" Target="../media/image66.wmf" /><Relationship Id="rId15" Type="http://schemas.openxmlformats.org/officeDocument/2006/relationships/image" Target="../media/image93.wmf" /><Relationship Id="rId14" Type="http://schemas.openxmlformats.org/officeDocument/2006/relationships/image" Target="../media/image92.wmf" /><Relationship Id="rId13" Type="http://schemas.openxmlformats.org/officeDocument/2006/relationships/image" Target="../media/image91.wmf" /><Relationship Id="rId5" Type="http://schemas.openxmlformats.org/officeDocument/2006/relationships/image" Target="../media/image44.wmf" /><Relationship Id="rId11" Type="http://schemas.openxmlformats.org/officeDocument/2006/relationships/image" Target="../media/image89.wmf" /><Relationship Id="rId16" Type="http://schemas.openxmlformats.org/officeDocument/2006/relationships/image" Target="../media/image94.wmf" /><Relationship Id="rId1" Type="http://schemas.openxmlformats.org/officeDocument/2006/relationships/slideLayout" Target="../slideLayouts/slideLayout2.xml" /><Relationship Id="rId8" Type="http://schemas.openxmlformats.org/officeDocument/2006/relationships/image" Target="../media/image86.wmf" /><Relationship Id="rId17" Type="http://schemas.openxmlformats.org/officeDocument/2006/relationships/image" Target="../media/image95.wmf" /><Relationship Id="rId6" Type="http://schemas.openxmlformats.org/officeDocument/2006/relationships/image" Target="../media/image48.wmf" /><Relationship Id="rId10" Type="http://schemas.openxmlformats.org/officeDocument/2006/relationships/image" Target="../media/image88.wmf" /><Relationship Id="rId9" Type="http://schemas.openxmlformats.org/officeDocument/2006/relationships/image" Target="../media/image87.wmf" /><Relationship Id="rId22" Type="http://schemas.openxmlformats.org/officeDocument/2006/relationships/image" Target="../media/image72.wmf" /><Relationship Id="rId19" Type="http://schemas.openxmlformats.org/officeDocument/2006/relationships/image" Target="../media/image67.wmf" /><Relationship Id="rId2" Type="http://schemas.openxmlformats.org/officeDocument/2006/relationships/image" Target="../media/image51.png" /><Relationship Id="rId7" Type="http://schemas.openxmlformats.org/officeDocument/2006/relationships/image" Target="../media/image53.wmf" /><Relationship Id="rId4" Type="http://schemas.openxmlformats.org/officeDocument/2006/relationships/image" Target="../media/image43.wmf" /><Relationship Id="rId12" Type="http://schemas.openxmlformats.org/officeDocument/2006/relationships/image" Target="../media/image90.wmf" /><Relationship Id="rId3" Type="http://schemas.openxmlformats.org/officeDocument/2006/relationships/image" Target="../media/image52.wmf" /></Relationships>
</file>

<file path=ppt/slides/_rels/slide11.xml.rels><?xml version="1.0" encoding="UTF-8" standalone="yes"?><Relationships xmlns="http://schemas.openxmlformats.org/package/2006/relationships"><Relationship Id="rId22" Type="http://schemas.openxmlformats.org/officeDocument/2006/relationships/image" Target="../media/image102.wmf" /><Relationship Id="rId21" Type="http://schemas.openxmlformats.org/officeDocument/2006/relationships/image" Target="../media/image101.wmf" /><Relationship Id="rId20" Type="http://schemas.openxmlformats.org/officeDocument/2006/relationships/image" Target="../media/image100.wmf" /><Relationship Id="rId17" Type="http://schemas.openxmlformats.org/officeDocument/2006/relationships/image" Target="../media/image97.wmf" /><Relationship Id="rId16" Type="http://schemas.openxmlformats.org/officeDocument/2006/relationships/image" Target="../media/image91.wmf" /><Relationship Id="rId14" Type="http://schemas.openxmlformats.org/officeDocument/2006/relationships/image" Target="../media/image96.wmf" /><Relationship Id="rId13" Type="http://schemas.openxmlformats.org/officeDocument/2006/relationships/image" Target="../media/image57.wmf" /><Relationship Id="rId23" Type="http://schemas.openxmlformats.org/officeDocument/2006/relationships/slideLayout" Target="../slideLayouts/slideLayout2.xml" /><Relationship Id="rId18" Type="http://schemas.openxmlformats.org/officeDocument/2006/relationships/image" Target="../media/image98.wmf" /><Relationship Id="rId6" Type="http://schemas.openxmlformats.org/officeDocument/2006/relationships/image" Target="../media/image47.wmf" /><Relationship Id="rId5" Type="http://schemas.openxmlformats.org/officeDocument/2006/relationships/image" Target="../media/image46.wmf" /><Relationship Id="rId9" Type="http://schemas.openxmlformats.org/officeDocument/2006/relationships/image" Target="../media/image55.wmf" /><Relationship Id="rId8" Type="http://schemas.openxmlformats.org/officeDocument/2006/relationships/image" Target="../media/image54.png" /><Relationship Id="rId15" Type="http://schemas.openxmlformats.org/officeDocument/2006/relationships/image" Target="../media/image90.wmf" /><Relationship Id="rId7" Type="http://schemas.openxmlformats.org/officeDocument/2006/relationships/image" Target="../media/image48.wmf" /><Relationship Id="rId11" Type="http://schemas.openxmlformats.org/officeDocument/2006/relationships/image" Target="../media/image53.wmf" /><Relationship Id="rId12" Type="http://schemas.openxmlformats.org/officeDocument/2006/relationships/image" Target="../media/image56.wmf" /><Relationship Id="rId19" Type="http://schemas.openxmlformats.org/officeDocument/2006/relationships/image" Target="../media/image99.wmf" /><Relationship Id="rId4" Type="http://schemas.openxmlformats.org/officeDocument/2006/relationships/image" Target="../media/image45.wmf" /><Relationship Id="rId3" Type="http://schemas.openxmlformats.org/officeDocument/2006/relationships/image" Target="../media/image44.wmf" /><Relationship Id="rId10" Type="http://schemas.openxmlformats.org/officeDocument/2006/relationships/image" Target="../media/image50.png" /><Relationship Id="rId2" Type="http://schemas.openxmlformats.org/officeDocument/2006/relationships/image" Target="../media/image43.wmf" /></Relationships>
</file>

<file path=ppt/slides/_rels/slide12.xml.rels><?xml version="1.0" encoding="UTF-8" standalone="yes"?><Relationships xmlns="http://schemas.openxmlformats.org/package/2006/relationships"><Relationship Id="rId33" Type="http://schemas.openxmlformats.org/officeDocument/2006/relationships/image" Target="../media/image117.png" /><Relationship Id="rId32" Type="http://schemas.openxmlformats.org/officeDocument/2006/relationships/image" Target="../media/image116.wmf" /><Relationship Id="rId29" Type="http://schemas.openxmlformats.org/officeDocument/2006/relationships/image" Target="../media/image113.wmf" /><Relationship Id="rId27" Type="http://schemas.openxmlformats.org/officeDocument/2006/relationships/image" Target="../media/image111.wmf" /><Relationship Id="rId25" Type="http://schemas.openxmlformats.org/officeDocument/2006/relationships/image" Target="../media/image109.wmf" /><Relationship Id="rId14" Type="http://schemas.openxmlformats.org/officeDocument/2006/relationships/image" Target="../media/image98.wmf" /><Relationship Id="rId21" Type="http://schemas.openxmlformats.org/officeDocument/2006/relationships/image" Target="../media/image105.wmf" /><Relationship Id="rId20" Type="http://schemas.openxmlformats.org/officeDocument/2006/relationships/image" Target="../media/image104.wmf" /><Relationship Id="rId19" Type="http://schemas.openxmlformats.org/officeDocument/2006/relationships/image" Target="../media/image103.wmf" /><Relationship Id="rId13" Type="http://schemas.openxmlformats.org/officeDocument/2006/relationships/image" Target="../media/image97.wmf" /><Relationship Id="rId18" Type="http://schemas.openxmlformats.org/officeDocument/2006/relationships/image" Target="../media/image102.wmf" /><Relationship Id="rId11" Type="http://schemas.openxmlformats.org/officeDocument/2006/relationships/image" Target="../media/image90.wmf" /><Relationship Id="rId23" Type="http://schemas.openxmlformats.org/officeDocument/2006/relationships/image" Target="../media/image107.wmf" /><Relationship Id="rId17" Type="http://schemas.openxmlformats.org/officeDocument/2006/relationships/image" Target="../media/image101.wmf" /><Relationship Id="rId12" Type="http://schemas.openxmlformats.org/officeDocument/2006/relationships/image" Target="../media/image91.wmf" /><Relationship Id="rId30" Type="http://schemas.openxmlformats.org/officeDocument/2006/relationships/image" Target="../media/image114.wmf" /><Relationship Id="rId28" Type="http://schemas.openxmlformats.org/officeDocument/2006/relationships/image" Target="../media/image112.wmf" /><Relationship Id="rId16" Type="http://schemas.openxmlformats.org/officeDocument/2006/relationships/image" Target="../media/image100.wmf" /><Relationship Id="rId15" Type="http://schemas.openxmlformats.org/officeDocument/2006/relationships/image" Target="../media/image99.wmf" /><Relationship Id="rId3" Type="http://schemas.openxmlformats.org/officeDocument/2006/relationships/image" Target="../media/image44.wmf" /><Relationship Id="rId24" Type="http://schemas.openxmlformats.org/officeDocument/2006/relationships/image" Target="../media/image108.wmf" /><Relationship Id="rId10" Type="http://schemas.openxmlformats.org/officeDocument/2006/relationships/image" Target="../media/image96.wmf" /><Relationship Id="rId8" Type="http://schemas.openxmlformats.org/officeDocument/2006/relationships/image" Target="../media/image56.wmf" /><Relationship Id="rId31" Type="http://schemas.openxmlformats.org/officeDocument/2006/relationships/image" Target="../media/image115.wmf" /><Relationship Id="rId6" Type="http://schemas.openxmlformats.org/officeDocument/2006/relationships/image" Target="../media/image47.wmf" /><Relationship Id="rId26" Type="http://schemas.openxmlformats.org/officeDocument/2006/relationships/image" Target="../media/image110.wmf" /><Relationship Id="rId7" Type="http://schemas.openxmlformats.org/officeDocument/2006/relationships/image" Target="../media/image48.wmf" /><Relationship Id="rId9" Type="http://schemas.openxmlformats.org/officeDocument/2006/relationships/image" Target="../media/image57.wmf" /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3.wmf" /><Relationship Id="rId4" Type="http://schemas.openxmlformats.org/officeDocument/2006/relationships/image" Target="../media/image45.wmf" /><Relationship Id="rId5" Type="http://schemas.openxmlformats.org/officeDocument/2006/relationships/image" Target="../media/image46.wmf" /><Relationship Id="rId22" Type="http://schemas.openxmlformats.org/officeDocument/2006/relationships/image" Target="../media/image106.wmf" /></Relationships>
</file>

<file path=ppt/slides/_rels/slide13.xml.rels><?xml version="1.0" encoding="UTF-8" standalone="yes"?><Relationships xmlns="http://schemas.openxmlformats.org/package/2006/relationships"><Relationship Id="rId30" Type="http://schemas.openxmlformats.org/officeDocument/2006/relationships/image" Target="../media/image138.wmf" /><Relationship Id="rId29" Type="http://schemas.openxmlformats.org/officeDocument/2006/relationships/image" Target="../media/image137.wmf" /><Relationship Id="rId27" Type="http://schemas.openxmlformats.org/officeDocument/2006/relationships/image" Target="../media/image135.wmf" /><Relationship Id="rId26" Type="http://schemas.openxmlformats.org/officeDocument/2006/relationships/image" Target="../media/image134.wmf" /><Relationship Id="rId25" Type="http://schemas.openxmlformats.org/officeDocument/2006/relationships/image" Target="../media/image133.wmf" /><Relationship Id="rId28" Type="http://schemas.openxmlformats.org/officeDocument/2006/relationships/image" Target="../media/image136.png" /><Relationship Id="rId23" Type="http://schemas.openxmlformats.org/officeDocument/2006/relationships/image" Target="../media/image131.wmf" /><Relationship Id="rId2" Type="http://schemas.openxmlformats.org/officeDocument/2006/relationships/image" Target="../media/image118.wmf" /><Relationship Id="rId6" Type="http://schemas.openxmlformats.org/officeDocument/2006/relationships/image" Target="../media/image119.wmf" /><Relationship Id="rId14" Type="http://schemas.openxmlformats.org/officeDocument/2006/relationships/image" Target="../media/image126.wmf" /><Relationship Id="rId21" Type="http://schemas.openxmlformats.org/officeDocument/2006/relationships/image" Target="../media/image130.wmf" /><Relationship Id="rId31" Type="http://schemas.openxmlformats.org/officeDocument/2006/relationships/image" Target="../media/image139.png" /><Relationship Id="rId20" Type="http://schemas.openxmlformats.org/officeDocument/2006/relationships/image" Target="../media/image46.wmf" /><Relationship Id="rId18" Type="http://schemas.openxmlformats.org/officeDocument/2006/relationships/image" Target="../media/image44.wmf" /><Relationship Id="rId19" Type="http://schemas.openxmlformats.org/officeDocument/2006/relationships/image" Target="../media/image129.wmf" /><Relationship Id="rId16" Type="http://schemas.openxmlformats.org/officeDocument/2006/relationships/image" Target="../media/image128.wmf" /><Relationship Id="rId24" Type="http://schemas.openxmlformats.org/officeDocument/2006/relationships/image" Target="../media/image132.wmf" /><Relationship Id="rId15" Type="http://schemas.openxmlformats.org/officeDocument/2006/relationships/image" Target="../media/image127.wmf" /><Relationship Id="rId22" Type="http://schemas.openxmlformats.org/officeDocument/2006/relationships/image" Target="../media/image48.wmf" /><Relationship Id="rId17" Type="http://schemas.openxmlformats.org/officeDocument/2006/relationships/image" Target="../media/image43.wmf" /><Relationship Id="rId32" Type="http://schemas.openxmlformats.org/officeDocument/2006/relationships/slideLayout" Target="../slideLayouts/slideLayout2.xml" /><Relationship Id="rId5" Type="http://schemas.openxmlformats.org/officeDocument/2006/relationships/image" Target="../media/image105.wmf" /><Relationship Id="rId12" Type="http://schemas.openxmlformats.org/officeDocument/2006/relationships/image" Target="../media/image124.wmf" /><Relationship Id="rId10" Type="http://schemas.openxmlformats.org/officeDocument/2006/relationships/image" Target="../media/image110.wmf" /><Relationship Id="rId13" Type="http://schemas.openxmlformats.org/officeDocument/2006/relationships/image" Target="../media/image125.wmf" /><Relationship Id="rId9" Type="http://schemas.openxmlformats.org/officeDocument/2006/relationships/image" Target="../media/image122.wmf" /><Relationship Id="rId8" Type="http://schemas.openxmlformats.org/officeDocument/2006/relationships/image" Target="../media/image121.wmf" /><Relationship Id="rId7" Type="http://schemas.openxmlformats.org/officeDocument/2006/relationships/image" Target="../media/image120.wmf" /><Relationship Id="rId4" Type="http://schemas.openxmlformats.org/officeDocument/2006/relationships/image" Target="../media/image104.wmf" /><Relationship Id="rId11" Type="http://schemas.openxmlformats.org/officeDocument/2006/relationships/image" Target="../media/image123.wmf" /><Relationship Id="rId3" Type="http://schemas.openxmlformats.org/officeDocument/2006/relationships/image" Target="../media/image103.wmf" /></Relationships>
</file>

<file path=ppt/slides/_rels/slide14.xml.rels><?xml version="1.0" encoding="UTF-8" standalone="yes"?><Relationships xmlns="http://schemas.openxmlformats.org/package/2006/relationships"><Relationship Id="rId27" Type="http://schemas.openxmlformats.org/officeDocument/2006/relationships/image" Target="../media/image108.wmf" /><Relationship Id="rId25" Type="http://schemas.openxmlformats.org/officeDocument/2006/relationships/image" Target="../media/image152.wmf" /><Relationship Id="rId24" Type="http://schemas.openxmlformats.org/officeDocument/2006/relationships/image" Target="../media/image151.wmf" /><Relationship Id="rId26" Type="http://schemas.openxmlformats.org/officeDocument/2006/relationships/image" Target="../media/image153.wmf" /><Relationship Id="rId21" Type="http://schemas.openxmlformats.org/officeDocument/2006/relationships/image" Target="../media/image110.wmf" /><Relationship Id="rId19" Type="http://schemas.openxmlformats.org/officeDocument/2006/relationships/image" Target="../media/image148.wmf" /><Relationship Id="rId6" Type="http://schemas.openxmlformats.org/officeDocument/2006/relationships/image" Target="../media/image141.wmf" /><Relationship Id="rId20" Type="http://schemas.openxmlformats.org/officeDocument/2006/relationships/image" Target="../media/image109.wmf" /><Relationship Id="rId18" Type="http://schemas.openxmlformats.org/officeDocument/2006/relationships/image" Target="../media/image147.wmf" /><Relationship Id="rId15" Type="http://schemas.openxmlformats.org/officeDocument/2006/relationships/image" Target="../media/image104.wmf" /><Relationship Id="rId1" Type="http://schemas.openxmlformats.org/officeDocument/2006/relationships/slideLayout" Target="../slideLayouts/slideLayout2.xml" /><Relationship Id="rId7" Type="http://schemas.openxmlformats.org/officeDocument/2006/relationships/image" Target="../media/image48.wmf" /><Relationship Id="rId12" Type="http://schemas.openxmlformats.org/officeDocument/2006/relationships/image" Target="../media/image145.wmf" /><Relationship Id="rId14" Type="http://schemas.openxmlformats.org/officeDocument/2006/relationships/image" Target="../media/image103.wmf" /><Relationship Id="rId13" Type="http://schemas.openxmlformats.org/officeDocument/2006/relationships/image" Target="../media/image139.png" /><Relationship Id="rId2" Type="http://schemas.openxmlformats.org/officeDocument/2006/relationships/image" Target="../media/image43.wmf" /><Relationship Id="rId11" Type="http://schemas.openxmlformats.org/officeDocument/2006/relationships/image" Target="../media/image144.wmf" /><Relationship Id="rId8" Type="http://schemas.openxmlformats.org/officeDocument/2006/relationships/image" Target="../media/image45.wmf" /><Relationship Id="rId22" Type="http://schemas.openxmlformats.org/officeDocument/2006/relationships/image" Target="../media/image149.wmf" /><Relationship Id="rId16" Type="http://schemas.openxmlformats.org/officeDocument/2006/relationships/image" Target="../media/image105.wmf" /><Relationship Id="rId9" Type="http://schemas.openxmlformats.org/officeDocument/2006/relationships/image" Target="../media/image142.wmf" /><Relationship Id="rId17" Type="http://schemas.openxmlformats.org/officeDocument/2006/relationships/image" Target="../media/image146.wmf" /><Relationship Id="rId5" Type="http://schemas.openxmlformats.org/officeDocument/2006/relationships/image" Target="../media/image46.wmf" /><Relationship Id="rId4" Type="http://schemas.openxmlformats.org/officeDocument/2006/relationships/image" Target="../media/image140.wmf" /><Relationship Id="rId3" Type="http://schemas.openxmlformats.org/officeDocument/2006/relationships/image" Target="../media/image44.wmf" /><Relationship Id="rId10" Type="http://schemas.openxmlformats.org/officeDocument/2006/relationships/image" Target="../media/image143.wmf" /><Relationship Id="rId23" Type="http://schemas.openxmlformats.org/officeDocument/2006/relationships/image" Target="../media/image150.wmf" /></Relationships>
</file>

<file path=ppt/slides/_rels/slide15.xml.rels><?xml version="1.0" encoding="UTF-8" standalone="yes"?><Relationships xmlns="http://schemas.openxmlformats.org/package/2006/relationships"><Relationship Id="rId28" Type="http://schemas.openxmlformats.org/officeDocument/2006/relationships/image" Target="../media/image74.wmf" /><Relationship Id="rId27" Type="http://schemas.openxmlformats.org/officeDocument/2006/relationships/image" Target="../media/image115.wmf" /><Relationship Id="rId26" Type="http://schemas.openxmlformats.org/officeDocument/2006/relationships/image" Target="../media/image114.wmf" /><Relationship Id="rId25" Type="http://schemas.openxmlformats.org/officeDocument/2006/relationships/image" Target="../media/image113.wmf" /><Relationship Id="rId30" Type="http://schemas.openxmlformats.org/officeDocument/2006/relationships/image" Target="../media/image56.wmf" /><Relationship Id="rId19" Type="http://schemas.openxmlformats.org/officeDocument/2006/relationships/image" Target="../media/image107.wmf" /><Relationship Id="rId18" Type="http://schemas.openxmlformats.org/officeDocument/2006/relationships/image" Target="../media/image106.wmf" /><Relationship Id="rId32" Type="http://schemas.openxmlformats.org/officeDocument/2006/relationships/slideLayout" Target="../slideLayouts/slideLayout2.xml" /><Relationship Id="rId20" Type="http://schemas.openxmlformats.org/officeDocument/2006/relationships/image" Target="../media/image108.wmf" /><Relationship Id="rId17" Type="http://schemas.openxmlformats.org/officeDocument/2006/relationships/image" Target="../media/image105.wmf" /><Relationship Id="rId16" Type="http://schemas.openxmlformats.org/officeDocument/2006/relationships/image" Target="../media/image104.wmf" /><Relationship Id="rId15" Type="http://schemas.openxmlformats.org/officeDocument/2006/relationships/image" Target="../media/image103.wmf" /><Relationship Id="rId14" Type="http://schemas.openxmlformats.org/officeDocument/2006/relationships/image" Target="../media/image55.wmf" /><Relationship Id="rId11" Type="http://schemas.openxmlformats.org/officeDocument/2006/relationships/image" Target="../media/image52.wmf" /><Relationship Id="rId12" Type="http://schemas.openxmlformats.org/officeDocument/2006/relationships/image" Target="../media/image53.wmf" /><Relationship Id="rId22" Type="http://schemas.openxmlformats.org/officeDocument/2006/relationships/image" Target="../media/image110.wmf" /><Relationship Id="rId31" Type="http://schemas.openxmlformats.org/officeDocument/2006/relationships/image" Target="../media/image96.wmf" /><Relationship Id="rId29" Type="http://schemas.openxmlformats.org/officeDocument/2006/relationships/image" Target="../media/image75.wmf" /><Relationship Id="rId13" Type="http://schemas.openxmlformats.org/officeDocument/2006/relationships/image" Target="../media/image54.png" /><Relationship Id="rId10" Type="http://schemas.openxmlformats.org/officeDocument/2006/relationships/image" Target="../media/image51.png" /><Relationship Id="rId3" Type="http://schemas.openxmlformats.org/officeDocument/2006/relationships/image" Target="../media/image44.wmf" /><Relationship Id="rId8" Type="http://schemas.openxmlformats.org/officeDocument/2006/relationships/image" Target="../media/image49.png" /><Relationship Id="rId6" Type="http://schemas.openxmlformats.org/officeDocument/2006/relationships/image" Target="../media/image47.wmf" /><Relationship Id="rId21" Type="http://schemas.openxmlformats.org/officeDocument/2006/relationships/image" Target="../media/image109.wmf" /><Relationship Id="rId24" Type="http://schemas.openxmlformats.org/officeDocument/2006/relationships/image" Target="../media/image112.wmf" /><Relationship Id="rId4" Type="http://schemas.openxmlformats.org/officeDocument/2006/relationships/image" Target="../media/image45.wmf" /><Relationship Id="rId23" Type="http://schemas.openxmlformats.org/officeDocument/2006/relationships/image" Target="../media/image111.wmf" /><Relationship Id="rId9" Type="http://schemas.openxmlformats.org/officeDocument/2006/relationships/image" Target="../media/image50.png" /><Relationship Id="rId5" Type="http://schemas.openxmlformats.org/officeDocument/2006/relationships/image" Target="../media/image46.wmf" /><Relationship Id="rId7" Type="http://schemas.openxmlformats.org/officeDocument/2006/relationships/image" Target="../media/image48.wmf" /><Relationship Id="rId2" Type="http://schemas.openxmlformats.org/officeDocument/2006/relationships/image" Target="../media/image43.wmf" /></Relationships>
</file>

<file path=ppt/slides/_rels/slide16.xml.rels><?xml version="1.0" encoding="UTF-8" standalone="yes"?><Relationships xmlns="http://schemas.openxmlformats.org/package/2006/relationships"><Relationship Id="rId33" Type="http://schemas.openxmlformats.org/officeDocument/2006/relationships/image" Target="../media/image177.wmf" /><Relationship Id="rId31" Type="http://schemas.openxmlformats.org/officeDocument/2006/relationships/image" Target="../media/image175.wmf" /><Relationship Id="rId30" Type="http://schemas.openxmlformats.org/officeDocument/2006/relationships/image" Target="../media/image174.png" /><Relationship Id="rId29" Type="http://schemas.openxmlformats.org/officeDocument/2006/relationships/image" Target="../media/image139.png" /><Relationship Id="rId27" Type="http://schemas.openxmlformats.org/officeDocument/2006/relationships/image" Target="../media/image172.wmf" /><Relationship Id="rId26" Type="http://schemas.openxmlformats.org/officeDocument/2006/relationships/image" Target="../media/image171.wmf" /><Relationship Id="rId25" Type="http://schemas.openxmlformats.org/officeDocument/2006/relationships/image" Target="../media/image170.wmf" /><Relationship Id="rId24" Type="http://schemas.openxmlformats.org/officeDocument/2006/relationships/image" Target="../media/image169.wmf" /><Relationship Id="rId12" Type="http://schemas.openxmlformats.org/officeDocument/2006/relationships/image" Target="../media/image160.wmf" /><Relationship Id="rId22" Type="http://schemas.openxmlformats.org/officeDocument/2006/relationships/image" Target="../media/image167.wmf" /><Relationship Id="rId28" Type="http://schemas.openxmlformats.org/officeDocument/2006/relationships/image" Target="../media/image173.wmf" /><Relationship Id="rId6" Type="http://schemas.openxmlformats.org/officeDocument/2006/relationships/image" Target="../media/image44.wmf" /><Relationship Id="rId18" Type="http://schemas.openxmlformats.org/officeDocument/2006/relationships/image" Target="../media/image104.wmf" /><Relationship Id="rId17" Type="http://schemas.openxmlformats.org/officeDocument/2006/relationships/image" Target="../media/image103.wmf" /><Relationship Id="rId5" Type="http://schemas.openxmlformats.org/officeDocument/2006/relationships/image" Target="../media/image43.wmf" /><Relationship Id="rId16" Type="http://schemas.openxmlformats.org/officeDocument/2006/relationships/image" Target="../media/image164.wmf" /><Relationship Id="rId15" Type="http://schemas.openxmlformats.org/officeDocument/2006/relationships/image" Target="../media/image163.wmf" /><Relationship Id="rId13" Type="http://schemas.openxmlformats.org/officeDocument/2006/relationships/image" Target="../media/image161.wmf" /><Relationship Id="rId23" Type="http://schemas.openxmlformats.org/officeDocument/2006/relationships/image" Target="../media/image168.wmf" /><Relationship Id="rId11" Type="http://schemas.openxmlformats.org/officeDocument/2006/relationships/image" Target="../media/image159.wmf" /><Relationship Id="rId10" Type="http://schemas.openxmlformats.org/officeDocument/2006/relationships/image" Target="../media/image158.wmf" /><Relationship Id="rId21" Type="http://schemas.openxmlformats.org/officeDocument/2006/relationships/image" Target="../media/image166.wmf" /><Relationship Id="rId2" Type="http://schemas.openxmlformats.org/officeDocument/2006/relationships/image" Target="../media/image154.wmf" /><Relationship Id="rId9" Type="http://schemas.openxmlformats.org/officeDocument/2006/relationships/image" Target="../media/image157.wmf" /><Relationship Id="rId32" Type="http://schemas.openxmlformats.org/officeDocument/2006/relationships/image" Target="../media/image176.wmf" /><Relationship Id="rId19" Type="http://schemas.openxmlformats.org/officeDocument/2006/relationships/image" Target="../media/image105.wmf" /><Relationship Id="rId14" Type="http://schemas.openxmlformats.org/officeDocument/2006/relationships/image" Target="../media/image162.wmf" /><Relationship Id="rId3" Type="http://schemas.openxmlformats.org/officeDocument/2006/relationships/image" Target="../media/image110.wmf" /><Relationship Id="rId20" Type="http://schemas.openxmlformats.org/officeDocument/2006/relationships/image" Target="../media/image165.wmf" /><Relationship Id="rId7" Type="http://schemas.openxmlformats.org/officeDocument/2006/relationships/image" Target="../media/image156.wmf" /><Relationship Id="rId4" Type="http://schemas.openxmlformats.org/officeDocument/2006/relationships/image" Target="../media/image155.wmf" /><Relationship Id="rId8" Type="http://schemas.openxmlformats.org/officeDocument/2006/relationships/image" Target="../media/image48.wmf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<Relationships xmlns="http://schemas.openxmlformats.org/package/2006/relationships"><Relationship Id="rId16" Type="http://schemas.openxmlformats.org/officeDocument/2006/relationships/slideLayout" Target="../slideLayouts/slideLayout2.xml" /><Relationship Id="rId15" Type="http://schemas.openxmlformats.org/officeDocument/2006/relationships/image" Target="../media/image183.wmf" /><Relationship Id="rId12" Type="http://schemas.openxmlformats.org/officeDocument/2006/relationships/image" Target="../media/image46.wmf" /><Relationship Id="rId14" Type="http://schemas.openxmlformats.org/officeDocument/2006/relationships/image" Target="../media/image53.wmf" /><Relationship Id="rId10" Type="http://schemas.openxmlformats.org/officeDocument/2006/relationships/image" Target="../media/image182.wmf" /><Relationship Id="rId11" Type="http://schemas.openxmlformats.org/officeDocument/2006/relationships/image" Target="../media/image129.wmf" /><Relationship Id="rId2" Type="http://schemas.openxmlformats.org/officeDocument/2006/relationships/image" Target="../media/image178.png" /><Relationship Id="rId9" Type="http://schemas.openxmlformats.org/officeDocument/2006/relationships/image" Target="../media/image181.wmf" /><Relationship Id="rId7" Type="http://schemas.openxmlformats.org/officeDocument/2006/relationships/image" Target="../media/image180.wmf" /><Relationship Id="rId5" Type="http://schemas.openxmlformats.org/officeDocument/2006/relationships/image" Target="../media/image43.wmf" /><Relationship Id="rId4" Type="http://schemas.openxmlformats.org/officeDocument/2006/relationships/image" Target="../media/image139.png" /><Relationship Id="rId3" Type="http://schemas.openxmlformats.org/officeDocument/2006/relationships/image" Target="../media/image179.wmf" /><Relationship Id="rId6" Type="http://schemas.openxmlformats.org/officeDocument/2006/relationships/image" Target="../media/image44.wmf" /><Relationship Id="rId13" Type="http://schemas.openxmlformats.org/officeDocument/2006/relationships/image" Target="../media/image131.wmf" /><Relationship Id="rId8" Type="http://schemas.openxmlformats.org/officeDocument/2006/relationships/image" Target="../media/image48.wmf" /></Relationships>
</file>

<file path=ppt/slides/_rels/slide18.xml.rels><?xml version="1.0" encoding="UTF-8" standalone="yes"?><Relationships xmlns="http://schemas.openxmlformats.org/package/2006/relationships"><Relationship Id="rId31" Type="http://schemas.openxmlformats.org/officeDocument/2006/relationships/image" Target="../media/image202.wmf" /><Relationship Id="rId30" Type="http://schemas.openxmlformats.org/officeDocument/2006/relationships/image" Target="../media/image201.wmf" /><Relationship Id="rId28" Type="http://schemas.openxmlformats.org/officeDocument/2006/relationships/image" Target="../media/image199.wmf" /><Relationship Id="rId26" Type="http://schemas.openxmlformats.org/officeDocument/2006/relationships/image" Target="../media/image197.wmf" /><Relationship Id="rId25" Type="http://schemas.openxmlformats.org/officeDocument/2006/relationships/image" Target="../media/image196.wmf" /><Relationship Id="rId24" Type="http://schemas.openxmlformats.org/officeDocument/2006/relationships/image" Target="../media/image195.wmf" /><Relationship Id="rId29" Type="http://schemas.openxmlformats.org/officeDocument/2006/relationships/image" Target="../media/image200.wmf" /><Relationship Id="rId23" Type="http://schemas.openxmlformats.org/officeDocument/2006/relationships/image" Target="../media/image139.png" /><Relationship Id="rId19" Type="http://schemas.openxmlformats.org/officeDocument/2006/relationships/image" Target="../media/image192.wmf" /><Relationship Id="rId16" Type="http://schemas.openxmlformats.org/officeDocument/2006/relationships/image" Target="../media/image189.wmf" /><Relationship Id="rId17" Type="http://schemas.openxmlformats.org/officeDocument/2006/relationships/image" Target="../media/image190.wmf" /><Relationship Id="rId12" Type="http://schemas.openxmlformats.org/officeDocument/2006/relationships/image" Target="../media/image50.png" /><Relationship Id="rId10" Type="http://schemas.openxmlformats.org/officeDocument/2006/relationships/image" Target="../media/image156.wmf" /><Relationship Id="rId15" Type="http://schemas.openxmlformats.org/officeDocument/2006/relationships/image" Target="../media/image188.png" /><Relationship Id="rId11" Type="http://schemas.openxmlformats.org/officeDocument/2006/relationships/image" Target="../media/image187.wmf" /><Relationship Id="rId9" Type="http://schemas.openxmlformats.org/officeDocument/2006/relationships/image" Target="../media/image47.wmf" /><Relationship Id="rId22" Type="http://schemas.openxmlformats.org/officeDocument/2006/relationships/image" Target="../media/image108.wmf" /><Relationship Id="rId14" Type="http://schemas.openxmlformats.org/officeDocument/2006/relationships/image" Target="../media/image55.wmf" /><Relationship Id="rId5" Type="http://schemas.openxmlformats.org/officeDocument/2006/relationships/image" Target="../media/image43.wmf" /><Relationship Id="rId8" Type="http://schemas.openxmlformats.org/officeDocument/2006/relationships/image" Target="../media/image46.wmf" /><Relationship Id="rId20" Type="http://schemas.openxmlformats.org/officeDocument/2006/relationships/image" Target="../media/image193.wmf" /><Relationship Id="rId7" Type="http://schemas.openxmlformats.org/officeDocument/2006/relationships/image" Target="../media/image45.wmf" /><Relationship Id="rId6" Type="http://schemas.openxmlformats.org/officeDocument/2006/relationships/image" Target="../media/image44.wmf" /><Relationship Id="rId2" Type="http://schemas.openxmlformats.org/officeDocument/2006/relationships/image" Target="../media/image184.wmf" /><Relationship Id="rId21" Type="http://schemas.openxmlformats.org/officeDocument/2006/relationships/image" Target="../media/image194.wmf" /><Relationship Id="rId18" Type="http://schemas.openxmlformats.org/officeDocument/2006/relationships/image" Target="../media/image191.wmf" /><Relationship Id="rId13" Type="http://schemas.openxmlformats.org/officeDocument/2006/relationships/image" Target="../media/image54.png" /><Relationship Id="rId1" Type="http://schemas.openxmlformats.org/officeDocument/2006/relationships/slideLayout" Target="../slideLayouts/slideLayout2.xml" /><Relationship Id="rId27" Type="http://schemas.openxmlformats.org/officeDocument/2006/relationships/image" Target="../media/image198.wmf" /><Relationship Id="rId4" Type="http://schemas.openxmlformats.org/officeDocument/2006/relationships/image" Target="../media/image186.wmf" /><Relationship Id="rId3" Type="http://schemas.openxmlformats.org/officeDocument/2006/relationships/image" Target="../media/image185.wmf" /></Relationships>
</file>

<file path=ppt/slides/_rels/slide19.xml.rels><?xml version="1.0" encoding="UTF-8" standalone="yes"?><Relationships xmlns="http://schemas.openxmlformats.org/package/2006/relationships"><Relationship Id="rId20" Type="http://schemas.openxmlformats.org/officeDocument/2006/relationships/image" Target="../media/image105.wmf" /><Relationship Id="rId19" Type="http://schemas.openxmlformats.org/officeDocument/2006/relationships/image" Target="../media/image104.wmf" /><Relationship Id="rId18" Type="http://schemas.openxmlformats.org/officeDocument/2006/relationships/image" Target="../media/image103.wmf" /><Relationship Id="rId17" Type="http://schemas.openxmlformats.org/officeDocument/2006/relationships/image" Target="../media/image139.png" /><Relationship Id="rId16" Type="http://schemas.openxmlformats.org/officeDocument/2006/relationships/image" Target="../media/image108.wmf" /><Relationship Id="rId15" Type="http://schemas.openxmlformats.org/officeDocument/2006/relationships/image" Target="../media/image190.wmf" /><Relationship Id="rId14" Type="http://schemas.openxmlformats.org/officeDocument/2006/relationships/image" Target="../media/image189.wmf" /><Relationship Id="rId22" Type="http://schemas.openxmlformats.org/officeDocument/2006/relationships/slideLayout" Target="../slideLayouts/slideLayout2.xml" /><Relationship Id="rId13" Type="http://schemas.openxmlformats.org/officeDocument/2006/relationships/image" Target="../media/image188.png" /><Relationship Id="rId21" Type="http://schemas.openxmlformats.org/officeDocument/2006/relationships/image" Target="../media/image203.png" /><Relationship Id="rId12" Type="http://schemas.openxmlformats.org/officeDocument/2006/relationships/image" Target="../media/image55.wmf" /><Relationship Id="rId10" Type="http://schemas.openxmlformats.org/officeDocument/2006/relationships/image" Target="../media/image50.png" /><Relationship Id="rId7" Type="http://schemas.openxmlformats.org/officeDocument/2006/relationships/image" Target="../media/image47.wmf" /><Relationship Id="rId6" Type="http://schemas.openxmlformats.org/officeDocument/2006/relationships/image" Target="../media/image46.wmf" /><Relationship Id="rId11" Type="http://schemas.openxmlformats.org/officeDocument/2006/relationships/image" Target="../media/image54.png" /><Relationship Id="rId9" Type="http://schemas.openxmlformats.org/officeDocument/2006/relationships/image" Target="../media/image187.wmf" /><Relationship Id="rId8" Type="http://schemas.openxmlformats.org/officeDocument/2006/relationships/image" Target="../media/image156.wmf" /><Relationship Id="rId5" Type="http://schemas.openxmlformats.org/officeDocument/2006/relationships/image" Target="../media/image45.wmf" /><Relationship Id="rId2" Type="http://schemas.openxmlformats.org/officeDocument/2006/relationships/image" Target="../media/image184.wmf" /><Relationship Id="rId4" Type="http://schemas.openxmlformats.org/officeDocument/2006/relationships/image" Target="../media/image44.wmf" /><Relationship Id="rId3" Type="http://schemas.openxmlformats.org/officeDocument/2006/relationships/image" Target="../media/image43.wmf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<Relationships xmlns="http://schemas.openxmlformats.org/package/2006/relationships"><Relationship Id="rId16" Type="http://schemas.openxmlformats.org/officeDocument/2006/relationships/image" Target="../media/image211.wmf" /><Relationship Id="rId15" Type="http://schemas.openxmlformats.org/officeDocument/2006/relationships/image" Target="../media/image210.wmf" /><Relationship Id="rId14" Type="http://schemas.openxmlformats.org/officeDocument/2006/relationships/image" Target="../media/image209.wmf" /><Relationship Id="rId10" Type="http://schemas.openxmlformats.org/officeDocument/2006/relationships/image" Target="../media/image205.wmf" /><Relationship Id="rId12" Type="http://schemas.openxmlformats.org/officeDocument/2006/relationships/image" Target="../media/image207.wmf" /><Relationship Id="rId8" Type="http://schemas.openxmlformats.org/officeDocument/2006/relationships/image" Target="../media/image203.png" /><Relationship Id="rId9" Type="http://schemas.openxmlformats.org/officeDocument/2006/relationships/image" Target="../media/image204.wmf" /><Relationship Id="rId7" Type="http://schemas.openxmlformats.org/officeDocument/2006/relationships/image" Target="../media/image187.wmf" /><Relationship Id="rId6" Type="http://schemas.openxmlformats.org/officeDocument/2006/relationships/image" Target="../media/image156.wmf" /><Relationship Id="rId13" Type="http://schemas.openxmlformats.org/officeDocument/2006/relationships/image" Target="../media/image208.wmf" /><Relationship Id="rId3" Type="http://schemas.openxmlformats.org/officeDocument/2006/relationships/image" Target="../media/image43.wmf" /><Relationship Id="rId4" Type="http://schemas.openxmlformats.org/officeDocument/2006/relationships/image" Target="../media/image44.wmf" /><Relationship Id="rId5" Type="http://schemas.openxmlformats.org/officeDocument/2006/relationships/image" Target="../media/image47.wmf" /><Relationship Id="rId11" Type="http://schemas.openxmlformats.org/officeDocument/2006/relationships/image" Target="../media/image206.wmf" /><Relationship Id="rId2" Type="http://schemas.openxmlformats.org/officeDocument/2006/relationships/image" Target="../media/image188.png" /><Relationship Id="rId17" Type="http://schemas.openxmlformats.org/officeDocument/2006/relationships/image" Target="../media/image212.wmf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<Relationships xmlns="http://schemas.openxmlformats.org/package/2006/relationships"><Relationship Id="rId20" Type="http://schemas.openxmlformats.org/officeDocument/2006/relationships/image" Target="../media/image228.wmf" /><Relationship Id="rId19" Type="http://schemas.openxmlformats.org/officeDocument/2006/relationships/image" Target="../media/image227.wmf" /><Relationship Id="rId18" Type="http://schemas.openxmlformats.org/officeDocument/2006/relationships/image" Target="../media/image226.wmf" /><Relationship Id="rId16" Type="http://schemas.openxmlformats.org/officeDocument/2006/relationships/image" Target="../media/image224.wmf" /><Relationship Id="rId17" Type="http://schemas.openxmlformats.org/officeDocument/2006/relationships/image" Target="../media/image225.wmf" /><Relationship Id="rId14" Type="http://schemas.openxmlformats.org/officeDocument/2006/relationships/image" Target="../media/image222.wmf" /><Relationship Id="rId9" Type="http://schemas.openxmlformats.org/officeDocument/2006/relationships/image" Target="../media/image217.wmf" /><Relationship Id="rId12" Type="http://schemas.openxmlformats.org/officeDocument/2006/relationships/image" Target="../media/image220.wmf" /><Relationship Id="rId11" Type="http://schemas.openxmlformats.org/officeDocument/2006/relationships/image" Target="../media/image219.wmf" /><Relationship Id="rId10" Type="http://schemas.openxmlformats.org/officeDocument/2006/relationships/image" Target="../media/image218.wmf" /><Relationship Id="rId8" Type="http://schemas.openxmlformats.org/officeDocument/2006/relationships/image" Target="../media/image48.wmf" /><Relationship Id="rId15" Type="http://schemas.openxmlformats.org/officeDocument/2006/relationships/image" Target="../media/image223.wmf" /><Relationship Id="rId2" Type="http://schemas.openxmlformats.org/officeDocument/2006/relationships/image" Target="../media/image43.wmf" /><Relationship Id="rId6" Type="http://schemas.openxmlformats.org/officeDocument/2006/relationships/image" Target="../media/image215.wmf" /><Relationship Id="rId21" Type="http://schemas.openxmlformats.org/officeDocument/2006/relationships/slideLayout" Target="../slideLayouts/slideLayout2.xml" /><Relationship Id="rId5" Type="http://schemas.openxmlformats.org/officeDocument/2006/relationships/image" Target="../media/image214.wmf" /><Relationship Id="rId7" Type="http://schemas.openxmlformats.org/officeDocument/2006/relationships/image" Target="../media/image216.wmf" /><Relationship Id="rId13" Type="http://schemas.openxmlformats.org/officeDocument/2006/relationships/image" Target="../media/image221.wmf" /><Relationship Id="rId3" Type="http://schemas.openxmlformats.org/officeDocument/2006/relationships/image" Target="../media/image44.wmf" /><Relationship Id="rId4" Type="http://schemas.openxmlformats.org/officeDocument/2006/relationships/image" Target="../media/image213.wmf" /></Relationships>
</file>

<file path=ppt/slides/_rels/slide22.xml.rels><?xml version="1.0" encoding="UTF-8" standalone="yes"?><Relationships xmlns="http://schemas.openxmlformats.org/package/2006/relationships"><Relationship Id="rId14" Type="http://schemas.openxmlformats.org/officeDocument/2006/relationships/image" Target="../media/image234.wmf" /><Relationship Id="rId13" Type="http://schemas.openxmlformats.org/officeDocument/2006/relationships/image" Target="../media/image233.wmf" /><Relationship Id="rId12" Type="http://schemas.openxmlformats.org/officeDocument/2006/relationships/image" Target="../media/image232.wmf" /><Relationship Id="rId11" Type="http://schemas.openxmlformats.org/officeDocument/2006/relationships/image" Target="../media/image231.wmf" /><Relationship Id="rId10" Type="http://schemas.openxmlformats.org/officeDocument/2006/relationships/image" Target="../media/image230.wmf" /><Relationship Id="rId9" Type="http://schemas.openxmlformats.org/officeDocument/2006/relationships/image" Target="../media/image220.wmf" /><Relationship Id="rId8" Type="http://schemas.openxmlformats.org/officeDocument/2006/relationships/image" Target="../media/image219.wmf" /><Relationship Id="rId2" Type="http://schemas.openxmlformats.org/officeDocument/2006/relationships/image" Target="../media/image229.wmf" /><Relationship Id="rId6" Type="http://schemas.openxmlformats.org/officeDocument/2006/relationships/image" Target="../media/image44.wmf" /><Relationship Id="rId5" Type="http://schemas.openxmlformats.org/officeDocument/2006/relationships/image" Target="../media/image43.w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8.wmf" /><Relationship Id="rId7" Type="http://schemas.openxmlformats.org/officeDocument/2006/relationships/image" Target="../media/image48.wmf" /><Relationship Id="rId3" Type="http://schemas.openxmlformats.org/officeDocument/2006/relationships/image" Target="../media/image217.wmf" /></Relationships>
</file>

<file path=ppt/slides/_rels/slide23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2.xml" /><Relationship Id="rId10" Type="http://schemas.openxmlformats.org/officeDocument/2006/relationships/image" Target="../media/image237.wmf" /><Relationship Id="rId9" Type="http://schemas.openxmlformats.org/officeDocument/2006/relationships/image" Target="../media/image236.wmf" /><Relationship Id="rId8" Type="http://schemas.openxmlformats.org/officeDocument/2006/relationships/image" Target="../media/image235.wmf" /><Relationship Id="rId7" Type="http://schemas.openxmlformats.org/officeDocument/2006/relationships/image" Target="../media/image187.wmf" /><Relationship Id="rId2" Type="http://schemas.openxmlformats.org/officeDocument/2006/relationships/image" Target="../media/image43.wmf" /><Relationship Id="rId6" Type="http://schemas.openxmlformats.org/officeDocument/2006/relationships/image" Target="../media/image156.wmf" /><Relationship Id="rId5" Type="http://schemas.openxmlformats.org/officeDocument/2006/relationships/image" Target="../media/image46.wmf" /><Relationship Id="rId4" Type="http://schemas.openxmlformats.org/officeDocument/2006/relationships/image" Target="../media/image45.wmf" /><Relationship Id="rId3" Type="http://schemas.openxmlformats.org/officeDocument/2006/relationships/image" Target="../media/image44.wmf" /></Relationships>
</file>

<file path=ppt/slides/_rels/slide3.xml.rels><?xml version="1.0" encoding="UTF-8" standalone="yes"?><Relationships xmlns="http://schemas.openxmlformats.org/package/2006/relationships"><Relationship Id="rId5" Type="http://schemas.openxmlformats.org/officeDocument/2006/relationships/slideLayout" Target="../slideLayouts/slideLayout2.xml" /><Relationship Id="rId3" Type="http://schemas.openxmlformats.org/officeDocument/2006/relationships/image" Target="../media/image2.wmf" /><Relationship Id="rId4" Type="http://schemas.openxmlformats.org/officeDocument/2006/relationships/image" Target="../media/image3.wmf" /><Relationship Id="rId2" Type="http://schemas.openxmlformats.org/officeDocument/2006/relationships/image" Target="../media/image1.wmf" /></Relationships>
</file>

<file path=ppt/slides/_rels/slide4.xml.rels><?xml version="1.0" encoding="UTF-8" standalone="yes"?><Relationships xmlns="http://schemas.openxmlformats.org/package/2006/relationships"><Relationship Id="rId7" Type="http://schemas.openxmlformats.org/officeDocument/2006/relationships/image" Target="../media/image9.wmf" /><Relationship Id="rId20" Type="http://schemas.openxmlformats.org/officeDocument/2006/relationships/image" Target="../media/image22.wmf" /><Relationship Id="rId21" Type="http://schemas.openxmlformats.org/officeDocument/2006/relationships/image" Target="../media/image23.wmf" /><Relationship Id="rId19" Type="http://schemas.openxmlformats.org/officeDocument/2006/relationships/image" Target="../media/image21.wmf" /><Relationship Id="rId17" Type="http://schemas.openxmlformats.org/officeDocument/2006/relationships/image" Target="../media/image19.wmf" /><Relationship Id="rId15" Type="http://schemas.openxmlformats.org/officeDocument/2006/relationships/image" Target="../media/image17.wmf" /><Relationship Id="rId13" Type="http://schemas.openxmlformats.org/officeDocument/2006/relationships/image" Target="../media/image15.wmf" /><Relationship Id="rId12" Type="http://schemas.openxmlformats.org/officeDocument/2006/relationships/image" Target="../media/image14.wmf" /><Relationship Id="rId11" Type="http://schemas.openxmlformats.org/officeDocument/2006/relationships/image" Target="../media/image13.emf" /><Relationship Id="rId8" Type="http://schemas.openxmlformats.org/officeDocument/2006/relationships/image" Target="../media/image10.wmf" /><Relationship Id="rId22" Type="http://schemas.openxmlformats.org/officeDocument/2006/relationships/image" Target="../media/image24.wmf" /><Relationship Id="rId18" Type="http://schemas.openxmlformats.org/officeDocument/2006/relationships/image" Target="../media/image20.wmf" /><Relationship Id="rId24" Type="http://schemas.openxmlformats.org/officeDocument/2006/relationships/image" Target="../media/image26.wmf" /><Relationship Id="rId5" Type="http://schemas.openxmlformats.org/officeDocument/2006/relationships/image" Target="../media/image7.wmf" /><Relationship Id="rId4" Type="http://schemas.openxmlformats.org/officeDocument/2006/relationships/image" Target="../media/image6.wmf" /><Relationship Id="rId2" Type="http://schemas.openxmlformats.org/officeDocument/2006/relationships/image" Target="../media/image4.wmf" /><Relationship Id="rId6" Type="http://schemas.openxmlformats.org/officeDocument/2006/relationships/image" Target="../media/image8.wmf" /><Relationship Id="rId9" Type="http://schemas.openxmlformats.org/officeDocument/2006/relationships/image" Target="../media/image11.wmf" /><Relationship Id="rId23" Type="http://schemas.openxmlformats.org/officeDocument/2006/relationships/image" Target="../media/image25.wmf" /><Relationship Id="rId10" Type="http://schemas.openxmlformats.org/officeDocument/2006/relationships/image" Target="../media/image12.wmf" /><Relationship Id="rId14" Type="http://schemas.openxmlformats.org/officeDocument/2006/relationships/image" Target="../media/image16.wmf" /><Relationship Id="rId1" Type="http://schemas.openxmlformats.org/officeDocument/2006/relationships/slideLayout" Target="../slideLayouts/slideLayout2.xml" /><Relationship Id="rId16" Type="http://schemas.openxmlformats.org/officeDocument/2006/relationships/image" Target="../media/image18.wmf" /><Relationship Id="rId3" Type="http://schemas.openxmlformats.org/officeDocument/2006/relationships/image" Target="../media/image5.emf" /></Relationships>
</file>

<file path=ppt/slides/_rels/slide5.xml.rels><?xml version="1.0" encoding="UTF-8" standalone="yes"?><Relationships xmlns="http://schemas.openxmlformats.org/package/2006/relationships"><Relationship Id="rId18" Type="http://schemas.openxmlformats.org/officeDocument/2006/relationships/slideLayout" Target="../slideLayouts/slideLayout2.xml" /><Relationship Id="rId17" Type="http://schemas.openxmlformats.org/officeDocument/2006/relationships/image" Target="../media/image42.wmf" /><Relationship Id="rId16" Type="http://schemas.openxmlformats.org/officeDocument/2006/relationships/image" Target="../media/image41.wmf" /><Relationship Id="rId15" Type="http://schemas.openxmlformats.org/officeDocument/2006/relationships/image" Target="../media/image40.wmf" /><Relationship Id="rId9" Type="http://schemas.openxmlformats.org/officeDocument/2006/relationships/image" Target="../media/image34.emf" /><Relationship Id="rId14" Type="http://schemas.openxmlformats.org/officeDocument/2006/relationships/image" Target="../media/image39.wmf" /><Relationship Id="rId8" Type="http://schemas.openxmlformats.org/officeDocument/2006/relationships/image" Target="../media/image33.emf" /><Relationship Id="rId2" Type="http://schemas.openxmlformats.org/officeDocument/2006/relationships/image" Target="../media/image27.wmf" /><Relationship Id="rId7" Type="http://schemas.openxmlformats.org/officeDocument/2006/relationships/image" Target="../media/image32.wmf" /><Relationship Id="rId12" Type="http://schemas.openxmlformats.org/officeDocument/2006/relationships/image" Target="../media/image37.wmf" /><Relationship Id="rId6" Type="http://schemas.openxmlformats.org/officeDocument/2006/relationships/image" Target="../media/image31.emf" /><Relationship Id="rId11" Type="http://schemas.openxmlformats.org/officeDocument/2006/relationships/image" Target="../media/image36.wmf" /><Relationship Id="rId4" Type="http://schemas.openxmlformats.org/officeDocument/2006/relationships/image" Target="../media/image29.wmf" /><Relationship Id="rId10" Type="http://schemas.openxmlformats.org/officeDocument/2006/relationships/image" Target="../media/image35.wmf" /><Relationship Id="rId3" Type="http://schemas.openxmlformats.org/officeDocument/2006/relationships/image" Target="../media/image28.wmf" /><Relationship Id="rId13" Type="http://schemas.openxmlformats.org/officeDocument/2006/relationships/image" Target="../media/image38.wmf" /><Relationship Id="rId5" Type="http://schemas.openxmlformats.org/officeDocument/2006/relationships/image" Target="../media/image30.emf" /></Relationships>
</file>

<file path=ppt/slides/_rels/slide6.xml.rels><?xml version="1.0" encoding="UTF-8" standalone="yes"?><Relationships xmlns="http://schemas.openxmlformats.org/package/2006/relationships"><Relationship Id="rId18" Type="http://schemas.openxmlformats.org/officeDocument/2006/relationships/image" Target="../media/image59.wmf" /><Relationship Id="rId17" Type="http://schemas.openxmlformats.org/officeDocument/2006/relationships/image" Target="../media/image58.wmf" /><Relationship Id="rId15" Type="http://schemas.openxmlformats.org/officeDocument/2006/relationships/image" Target="../media/image56.wmf" /><Relationship Id="rId21" Type="http://schemas.openxmlformats.org/officeDocument/2006/relationships/image" Target="../media/image62.wmf" /><Relationship Id="rId13" Type="http://schemas.openxmlformats.org/officeDocument/2006/relationships/image" Target="../media/image54.png" /><Relationship Id="rId12" Type="http://schemas.openxmlformats.org/officeDocument/2006/relationships/image" Target="../media/image53.wmf" /><Relationship Id="rId11" Type="http://schemas.openxmlformats.org/officeDocument/2006/relationships/image" Target="../media/image52.wmf" /><Relationship Id="rId20" Type="http://schemas.openxmlformats.org/officeDocument/2006/relationships/image" Target="../media/image61.wmf" /><Relationship Id="rId19" Type="http://schemas.openxmlformats.org/officeDocument/2006/relationships/image" Target="../media/image60.wmf" /><Relationship Id="rId10" Type="http://schemas.openxmlformats.org/officeDocument/2006/relationships/image" Target="../media/image51.png" /><Relationship Id="rId14" Type="http://schemas.openxmlformats.org/officeDocument/2006/relationships/image" Target="../media/image55.wmf" /><Relationship Id="rId9" Type="http://schemas.openxmlformats.org/officeDocument/2006/relationships/image" Target="../media/image50.png" /><Relationship Id="rId6" Type="http://schemas.openxmlformats.org/officeDocument/2006/relationships/image" Target="../media/image47.wmf" /><Relationship Id="rId2" Type="http://schemas.openxmlformats.org/officeDocument/2006/relationships/image" Target="../media/image43.wmf" /><Relationship Id="rId7" Type="http://schemas.openxmlformats.org/officeDocument/2006/relationships/image" Target="../media/image48.wmf" /><Relationship Id="rId4" Type="http://schemas.openxmlformats.org/officeDocument/2006/relationships/image" Target="../media/image45.wmf" /><Relationship Id="rId3" Type="http://schemas.openxmlformats.org/officeDocument/2006/relationships/image" Target="../media/image44.wmf" /><Relationship Id="rId8" Type="http://schemas.openxmlformats.org/officeDocument/2006/relationships/image" Target="../media/image49.png" /><Relationship Id="rId5" Type="http://schemas.openxmlformats.org/officeDocument/2006/relationships/image" Target="../media/image46.wmf" /><Relationship Id="rId16" Type="http://schemas.openxmlformats.org/officeDocument/2006/relationships/image" Target="../media/image57.wmf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<Relationships xmlns="http://schemas.openxmlformats.org/package/2006/relationships"><Relationship Id="rId10" Type="http://schemas.openxmlformats.org/officeDocument/2006/relationships/image" Target="../media/image71.wmf" /><Relationship Id="rId9" Type="http://schemas.openxmlformats.org/officeDocument/2006/relationships/image" Target="../media/image70.wmf" /><Relationship Id="rId11" Type="http://schemas.openxmlformats.org/officeDocument/2006/relationships/image" Target="../media/image72.wmf" /><Relationship Id="rId7" Type="http://schemas.openxmlformats.org/officeDocument/2006/relationships/image" Target="../media/image68.wmf" /><Relationship Id="rId12" Type="http://schemas.openxmlformats.org/officeDocument/2006/relationships/slideLayout" Target="../slideLayouts/slideLayout2.xml" /><Relationship Id="rId6" Type="http://schemas.openxmlformats.org/officeDocument/2006/relationships/image" Target="../media/image67.wmf" /><Relationship Id="rId4" Type="http://schemas.openxmlformats.org/officeDocument/2006/relationships/image" Target="../media/image65.wmf" /><Relationship Id="rId5" Type="http://schemas.openxmlformats.org/officeDocument/2006/relationships/image" Target="../media/image66.wmf" /><Relationship Id="rId3" Type="http://schemas.openxmlformats.org/officeDocument/2006/relationships/image" Target="../media/image64.wmf" /><Relationship Id="rId8" Type="http://schemas.openxmlformats.org/officeDocument/2006/relationships/image" Target="../media/image69.png" /><Relationship Id="rId2" Type="http://schemas.openxmlformats.org/officeDocument/2006/relationships/image" Target="../media/image63.wmf" /></Relationships>
</file>

<file path=ppt/slides/_rels/slide8.xml.rels><?xml version="1.0" encoding="UTF-8" standalone="yes"?><Relationships xmlns="http://schemas.openxmlformats.org/package/2006/relationships"><Relationship Id="rId20" Type="http://schemas.openxmlformats.org/officeDocument/2006/relationships/image" Target="../media/image85.wmf" /><Relationship Id="rId18" Type="http://schemas.openxmlformats.org/officeDocument/2006/relationships/image" Target="../media/image83.wmf" /><Relationship Id="rId16" Type="http://schemas.openxmlformats.org/officeDocument/2006/relationships/image" Target="../media/image81.wmf" /><Relationship Id="rId15" Type="http://schemas.openxmlformats.org/officeDocument/2006/relationships/image" Target="../media/image80.wmf" /><Relationship Id="rId12" Type="http://schemas.openxmlformats.org/officeDocument/2006/relationships/image" Target="../media/image77.wmf" /><Relationship Id="rId6" Type="http://schemas.openxmlformats.org/officeDocument/2006/relationships/image" Target="../media/image48.wmf" /><Relationship Id="rId10" Type="http://schemas.openxmlformats.org/officeDocument/2006/relationships/image" Target="../media/image75.wmf" /><Relationship Id="rId19" Type="http://schemas.openxmlformats.org/officeDocument/2006/relationships/image" Target="../media/image84.wmf" /><Relationship Id="rId9" Type="http://schemas.openxmlformats.org/officeDocument/2006/relationships/image" Target="../media/image74.wmf" /><Relationship Id="rId1" Type="http://schemas.openxmlformats.org/officeDocument/2006/relationships/slideLayout" Target="../slideLayouts/slideLayout2.xml" /><Relationship Id="rId11" Type="http://schemas.openxmlformats.org/officeDocument/2006/relationships/image" Target="../media/image76.wmf" /><Relationship Id="rId7" Type="http://schemas.openxmlformats.org/officeDocument/2006/relationships/image" Target="../media/image53.wmf" /><Relationship Id="rId5" Type="http://schemas.openxmlformats.org/officeDocument/2006/relationships/image" Target="../media/image44.wmf" /><Relationship Id="rId4" Type="http://schemas.openxmlformats.org/officeDocument/2006/relationships/image" Target="../media/image43.wmf" /><Relationship Id="rId13" Type="http://schemas.openxmlformats.org/officeDocument/2006/relationships/image" Target="../media/image78.wmf" /><Relationship Id="rId3" Type="http://schemas.openxmlformats.org/officeDocument/2006/relationships/image" Target="../media/image52.wmf" /><Relationship Id="rId17" Type="http://schemas.openxmlformats.org/officeDocument/2006/relationships/image" Target="../media/image82.wmf" /><Relationship Id="rId8" Type="http://schemas.openxmlformats.org/officeDocument/2006/relationships/image" Target="../media/image73.wmf" /><Relationship Id="rId14" Type="http://schemas.openxmlformats.org/officeDocument/2006/relationships/image" Target="../media/image79.wmf" /><Relationship Id="rId2" Type="http://schemas.openxmlformats.org/officeDocument/2006/relationships/image" Target="../media/image51.png" /></Relationships>
</file>

<file path=ppt/slides/_rels/slide9.xml.rels><?xml version="1.0" encoding="UTF-8" standalone="yes"?><Relationships xmlns="http://schemas.openxmlformats.org/package/2006/relationships"><Relationship Id="rId19" Type="http://schemas.openxmlformats.org/officeDocument/2006/relationships/image" Target="../media/image90.wmf" /><Relationship Id="rId20" Type="http://schemas.openxmlformats.org/officeDocument/2006/relationships/image" Target="../media/image91.wmf" /><Relationship Id="rId17" Type="http://schemas.openxmlformats.org/officeDocument/2006/relationships/image" Target="../media/image88.wmf" /><Relationship Id="rId16" Type="http://schemas.openxmlformats.org/officeDocument/2006/relationships/image" Target="../media/image87.wmf" /><Relationship Id="rId14" Type="http://schemas.openxmlformats.org/officeDocument/2006/relationships/image" Target="../media/image85.wmf" /><Relationship Id="rId15" Type="http://schemas.openxmlformats.org/officeDocument/2006/relationships/image" Target="../media/image86.wmf" /><Relationship Id="rId13" Type="http://schemas.openxmlformats.org/officeDocument/2006/relationships/image" Target="../media/image84.wmf" /><Relationship Id="rId21" Type="http://schemas.openxmlformats.org/officeDocument/2006/relationships/slideLayout" Target="../slideLayouts/slideLayout2.xml" /><Relationship Id="rId10" Type="http://schemas.openxmlformats.org/officeDocument/2006/relationships/image" Target="../media/image81.wmf" /><Relationship Id="rId11" Type="http://schemas.openxmlformats.org/officeDocument/2006/relationships/image" Target="../media/image82.wmf" /><Relationship Id="rId12" Type="http://schemas.openxmlformats.org/officeDocument/2006/relationships/image" Target="../media/image83.wmf" /><Relationship Id="rId18" Type="http://schemas.openxmlformats.org/officeDocument/2006/relationships/image" Target="../media/image89.wmf" /><Relationship Id="rId9" Type="http://schemas.openxmlformats.org/officeDocument/2006/relationships/image" Target="../media/image75.wmf" /><Relationship Id="rId5" Type="http://schemas.openxmlformats.org/officeDocument/2006/relationships/image" Target="../media/image44.wmf" /><Relationship Id="rId6" Type="http://schemas.openxmlformats.org/officeDocument/2006/relationships/image" Target="../media/image48.wmf" /><Relationship Id="rId8" Type="http://schemas.openxmlformats.org/officeDocument/2006/relationships/image" Target="../media/image74.wmf" /><Relationship Id="rId7" Type="http://schemas.openxmlformats.org/officeDocument/2006/relationships/image" Target="../media/image53.wmf" /><Relationship Id="rId2" Type="http://schemas.openxmlformats.org/officeDocument/2006/relationships/image" Target="../media/image51.png" /><Relationship Id="rId4" Type="http://schemas.openxmlformats.org/officeDocument/2006/relationships/image" Target="../media/image43.wmf" /><Relationship Id="rId3" Type="http://schemas.openxmlformats.org/officeDocument/2006/relationships/image" Target="../media/image52.wmf" 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hlinkClick r:id="rId2" action="ppaction://hlinkpres?slideindex=1&amp;slidetitle="/>
          </p:cNvPr>
          <p:cNvSpPr/>
          <p:nvPr/>
        </p:nvSpPr>
        <p:spPr>
          <a:xfrm>
            <a:off x="1060450" y="2060575"/>
            <a:ext cx="7010400" cy="706437"/>
          </a:xfrm>
          <a:prstGeom prst="rect">
            <a:avLst/>
          </a:prstGeom>
          <a:solidFill>
            <a:srgbClr val="99CCFF"/>
          </a:solidFill>
          <a:ln w="9524">
            <a:solidFill>
              <a:srgbClr val="000000"/>
            </a:solidFill>
          </a:ln>
        </p:spPr>
        <p:txBody>
          <a:bodyPr lIns="91440" tIns="45720" rIns="91440" bIns="45720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4000" u="none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  <a:latin typeface="楷体_GB2312" pitchFamily="49"/>
              </a:rPr>
              <a:t>第5章 超静定结构的解法</a:t>
            </a:r>
          </a:p>
        </p:txBody>
      </p:sp>
      <p:sp>
        <p:nvSpPr>
          <p:cNvPr id="3075" name="Text Box 11"/>
          <p:cNvSpPr/>
          <p:nvPr/>
        </p:nvSpPr>
        <p:spPr>
          <a:xfrm>
            <a:off x="609600" y="3733800"/>
            <a:ext cx="8077200" cy="466725"/>
          </a:xfrm>
          <a:prstGeom prst="rect">
            <a:avLst/>
          </a:prstGeom>
          <a:solidFill>
            <a:srgbClr val="CCFFCC"/>
          </a:solidFill>
          <a:ln w="9524">
            <a:solidFill>
              <a:srgbClr val="FF0000"/>
            </a:solidFill>
          </a:ln>
        </p:spPr>
        <p:txBody>
          <a:bodyPr lIns="91440" tIns="45720" rIns="91440" bIns="45720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 of Analysis of Statically Indeterminate Structures</a:t>
            </a:r>
          </a:p>
        </p:txBody>
      </p:sp>
      <p:sp>
        <p:nvSpPr>
          <p:cNvPr id="3076" name="AutoShape 14">
            <a:hlinkClick r:id="rId3" action="ppaction://hlinkpres?slideindex=1&amp;slidetitle="/>
          </p:cNvPr>
          <p:cNvSpPr/>
          <p:nvPr/>
        </p:nvSpPr>
        <p:spPr>
          <a:xfrm>
            <a:off x="8070850" y="6629400"/>
            <a:ext cx="533400" cy="228600"/>
          </a:xfrm>
          <a:prstGeom prst="actionButtonBackPrevious">
            <a:avLst/>
          </a:prstGeom>
          <a:solidFill>
            <a:srgbClr val="CCFFFF"/>
          </a:solidFill>
          <a:ln w="9524">
            <a:solidFill>
              <a:schemeClr val="bg2"/>
            </a:solidFill>
          </a:ln>
        </p:spPr>
        <p:txBody>
          <a:bodyPr wrap="none" anchor="ctr" anchorCtr="0"/>
          <a:lstStyle/>
          <a:p>
            <a:pPr/>
            <a:endParaRPr dirty="0" sz="1400"/>
          </a:p>
        </p:txBody>
      </p:sp>
      <p:sp>
        <p:nvSpPr>
          <p:cNvPr id="3077" name="AutoShape 15"/>
          <p:cNvSpPr/>
          <p:nvPr/>
        </p:nvSpPr>
        <p:spPr>
          <a:xfrm>
            <a:off x="8604250" y="6629400"/>
            <a:ext cx="533400" cy="228600"/>
          </a:xfrm>
          <a:prstGeom prst="actionButtonForwardNext">
            <a:avLst/>
          </a:prstGeom>
          <a:solidFill>
            <a:srgbClr val="CCFFFF"/>
          </a:solidFill>
          <a:ln w="9524">
            <a:solidFill>
              <a:schemeClr val="bg2"/>
            </a:solidFill>
          </a:ln>
        </p:spPr>
        <p:txBody>
          <a:bodyPr wrap="none" anchor="ctr" anchorCtr="0"/>
          <a:lstStyle/>
          <a:p>
            <a:pPr/>
            <a:endParaRPr dirty="0" sz="1400"/>
          </a:p>
        </p:txBody>
      </p:sp>
    </p:spTree>
  </p:cSld>
  <p:clrMapOvr>
    <a:masterClrMapping/>
  </p:clrMapOvr>
  <p:transition spd="fast" advClick="1"/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>
          <a:xfrm>
            <a:off x="4648200" y="381000"/>
            <a:ext cx="3962400" cy="1249362"/>
            <a:chOff x="2736" y="240"/>
            <a:chExt cx="2496" cy="787"/>
          </a:xfrm>
        </p:grpSpPr>
        <p:grpSp>
          <p:nvGrpSpPr>
            <p:cNvPr id="12398" name="Group 3"/>
            <p:cNvGrpSpPr>
              <a:grpSpLocks/>
            </p:cNvGrpSpPr>
            <p:nvPr/>
          </p:nvGrpSpPr>
          <p:grpSpPr>
            <a:xfrm>
              <a:off x="2928" y="424"/>
              <a:ext cx="2130" cy="392"/>
              <a:chOff x="2880" y="3016"/>
              <a:chExt cx="2130" cy="392"/>
            </a:xfrm>
          </p:grpSpPr>
          <p:pic>
            <p:nvPicPr>
              <p:cNvPr id="12438" name="Object 4"/>
              <p:cNvPicPr/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880" y="3186"/>
                <a:ext cx="2130" cy="222"/>
              </a:xfrm>
              <a:prstGeom prst="rect">
                <a:avLst/>
              </a:prstGeom>
              <a:noFill/>
            </p:spPr>
          </p:pic>
          <p:pic>
            <p:nvPicPr>
              <p:cNvPr id="12439" name="Object 5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3648" y="3016"/>
                <a:ext cx="247" cy="248"/>
              </a:xfrm>
              <a:prstGeom prst="rect">
                <a:avLst/>
              </a:prstGeom>
              <a:noFill/>
            </p:spPr>
          </p:pic>
        </p:grpSp>
        <p:grpSp>
          <p:nvGrpSpPr>
            <p:cNvPr id="12399" name="Group 6"/>
            <p:cNvGrpSpPr>
              <a:grpSpLocks/>
            </p:cNvGrpSpPr>
            <p:nvPr/>
          </p:nvGrpSpPr>
          <p:grpSpPr>
            <a:xfrm>
              <a:off x="2736" y="240"/>
              <a:ext cx="2496" cy="787"/>
              <a:chOff x="2736" y="3485"/>
              <a:chExt cx="2496" cy="787"/>
            </a:xfrm>
          </p:grpSpPr>
          <p:sp>
            <p:nvSpPr>
              <p:cNvPr id="12400" name="Oval 7"/>
              <p:cNvSpPr/>
              <p:nvPr/>
            </p:nvSpPr>
            <p:spPr>
              <a:xfrm>
                <a:off x="4944" y="40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2401" name="Line 8"/>
              <p:cNvSpPr/>
              <p:nvPr/>
            </p:nvSpPr>
            <p:spPr>
              <a:xfrm>
                <a:off x="4992" y="398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2402" name="Line 9"/>
              <p:cNvSpPr/>
              <p:nvPr/>
            </p:nvSpPr>
            <p:spPr>
              <a:xfrm>
                <a:off x="4800" y="417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2403" name="Line 10"/>
              <p:cNvSpPr/>
              <p:nvPr/>
            </p:nvSpPr>
            <p:spPr>
              <a:xfrm flipV="1">
                <a:off x="4800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2404" name="Line 11"/>
              <p:cNvSpPr/>
              <p:nvPr/>
            </p:nvSpPr>
            <p:spPr>
              <a:xfrm flipV="1">
                <a:off x="4848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2405" name="Line 12"/>
              <p:cNvSpPr/>
              <p:nvPr/>
            </p:nvSpPr>
            <p:spPr>
              <a:xfrm flipV="1">
                <a:off x="4896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2406" name="Line 13"/>
              <p:cNvSpPr/>
              <p:nvPr/>
            </p:nvSpPr>
            <p:spPr>
              <a:xfrm flipV="1">
                <a:off x="4944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2407" name="Line 14"/>
              <p:cNvSpPr/>
              <p:nvPr/>
            </p:nvSpPr>
            <p:spPr>
              <a:xfrm flipV="1">
                <a:off x="4992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2408" name="Line 15"/>
              <p:cNvSpPr/>
              <p:nvPr/>
            </p:nvSpPr>
            <p:spPr>
              <a:xfrm flipV="1">
                <a:off x="5040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2409" name="Line 16"/>
              <p:cNvSpPr/>
              <p:nvPr/>
            </p:nvSpPr>
            <p:spPr>
              <a:xfrm flipV="1">
                <a:off x="4752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2410" name="Line 17"/>
              <p:cNvSpPr/>
              <p:nvPr/>
            </p:nvSpPr>
            <p:spPr>
              <a:xfrm>
                <a:off x="2880" y="3936"/>
                <a:ext cx="2112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2411" name="Oval 18"/>
              <p:cNvSpPr/>
              <p:nvPr/>
            </p:nvSpPr>
            <p:spPr>
              <a:xfrm>
                <a:off x="4944" y="38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12412" name="Group 19"/>
              <p:cNvGrpSpPr>
                <a:grpSpLocks/>
              </p:cNvGrpSpPr>
              <p:nvPr/>
            </p:nvGrpSpPr>
            <p:grpSpPr>
              <a:xfrm>
                <a:off x="3696" y="3936"/>
                <a:ext cx="432" cy="336"/>
                <a:chOff x="4612" y="2928"/>
                <a:chExt cx="432" cy="384"/>
              </a:xfrm>
            </p:grpSpPr>
            <p:sp>
              <p:nvSpPr>
                <p:cNvPr id="12426" name="Oval 20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27" name="Line 21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28" name="Line 22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29" name="Line 23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30" name="Line 24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31" name="Line 25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32" name="Line 26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33" name="Line 27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34" name="Line 28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35" name="Line 29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36" name="Line 30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37" name="Oval 31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12413" name="Object 32"/>
              <p:cNvPicPr/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880" y="3984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12414" name="Object 33"/>
              <p:cNvPicPr/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3984" y="3961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12415" name="Object 34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5065" y="3840"/>
                <a:ext cx="167" cy="176"/>
              </a:xfrm>
              <a:prstGeom prst="rect">
                <a:avLst/>
              </a:prstGeom>
              <a:noFill/>
            </p:spPr>
          </p:pic>
          <p:grpSp>
            <p:nvGrpSpPr>
              <p:cNvPr id="12416" name="Group 35"/>
              <p:cNvGrpSpPr>
                <a:grpSpLocks/>
              </p:cNvGrpSpPr>
              <p:nvPr/>
            </p:nvGrpSpPr>
            <p:grpSpPr>
              <a:xfrm>
                <a:off x="2736" y="3744"/>
                <a:ext cx="118" cy="351"/>
                <a:chOff x="2784" y="3120"/>
                <a:chExt cx="118" cy="351"/>
              </a:xfrm>
            </p:grpSpPr>
            <p:sp>
              <p:nvSpPr>
                <p:cNvPr id="12420" name="Line 36"/>
                <p:cNvSpPr/>
                <p:nvPr/>
              </p:nvSpPr>
              <p:spPr>
                <a:xfrm>
                  <a:off x="2891" y="3120"/>
                  <a:ext cx="0" cy="33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21" name="Line 37"/>
                <p:cNvSpPr/>
                <p:nvPr/>
              </p:nvSpPr>
              <p:spPr>
                <a:xfrm flipH="1">
                  <a:off x="2795" y="3120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22" name="Line 38"/>
                <p:cNvSpPr/>
                <p:nvPr/>
              </p:nvSpPr>
              <p:spPr>
                <a:xfrm flipH="1">
                  <a:off x="2806" y="3168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23" name="Line 39"/>
                <p:cNvSpPr/>
                <p:nvPr/>
              </p:nvSpPr>
              <p:spPr>
                <a:xfrm flipH="1">
                  <a:off x="2784" y="3242"/>
                  <a:ext cx="107" cy="1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24" name="Line 40"/>
                <p:cNvSpPr/>
                <p:nvPr/>
              </p:nvSpPr>
              <p:spPr>
                <a:xfrm flipH="1">
                  <a:off x="2795" y="331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2425" name="Line 41"/>
                <p:cNvSpPr/>
                <p:nvPr/>
              </p:nvSpPr>
              <p:spPr>
                <a:xfrm flipH="1">
                  <a:off x="2795" y="3375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sp>
            <p:nvSpPr>
              <p:cNvPr id="12417" name="Freeform 42"/>
              <p:cNvSpPr/>
              <p:nvPr/>
            </p:nvSpPr>
            <p:spPr>
              <a:xfrm rot="162929">
                <a:off x="3792" y="3628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12418" name="Object 43"/>
              <p:cNvPicPr/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4224" y="3485"/>
                <a:ext cx="342" cy="296"/>
              </a:xfrm>
              <a:prstGeom prst="rect">
                <a:avLst/>
              </a:prstGeom>
              <a:noFill/>
            </p:spPr>
          </p:pic>
          <p:sp>
            <p:nvSpPr>
              <p:cNvPr id="12419" name="Line 44"/>
              <p:cNvSpPr/>
              <p:nvPr/>
            </p:nvSpPr>
            <p:spPr>
              <a:xfrm flipH="1">
                <a:off x="3936" y="3792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</p:grpSp>
      <p:grpSp>
        <p:nvGrpSpPr>
          <p:cNvPr id="12291" name="Group 210"/>
          <p:cNvGrpSpPr>
            <a:grpSpLocks/>
          </p:cNvGrpSpPr>
          <p:nvPr/>
        </p:nvGrpSpPr>
        <p:grpSpPr>
          <a:xfrm>
            <a:off x="444500" y="519112"/>
            <a:ext cx="4213225" cy="2630487"/>
            <a:chOff x="280" y="327"/>
            <a:chExt cx="2654" cy="1657"/>
          </a:xfrm>
        </p:grpSpPr>
        <p:pic>
          <p:nvPicPr>
            <p:cNvPr id="12392" name="Object 80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385" y="327"/>
              <a:ext cx="752" cy="297"/>
            </a:xfrm>
            <a:prstGeom prst="rect">
              <a:avLst/>
            </a:prstGeom>
            <a:noFill/>
          </p:spPr>
        </p:pic>
        <p:pic>
          <p:nvPicPr>
            <p:cNvPr id="12393" name="Object 81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295" y="336"/>
              <a:ext cx="738" cy="278"/>
            </a:xfrm>
            <a:prstGeom prst="rect">
              <a:avLst/>
            </a:prstGeom>
            <a:noFill/>
          </p:spPr>
        </p:pic>
        <p:pic>
          <p:nvPicPr>
            <p:cNvPr id="12394" name="Object 82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290" y="624"/>
              <a:ext cx="2638" cy="278"/>
            </a:xfrm>
            <a:prstGeom prst="rect">
              <a:avLst/>
            </a:prstGeom>
            <a:noFill/>
          </p:spPr>
        </p:pic>
        <p:pic>
          <p:nvPicPr>
            <p:cNvPr id="12395" name="Object 83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280" y="951"/>
              <a:ext cx="2654" cy="297"/>
            </a:xfrm>
            <a:prstGeom prst="rect">
              <a:avLst/>
            </a:prstGeom>
            <a:noFill/>
          </p:spPr>
        </p:pic>
        <p:pic>
          <p:nvPicPr>
            <p:cNvPr id="12396" name="Object 84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333" y="1287"/>
              <a:ext cx="2163" cy="297"/>
            </a:xfrm>
            <a:prstGeom prst="rect">
              <a:avLst/>
            </a:prstGeom>
            <a:noFill/>
          </p:spPr>
        </p:pic>
        <p:pic>
          <p:nvPicPr>
            <p:cNvPr id="12397" name="Object 85"/>
            <p:cNvPicPr/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320" y="1673"/>
              <a:ext cx="2196" cy="311"/>
            </a:xfrm>
            <a:prstGeom prst="rect">
              <a:avLst/>
            </a:prstGeom>
            <a:noFill/>
          </p:spPr>
        </p:pic>
      </p:grpSp>
      <p:sp>
        <p:nvSpPr>
          <p:cNvPr id="12292" name="Rectangle 86"/>
          <p:cNvSpPr/>
          <p:nvPr/>
        </p:nvSpPr>
        <p:spPr>
          <a:xfrm>
            <a:off x="2743200" y="3449637"/>
            <a:ext cx="17208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---</a:t>
            </a:r>
            <a:r>
              <a:rPr lang="zh-CN" b="1" i="0" u="none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传递系数</a:t>
            </a:r>
          </a:p>
        </p:txBody>
      </p:sp>
      <p:pic>
        <p:nvPicPr>
          <p:cNvPr id="12293" name="Object 87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533400" y="3276600"/>
            <a:ext cx="1951037" cy="862012"/>
          </a:xfrm>
          <a:prstGeom prst="rect">
            <a:avLst/>
          </a:prstGeom>
          <a:noFill/>
        </p:spPr>
      </p:pic>
      <p:sp>
        <p:nvSpPr>
          <p:cNvPr id="12294" name="Rectangle 88"/>
          <p:cNvSpPr/>
          <p:nvPr/>
        </p:nvSpPr>
        <p:spPr>
          <a:xfrm>
            <a:off x="352425" y="4175125"/>
            <a:ext cx="18256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远端固定时:</a:t>
            </a:r>
          </a:p>
        </p:txBody>
      </p:sp>
      <p:sp>
        <p:nvSpPr>
          <p:cNvPr id="12295" name="Rectangle 89"/>
          <p:cNvSpPr/>
          <p:nvPr/>
        </p:nvSpPr>
        <p:spPr>
          <a:xfrm>
            <a:off x="381000" y="5105400"/>
            <a:ext cx="18256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远端铰支时:</a:t>
            </a:r>
          </a:p>
        </p:txBody>
      </p:sp>
      <p:sp>
        <p:nvSpPr>
          <p:cNvPr id="12296" name="Rectangle 90"/>
          <p:cNvSpPr/>
          <p:nvPr/>
        </p:nvSpPr>
        <p:spPr>
          <a:xfrm>
            <a:off x="381000" y="6019800"/>
            <a:ext cx="18256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远端定向时:</a:t>
            </a:r>
          </a:p>
        </p:txBody>
      </p:sp>
      <p:sp>
        <p:nvSpPr>
          <p:cNvPr id="12297" name="Rectangle 196"/>
          <p:cNvSpPr/>
          <p:nvPr/>
        </p:nvSpPr>
        <p:spPr>
          <a:xfrm>
            <a:off x="5105400" y="4191000"/>
            <a:ext cx="966787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C=1/2</a:t>
            </a:r>
          </a:p>
        </p:txBody>
      </p:sp>
      <p:sp>
        <p:nvSpPr>
          <p:cNvPr id="12298" name="Rectangle 197"/>
          <p:cNvSpPr/>
          <p:nvPr/>
        </p:nvSpPr>
        <p:spPr>
          <a:xfrm>
            <a:off x="5181600" y="5105400"/>
            <a:ext cx="7302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C=0</a:t>
            </a:r>
          </a:p>
        </p:txBody>
      </p:sp>
      <p:sp>
        <p:nvSpPr>
          <p:cNvPr id="12299" name="Rectangle 198"/>
          <p:cNvSpPr/>
          <p:nvPr/>
        </p:nvSpPr>
        <p:spPr>
          <a:xfrm>
            <a:off x="5207000" y="5943600"/>
            <a:ext cx="8318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C=-1</a:t>
            </a:r>
          </a:p>
        </p:txBody>
      </p:sp>
      <p:grpSp>
        <p:nvGrpSpPr>
          <p:cNvPr id="12300" name="Group 234"/>
          <p:cNvGrpSpPr>
            <a:grpSpLocks/>
          </p:cNvGrpSpPr>
          <p:nvPr/>
        </p:nvGrpSpPr>
        <p:grpSpPr>
          <a:xfrm>
            <a:off x="5029200" y="2043112"/>
            <a:ext cx="3694112" cy="889000"/>
            <a:chOff x="3168" y="1287"/>
            <a:chExt cx="2327" cy="560"/>
          </a:xfrm>
        </p:grpSpPr>
        <p:pic>
          <p:nvPicPr>
            <p:cNvPr id="12390" name="Object 199"/>
            <p:cNvPicPr/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3168" y="1287"/>
              <a:ext cx="2327" cy="297"/>
            </a:xfrm>
            <a:prstGeom prst="rect">
              <a:avLst/>
            </a:prstGeom>
            <a:noFill/>
          </p:spPr>
        </p:pic>
        <p:pic>
          <p:nvPicPr>
            <p:cNvPr id="12391" name="Object 200"/>
            <p:cNvPicPr/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3648" y="1618"/>
              <a:ext cx="672" cy="229"/>
            </a:xfrm>
            <a:prstGeom prst="rect">
              <a:avLst/>
            </a:prstGeom>
            <a:noFill/>
          </p:spPr>
        </p:pic>
      </p:grpSp>
      <p:pic>
        <p:nvPicPr>
          <p:cNvPr id="12301" name="Object 203"/>
          <p:cNvPicPr/>
          <p:nvPr/>
        </p:nvPicPr>
        <p:blipFill>
          <a:blip r:embed="rId17"/>
          <a:srcRect/>
          <a:stretch>
            <a:fillRect/>
          </a:stretch>
        </p:blipFill>
        <p:spPr>
          <a:xfrm>
            <a:off x="5038725" y="2960687"/>
            <a:ext cx="3952875" cy="493712"/>
          </a:xfrm>
          <a:prstGeom prst="rect">
            <a:avLst/>
          </a:prstGeom>
          <a:noFill/>
        </p:spPr>
      </p:pic>
      <p:sp>
        <p:nvSpPr>
          <p:cNvPr id="12302" name="AutoShape 205"/>
          <p:cNvSpPr/>
          <p:nvPr/>
        </p:nvSpPr>
        <p:spPr>
          <a:xfrm>
            <a:off x="4953000" y="2286000"/>
            <a:ext cx="76200" cy="914400"/>
          </a:xfrm>
          <a:custGeom>
            <a:avLst>
              <a:gd name="adj0" fmla="val 180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2160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2160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21600"/>
              <a:gd name="gd70" fmla="val 21600"/>
              <a:gd name="gd71" fmla="*/ w 13963 21600"/>
              <a:gd name="gd72" fmla="*/ h gd5 21600"/>
              <a:gd name="gd73" fmla="*/ w 21600 21600"/>
              <a:gd name="gd74" fmla="*/ h gd6 21600"/>
              <a:gd name="gd75" fmla="*/ w 1 2"/>
              <a:gd name="gd76" fmla="*/ h adj0 21600"/>
              <a:gd name="gd77" fmla="*/ w 0 1"/>
              <a:gd name="gd78" fmla="*/ h adj1 21600"/>
            </a:gdLst>
            <a:ahLst>
              <a:ahXY gdRefY="adj0" minY="10800" maxY="adj0">
                <a:pos x="gd75" y="gd76"/>
              </a:ahXY>
              <a:ahXY gdRefY="adj1" minY="0" maxY="adj1">
                <a:pos x="gd77" y="gd78"/>
              </a:ahXY>
            </a:ahLst>
            <a:cxnLst/>
            <a:rect l="gd71" t="gd72" r="gd73" b="gd74"/>
            <a:pathLst>
              <a:path h="21600" w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</a:pathLst>
          </a:custGeom>
          <a:noFill/>
          <a:ln w="9524">
            <a:solidFill>
              <a:schemeClr val="tx1"/>
            </a:solidFill>
          </a:ln>
        </p:spPr>
        <p:txBody>
          <a:bodyPr wrap="none" anchor="ctr" anchorCtr="0"/>
          <a:lstStyle/>
          <a:p>
            <a:pPr/>
            <a:endParaRPr dirty="0" sz="1400"/>
          </a:p>
        </p:txBody>
      </p:sp>
      <p:sp>
        <p:nvSpPr>
          <p:cNvPr id="12303" name="AutoShape 207"/>
          <p:cNvSpPr/>
          <p:nvPr/>
        </p:nvSpPr>
        <p:spPr>
          <a:xfrm>
            <a:off x="7235825" y="4095750"/>
            <a:ext cx="1603375" cy="466725"/>
          </a:xfrm>
          <a:custGeom>
            <a:avLst>
              <a:gd name="adj0" fmla="val -30668"/>
              <a:gd name="adj1" fmla="val -63976"/>
              <a:gd name="adj2" fmla="val -13580"/>
              <a:gd name="adj3" fmla="val 2968"/>
              <a:gd name="adj4" fmla="val -1027"/>
              <a:gd name="adj5" fmla="val 2968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adj4"/>
              <a:gd name="gd6" fmla="val adj5"/>
              <a:gd name="gd7" fmla="val gd1"/>
              <a:gd name="gd8" fmla="val gd2"/>
              <a:gd name="gd9" fmla="val gd3"/>
              <a:gd name="gd10" fmla="val gd4"/>
              <a:gd name="gd11" fmla="val gd5"/>
              <a:gd name="gd12" fmla="val gd6"/>
              <a:gd name="gd13" fmla="val 0"/>
              <a:gd name="gd14" fmla="val 0"/>
              <a:gd name="gd15" fmla="val 21600"/>
              <a:gd name="gd16" fmla="val 0"/>
              <a:gd name="gd17" fmla="+- gd15 0 0"/>
              <a:gd name="gd18" fmla="+- gd16 21600 0"/>
              <a:gd name="gd19" fmla="val 0"/>
              <a:gd name="gd20" fmla="val 21600"/>
              <a:gd name="gd21" fmla="*/ w 0 21600"/>
              <a:gd name="gd22" fmla="*/ h 0 21600"/>
              <a:gd name="gd23" fmla="*/ w 21600 21600"/>
              <a:gd name="gd24" fmla="*/ h 21600 21600"/>
              <a:gd name="gd25" fmla="*/ w adj0 21600"/>
              <a:gd name="gd26" fmla="*/ h adj1 21600"/>
              <a:gd name="gd27" fmla="*/ w adj2 21600"/>
              <a:gd name="gd28" fmla="*/ h adj3 21600"/>
              <a:gd name="gd29" fmla="*/ w adj4 21600"/>
              <a:gd name="gd30" fmla="*/ h adj5 21600"/>
            </a:gdLst>
            <a:ahLst>
              <a:ahXY gdRefX="adj0" gdRefY="adj1" minX="-21474836" maxX="21474836" minY="-21474836" maxY="21474836">
                <a:pos x="gd25" y="gd26"/>
              </a:ahXY>
              <a:ahXY gdRefX="adj2" gdRefY="adj3" minX="-21474836" maxX="21474836" minY="-21474836" maxY="21474836">
                <a:pos x="gd27" y="gd28"/>
              </a:ahXY>
              <a:ahXY gdRefX="adj4" gdRefY="adj5" minX="-21474836" maxX="21474836" minY="-21474836" maxY="21474836">
                <a:pos x="gd29" y="gd30"/>
              </a:ahXY>
            </a:ahLst>
            <a:cxnLst/>
            <a:rect l="gd21" t="gd22" r="gd23" b="gd24"/>
            <a:pathLst>
              <a:path h="21600" w="21600">
                <a:moveTo>
                  <a:pt x="gd7" y="gd8"/>
                </a:moveTo>
                <a:lnTo>
                  <a:pt x="gd9" y="gd10"/>
                </a:lnTo>
                <a:lnTo>
                  <a:pt x="gd11" y="gd12"/>
                </a:lnTo>
                <a:moveTo>
                  <a:pt x="gd13" y="gd14"/>
                </a:move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</a:pathLst>
          </a:custGeom>
          <a:solidFill>
            <a:srgbClr val="99FFDF"/>
          </a:solidFill>
          <a:ln w="9524">
            <a:solidFill>
              <a:schemeClr val="tx1"/>
            </a:solidFill>
          </a:ln>
        </p:spPr>
        <p:txBody>
          <a:bodyPr lIns="91440" tIns="45720" rIns="91440" bIns="45720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zh-CN" b="1" i="0" u="none">
                <a:solidFill>
                  <a:srgbClr val="ff3300"/>
                </a:solidFill>
              </a:rPr>
              <a:t>传递弯矩</a:t>
            </a:r>
          </a:p>
        </p:txBody>
      </p:sp>
      <p:sp>
        <p:nvSpPr>
          <p:cNvPr id="12304" name="AutoShape 208"/>
          <p:cNvSpPr/>
          <p:nvPr/>
        </p:nvSpPr>
        <p:spPr>
          <a:xfrm>
            <a:off x="6096000" y="4419600"/>
            <a:ext cx="304800" cy="1752600"/>
          </a:xfrm>
          <a:custGeom>
            <a:avLst>
              <a:gd name="adj0" fmla="val 1796"/>
              <a:gd name="adj1" fmla="val 10585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h="21600" w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</a:pathLst>
          </a:custGeom>
          <a:noFill/>
          <a:ln w="9524">
            <a:solidFill>
              <a:schemeClr val="tx1"/>
            </a:solidFill>
          </a:ln>
        </p:spPr>
        <p:txBody>
          <a:bodyPr wrap="none" anchor="ctr" anchorCtr="0"/>
          <a:lstStyle/>
          <a:p>
            <a:pPr/>
            <a:endParaRPr dirty="0" sz="1400"/>
          </a:p>
        </p:txBody>
      </p:sp>
      <p:sp>
        <p:nvSpPr>
          <p:cNvPr id="12305" name="AutoShape 209"/>
          <p:cNvSpPr/>
          <p:nvPr/>
        </p:nvSpPr>
        <p:spPr>
          <a:xfrm>
            <a:off x="6956425" y="5645150"/>
            <a:ext cx="1958975" cy="831850"/>
          </a:xfrm>
          <a:custGeom>
            <a:avLst>
              <a:gd name="adj0" fmla="val -5899"/>
              <a:gd name="adj1" fmla="val -9281"/>
              <a:gd name="adj2" fmla="val -840"/>
              <a:gd name="adj3" fmla="val 4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0"/>
              <a:gd name="gd10" fmla="val 0"/>
              <a:gd name="gd11" fmla="val 21600"/>
              <a:gd name="gd12" fmla="val 0"/>
              <a:gd name="gd13" fmla="+- gd11 0 0"/>
              <a:gd name="gd14" fmla="+- gd12 21600 0"/>
              <a:gd name="gd15" fmla="val 0"/>
              <a:gd name="gd16" fmla="val 21600"/>
              <a:gd name="gd17" fmla="*/ w 0 21600"/>
              <a:gd name="gd18" fmla="*/ h 0 21600"/>
              <a:gd name="gd19" fmla="*/ w 21600 21600"/>
              <a:gd name="gd20" fmla="*/ h 21600 21600"/>
              <a:gd name="gd21" fmla="*/ w adj0 21600"/>
              <a:gd name="gd22" fmla="*/ h adj1 21600"/>
              <a:gd name="gd23" fmla="*/ w adj2 21600"/>
              <a:gd name="gd24" fmla="*/ h adj3 21600"/>
            </a:gdLst>
            <a:ahLst>
              <a:ahXY gdRefX="adj0" gdRefY="adj1" minX="-21474836" maxX="21474836" minY="-21474836" maxY="21474836">
                <a:pos x="gd21" y="gd22"/>
              </a:ahXY>
              <a:ahXY gdRefX="adj2" gdRefY="adj3" minX="-21474836" maxX="21474836" minY="-21474836" maxY="21474836">
                <a:pos x="gd23" y="gd24"/>
              </a:ahXY>
            </a:ahLst>
            <a:cxnLst/>
            <a:rect l="gd17" t="gd18" r="gd19" b="gd20"/>
            <a:pathLst>
              <a:path h="21600" w="21600">
                <a:moveTo>
                  <a:pt x="gd5" y="gd6"/>
                </a:moveTo>
                <a:lnTo>
                  <a:pt x="gd7" y="gd8"/>
                </a:lnTo>
                <a:moveTo>
                  <a:pt x="gd9" y="gd10"/>
                </a:move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close/>
              </a:path>
            </a:pathLst>
          </a:custGeom>
          <a:solidFill>
            <a:srgbClr val="99FFDF"/>
          </a:solidFill>
          <a:ln w="9524">
            <a:solidFill>
              <a:schemeClr val="tx1"/>
            </a:solidFill>
          </a:ln>
        </p:spPr>
        <p:txBody>
          <a:bodyPr lIns="91440" tIns="45720" rIns="91440" bIns="45720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zh-CN" b="1" i="0" u="none"/>
              <a:t>与远端支承情况有关</a:t>
            </a:r>
          </a:p>
        </p:txBody>
      </p:sp>
      <p:grpSp>
        <p:nvGrpSpPr>
          <p:cNvPr id="12306" name="Group 229"/>
          <p:cNvGrpSpPr>
            <a:grpSpLocks/>
          </p:cNvGrpSpPr>
          <p:nvPr/>
        </p:nvGrpSpPr>
        <p:grpSpPr>
          <a:xfrm>
            <a:off x="2170112" y="3810000"/>
            <a:ext cx="3127375" cy="1143000"/>
            <a:chOff x="1367" y="2400"/>
            <a:chExt cx="1970" cy="720"/>
          </a:xfrm>
        </p:grpSpPr>
        <p:sp>
          <p:nvSpPr>
            <p:cNvPr id="12366" name="Line 93"/>
            <p:cNvSpPr/>
            <p:nvPr/>
          </p:nvSpPr>
          <p:spPr>
            <a:xfrm flipH="1">
              <a:off x="3072" y="2624"/>
              <a:ext cx="11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67" name="Line 94"/>
            <p:cNvSpPr/>
            <p:nvPr/>
          </p:nvSpPr>
          <p:spPr>
            <a:xfrm flipV="1">
              <a:off x="3076" y="2602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68" name="Line 95"/>
            <p:cNvSpPr/>
            <p:nvPr/>
          </p:nvSpPr>
          <p:spPr>
            <a:xfrm flipV="1">
              <a:off x="3076" y="2650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69" name="Line 96"/>
            <p:cNvSpPr/>
            <p:nvPr/>
          </p:nvSpPr>
          <p:spPr>
            <a:xfrm flipV="1">
              <a:off x="3076" y="269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70" name="Line 97"/>
            <p:cNvSpPr/>
            <p:nvPr/>
          </p:nvSpPr>
          <p:spPr>
            <a:xfrm flipV="1">
              <a:off x="3076" y="274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71" name="Line 98"/>
            <p:cNvSpPr/>
            <p:nvPr/>
          </p:nvSpPr>
          <p:spPr>
            <a:xfrm flipV="1">
              <a:off x="3076" y="2794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72" name="Line 99"/>
            <p:cNvSpPr/>
            <p:nvPr/>
          </p:nvSpPr>
          <p:spPr>
            <a:xfrm flipV="1">
              <a:off x="3076" y="2842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73" name="Line 100"/>
            <p:cNvSpPr/>
            <p:nvPr/>
          </p:nvSpPr>
          <p:spPr>
            <a:xfrm>
              <a:off x="1632" y="2768"/>
              <a:ext cx="14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2374" name="Object 101"/>
            <p:cNvPicPr/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1760" y="2890"/>
              <a:ext cx="160" cy="160"/>
            </a:xfrm>
            <a:prstGeom prst="rect">
              <a:avLst/>
            </a:prstGeom>
            <a:noFill/>
          </p:spPr>
        </p:pic>
        <p:pic>
          <p:nvPicPr>
            <p:cNvPr id="12375" name="Object 102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2880" y="2880"/>
              <a:ext cx="192" cy="192"/>
            </a:xfrm>
            <a:prstGeom prst="rect">
              <a:avLst/>
            </a:prstGeom>
            <a:noFill/>
          </p:spPr>
        </p:pic>
        <p:pic>
          <p:nvPicPr>
            <p:cNvPr id="12376" name="Object 103"/>
            <p:cNvPicPr/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2368" y="2808"/>
              <a:ext cx="104" cy="216"/>
            </a:xfrm>
            <a:prstGeom prst="rect">
              <a:avLst/>
            </a:prstGeom>
            <a:noFill/>
          </p:spPr>
        </p:pic>
        <p:sp>
          <p:nvSpPr>
            <p:cNvPr id="12377" name="Rectangle 120"/>
            <p:cNvSpPr/>
            <p:nvPr/>
          </p:nvSpPr>
          <p:spPr>
            <a:xfrm>
              <a:off x="1584" y="2400"/>
              <a:ext cx="212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ea typeface="楷体_GB2312" pitchFamily="49"/>
                </a:rPr>
                <a:t>1</a:t>
              </a:r>
            </a:p>
          </p:txBody>
        </p:sp>
        <p:sp>
          <p:nvSpPr>
            <p:cNvPr id="12378" name="Line 211"/>
            <p:cNvSpPr/>
            <p:nvPr/>
          </p:nvSpPr>
          <p:spPr>
            <a:xfrm>
              <a:off x="1645" y="264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79" name="Line 212"/>
            <p:cNvSpPr/>
            <p:nvPr/>
          </p:nvSpPr>
          <p:spPr>
            <a:xfrm flipH="1">
              <a:off x="1584" y="2640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80" name="Line 213"/>
            <p:cNvSpPr/>
            <p:nvPr/>
          </p:nvSpPr>
          <p:spPr>
            <a:xfrm flipH="1">
              <a:off x="1584" y="2688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81" name="Line 214"/>
            <p:cNvSpPr/>
            <p:nvPr/>
          </p:nvSpPr>
          <p:spPr>
            <a:xfrm flipH="1">
              <a:off x="1584" y="2736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82" name="Line 215"/>
            <p:cNvSpPr/>
            <p:nvPr/>
          </p:nvSpPr>
          <p:spPr>
            <a:xfrm flipH="1">
              <a:off x="1584" y="2784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83" name="Line 216"/>
            <p:cNvSpPr/>
            <p:nvPr/>
          </p:nvSpPr>
          <p:spPr>
            <a:xfrm flipH="1">
              <a:off x="1584" y="2832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84" name="Line 217"/>
            <p:cNvSpPr/>
            <p:nvPr/>
          </p:nvSpPr>
          <p:spPr>
            <a:xfrm flipH="1">
              <a:off x="1584" y="2880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85" name="Line 218"/>
            <p:cNvSpPr/>
            <p:nvPr/>
          </p:nvSpPr>
          <p:spPr>
            <a:xfrm flipH="1">
              <a:off x="1536" y="2640"/>
              <a:ext cx="192" cy="288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86" name="Line 219"/>
            <p:cNvSpPr/>
            <p:nvPr/>
          </p:nvSpPr>
          <p:spPr>
            <a:xfrm flipV="1">
              <a:off x="1632" y="2688"/>
              <a:ext cx="1440" cy="288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87" name="Line 220"/>
            <p:cNvSpPr/>
            <p:nvPr/>
          </p:nvSpPr>
          <p:spPr>
            <a:xfrm flipV="1">
              <a:off x="1632" y="2784"/>
              <a:ext cx="0" cy="192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88" name="Rectangle 227"/>
            <p:cNvSpPr/>
            <p:nvPr/>
          </p:nvSpPr>
          <p:spPr>
            <a:xfrm>
              <a:off x="1367" y="2832"/>
              <a:ext cx="265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800000"/>
                  </a:solidFill>
                  <a:ea typeface="楷体_GB2312" pitchFamily="49"/>
                </a:rPr>
                <a:t>4i</a:t>
              </a:r>
            </a:p>
          </p:txBody>
        </p:sp>
        <p:sp>
          <p:nvSpPr>
            <p:cNvPr id="12389" name="Rectangle 228"/>
            <p:cNvSpPr/>
            <p:nvPr/>
          </p:nvSpPr>
          <p:spPr>
            <a:xfrm>
              <a:off x="3072" y="2496"/>
              <a:ext cx="265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800000"/>
                  </a:solidFill>
                  <a:ea typeface="楷体_GB2312" pitchFamily="49"/>
                </a:rPr>
                <a:t>2i</a:t>
              </a:r>
            </a:p>
          </p:txBody>
        </p:sp>
      </p:grpSp>
      <p:grpSp>
        <p:nvGrpSpPr>
          <p:cNvPr id="12307" name="Group 232"/>
          <p:cNvGrpSpPr>
            <a:grpSpLocks/>
          </p:cNvGrpSpPr>
          <p:nvPr/>
        </p:nvGrpSpPr>
        <p:grpSpPr>
          <a:xfrm>
            <a:off x="2246312" y="4724400"/>
            <a:ext cx="2782887" cy="1143000"/>
            <a:chOff x="1415" y="2976"/>
            <a:chExt cx="1753" cy="720"/>
          </a:xfrm>
        </p:grpSpPr>
        <p:sp>
          <p:nvSpPr>
            <p:cNvPr id="12340" name="Line 123"/>
            <p:cNvSpPr/>
            <p:nvPr/>
          </p:nvSpPr>
          <p:spPr>
            <a:xfrm>
              <a:off x="1645" y="321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41" name="Line 124"/>
            <p:cNvSpPr/>
            <p:nvPr/>
          </p:nvSpPr>
          <p:spPr>
            <a:xfrm flipH="1">
              <a:off x="1584" y="3216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42" name="Line 125"/>
            <p:cNvSpPr/>
            <p:nvPr/>
          </p:nvSpPr>
          <p:spPr>
            <a:xfrm flipH="1">
              <a:off x="1584" y="3264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43" name="Line 126"/>
            <p:cNvSpPr/>
            <p:nvPr/>
          </p:nvSpPr>
          <p:spPr>
            <a:xfrm flipH="1">
              <a:off x="1584" y="3312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44" name="Line 127"/>
            <p:cNvSpPr/>
            <p:nvPr/>
          </p:nvSpPr>
          <p:spPr>
            <a:xfrm flipH="1">
              <a:off x="1584" y="3360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45" name="Line 128"/>
            <p:cNvSpPr/>
            <p:nvPr/>
          </p:nvSpPr>
          <p:spPr>
            <a:xfrm flipH="1">
              <a:off x="1584" y="3408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46" name="Line 129"/>
            <p:cNvSpPr/>
            <p:nvPr/>
          </p:nvSpPr>
          <p:spPr>
            <a:xfrm flipH="1">
              <a:off x="1584" y="3456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47" name="Oval 130"/>
            <p:cNvSpPr/>
            <p:nvPr/>
          </p:nvSpPr>
          <p:spPr>
            <a:xfrm>
              <a:off x="2985" y="3360"/>
              <a:ext cx="50" cy="48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2348" name="Oval 131"/>
            <p:cNvSpPr/>
            <p:nvPr/>
          </p:nvSpPr>
          <p:spPr>
            <a:xfrm>
              <a:off x="2985" y="3493"/>
              <a:ext cx="50" cy="48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2349" name="Line 132"/>
            <p:cNvSpPr/>
            <p:nvPr/>
          </p:nvSpPr>
          <p:spPr>
            <a:xfrm>
              <a:off x="3020" y="340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50" name="Line 133"/>
            <p:cNvSpPr/>
            <p:nvPr/>
          </p:nvSpPr>
          <p:spPr>
            <a:xfrm>
              <a:off x="1634" y="3360"/>
              <a:ext cx="138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51" name="Line 134"/>
            <p:cNvSpPr/>
            <p:nvPr/>
          </p:nvSpPr>
          <p:spPr>
            <a:xfrm rot="16200000">
              <a:off x="2988" y="3399"/>
              <a:ext cx="0" cy="297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52" name="Line 135"/>
            <p:cNvSpPr/>
            <p:nvPr/>
          </p:nvSpPr>
          <p:spPr>
            <a:xfrm flipV="1">
              <a:off x="2822" y="3552"/>
              <a:ext cx="49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53" name="Line 136"/>
            <p:cNvSpPr/>
            <p:nvPr/>
          </p:nvSpPr>
          <p:spPr>
            <a:xfrm flipV="1">
              <a:off x="2871" y="3552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54" name="Line 137"/>
            <p:cNvSpPr/>
            <p:nvPr/>
          </p:nvSpPr>
          <p:spPr>
            <a:xfrm flipV="1">
              <a:off x="2921" y="3552"/>
              <a:ext cx="49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55" name="Line 138"/>
            <p:cNvSpPr/>
            <p:nvPr/>
          </p:nvSpPr>
          <p:spPr>
            <a:xfrm flipV="1">
              <a:off x="2970" y="3552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56" name="Line 139"/>
            <p:cNvSpPr/>
            <p:nvPr/>
          </p:nvSpPr>
          <p:spPr>
            <a:xfrm flipV="1">
              <a:off x="3020" y="3552"/>
              <a:ext cx="49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57" name="Line 140"/>
            <p:cNvSpPr/>
            <p:nvPr/>
          </p:nvSpPr>
          <p:spPr>
            <a:xfrm flipV="1">
              <a:off x="3069" y="3552"/>
              <a:ext cx="5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58" name="Line 141"/>
            <p:cNvSpPr/>
            <p:nvPr/>
          </p:nvSpPr>
          <p:spPr>
            <a:xfrm flipV="1">
              <a:off x="3119" y="3552"/>
              <a:ext cx="49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2359" name="Object 142"/>
            <p:cNvPicPr/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1728" y="3456"/>
              <a:ext cx="170" cy="164"/>
            </a:xfrm>
            <a:prstGeom prst="rect">
              <a:avLst/>
            </a:prstGeom>
            <a:noFill/>
          </p:spPr>
        </p:pic>
        <p:pic>
          <p:nvPicPr>
            <p:cNvPr id="12360" name="Object 143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2640" y="3456"/>
              <a:ext cx="198" cy="192"/>
            </a:xfrm>
            <a:prstGeom prst="rect">
              <a:avLst/>
            </a:prstGeom>
            <a:noFill/>
          </p:spPr>
        </p:pic>
        <p:pic>
          <p:nvPicPr>
            <p:cNvPr id="12361" name="Object 144"/>
            <p:cNvPicPr/>
            <p:nvPr/>
          </p:nvPicPr>
          <p:blipFill>
            <a:blip r:embed="rId22"/>
            <a:srcRect/>
            <a:stretch>
              <a:fillRect/>
            </a:stretch>
          </p:blipFill>
          <p:spPr>
            <a:xfrm>
              <a:off x="2228" y="3382"/>
              <a:ext cx="107" cy="216"/>
            </a:xfrm>
            <a:prstGeom prst="rect">
              <a:avLst/>
            </a:prstGeom>
            <a:noFill/>
          </p:spPr>
        </p:pic>
        <p:sp>
          <p:nvSpPr>
            <p:cNvPr id="12362" name="Line 221"/>
            <p:cNvSpPr/>
            <p:nvPr/>
          </p:nvSpPr>
          <p:spPr>
            <a:xfrm flipH="1">
              <a:off x="1536" y="3216"/>
              <a:ext cx="192" cy="288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63" name="Rectangle 222"/>
            <p:cNvSpPr/>
            <p:nvPr/>
          </p:nvSpPr>
          <p:spPr>
            <a:xfrm>
              <a:off x="1584" y="2976"/>
              <a:ext cx="212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ea typeface="楷体_GB2312" pitchFamily="49"/>
                </a:rPr>
                <a:t>1</a:t>
              </a:r>
            </a:p>
          </p:txBody>
        </p:sp>
        <p:sp>
          <p:nvSpPr>
            <p:cNvPr id="12364" name="Line 223"/>
            <p:cNvSpPr/>
            <p:nvPr/>
          </p:nvSpPr>
          <p:spPr>
            <a:xfrm flipV="1">
              <a:off x="1632" y="3360"/>
              <a:ext cx="1392" cy="192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65" name="Rectangle 230"/>
            <p:cNvSpPr/>
            <p:nvPr/>
          </p:nvSpPr>
          <p:spPr>
            <a:xfrm>
              <a:off x="1415" y="3408"/>
              <a:ext cx="265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800000"/>
                  </a:solidFill>
                  <a:ea typeface="楷体_GB2312" pitchFamily="49"/>
                </a:rPr>
                <a:t>3i</a:t>
              </a:r>
            </a:p>
          </p:txBody>
        </p:sp>
      </p:grpSp>
      <p:grpSp>
        <p:nvGrpSpPr>
          <p:cNvPr id="12308" name="Group 233"/>
          <p:cNvGrpSpPr>
            <a:grpSpLocks/>
          </p:cNvGrpSpPr>
          <p:nvPr/>
        </p:nvGrpSpPr>
        <p:grpSpPr>
          <a:xfrm>
            <a:off x="2286000" y="5638800"/>
            <a:ext cx="2743200" cy="1004887"/>
            <a:chOff x="1440" y="3552"/>
            <a:chExt cx="1728" cy="633"/>
          </a:xfrm>
        </p:grpSpPr>
        <p:sp>
          <p:nvSpPr>
            <p:cNvPr id="12309" name="Line 169"/>
            <p:cNvSpPr/>
            <p:nvPr/>
          </p:nvSpPr>
          <p:spPr>
            <a:xfrm>
              <a:off x="1649" y="3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10" name="Line 170"/>
            <p:cNvSpPr/>
            <p:nvPr/>
          </p:nvSpPr>
          <p:spPr>
            <a:xfrm flipH="1">
              <a:off x="1584" y="3776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11" name="Line 171"/>
            <p:cNvSpPr/>
            <p:nvPr/>
          </p:nvSpPr>
          <p:spPr>
            <a:xfrm flipH="1">
              <a:off x="1584" y="3824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12" name="Line 172"/>
            <p:cNvSpPr/>
            <p:nvPr/>
          </p:nvSpPr>
          <p:spPr>
            <a:xfrm flipH="1">
              <a:off x="1584" y="3872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13" name="Line 173"/>
            <p:cNvSpPr/>
            <p:nvPr/>
          </p:nvSpPr>
          <p:spPr>
            <a:xfrm flipH="1">
              <a:off x="1584" y="3920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14" name="Line 174"/>
            <p:cNvSpPr/>
            <p:nvPr/>
          </p:nvSpPr>
          <p:spPr>
            <a:xfrm flipH="1">
              <a:off x="1584" y="3968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15" name="Line 175"/>
            <p:cNvSpPr/>
            <p:nvPr/>
          </p:nvSpPr>
          <p:spPr>
            <a:xfrm flipH="1">
              <a:off x="1584" y="4016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16" name="Line 176"/>
            <p:cNvSpPr/>
            <p:nvPr/>
          </p:nvSpPr>
          <p:spPr>
            <a:xfrm flipH="1">
              <a:off x="3103" y="3787"/>
              <a:ext cx="1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17" name="Line 177"/>
            <p:cNvSpPr/>
            <p:nvPr/>
          </p:nvSpPr>
          <p:spPr>
            <a:xfrm flipV="1">
              <a:off x="3115" y="3765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18" name="Line 178"/>
            <p:cNvSpPr/>
            <p:nvPr/>
          </p:nvSpPr>
          <p:spPr>
            <a:xfrm flipV="1">
              <a:off x="3115" y="3813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19" name="Line 179"/>
            <p:cNvSpPr/>
            <p:nvPr/>
          </p:nvSpPr>
          <p:spPr>
            <a:xfrm flipV="1">
              <a:off x="3115" y="3861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20" name="Line 180"/>
            <p:cNvSpPr/>
            <p:nvPr/>
          </p:nvSpPr>
          <p:spPr>
            <a:xfrm flipV="1">
              <a:off x="3115" y="3909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21" name="Line 181"/>
            <p:cNvSpPr/>
            <p:nvPr/>
          </p:nvSpPr>
          <p:spPr>
            <a:xfrm flipV="1">
              <a:off x="3115" y="3957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22" name="Line 182"/>
            <p:cNvSpPr/>
            <p:nvPr/>
          </p:nvSpPr>
          <p:spPr>
            <a:xfrm flipV="1">
              <a:off x="3115" y="4005"/>
              <a:ext cx="5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2323" name="Group 183"/>
            <p:cNvGrpSpPr>
              <a:grpSpLocks/>
            </p:cNvGrpSpPr>
            <p:nvPr/>
          </p:nvGrpSpPr>
          <p:grpSpPr>
            <a:xfrm rot="-5183649">
              <a:off x="2896" y="3820"/>
              <a:ext cx="199" cy="48"/>
              <a:chOff x="4143" y="3216"/>
              <a:chExt cx="48" cy="181"/>
            </a:xfrm>
          </p:grpSpPr>
          <p:sp>
            <p:nvSpPr>
              <p:cNvPr id="12337" name="Oval 184"/>
              <p:cNvSpPr/>
              <p:nvPr/>
            </p:nvSpPr>
            <p:spPr>
              <a:xfrm>
                <a:off x="4143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2338" name="Oval 185"/>
              <p:cNvSpPr/>
              <p:nvPr/>
            </p:nvSpPr>
            <p:spPr>
              <a:xfrm>
                <a:off x="4143" y="3349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2339" name="Line 186"/>
              <p:cNvSpPr/>
              <p:nvPr/>
            </p:nvSpPr>
            <p:spPr>
              <a:xfrm>
                <a:off x="4176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12324" name="Line 187"/>
            <p:cNvSpPr/>
            <p:nvPr/>
          </p:nvSpPr>
          <p:spPr>
            <a:xfrm>
              <a:off x="1637" y="3920"/>
              <a:ext cx="12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2325" name="Group 188"/>
            <p:cNvGrpSpPr>
              <a:grpSpLocks/>
            </p:cNvGrpSpPr>
            <p:nvPr/>
          </p:nvGrpSpPr>
          <p:grpSpPr>
            <a:xfrm rot="-5183649">
              <a:off x="2900" y="3964"/>
              <a:ext cx="199" cy="48"/>
              <a:chOff x="4143" y="3216"/>
              <a:chExt cx="48" cy="181"/>
            </a:xfrm>
          </p:grpSpPr>
          <p:sp>
            <p:nvSpPr>
              <p:cNvPr id="12334" name="Oval 189"/>
              <p:cNvSpPr/>
              <p:nvPr/>
            </p:nvSpPr>
            <p:spPr>
              <a:xfrm>
                <a:off x="4143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2335" name="Oval 190"/>
              <p:cNvSpPr/>
              <p:nvPr/>
            </p:nvSpPr>
            <p:spPr>
              <a:xfrm>
                <a:off x="4143" y="3349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2336" name="Line 191"/>
              <p:cNvSpPr/>
              <p:nvPr/>
            </p:nvSpPr>
            <p:spPr>
              <a:xfrm>
                <a:off x="4176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12326" name="Line 192"/>
            <p:cNvSpPr/>
            <p:nvPr/>
          </p:nvSpPr>
          <p:spPr>
            <a:xfrm>
              <a:off x="2904" y="3776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2327" name="Object 193"/>
            <p:cNvPicPr/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1680" y="4016"/>
              <a:ext cx="186" cy="169"/>
            </a:xfrm>
            <a:prstGeom prst="rect">
              <a:avLst/>
            </a:prstGeom>
            <a:noFill/>
          </p:spPr>
        </p:pic>
        <p:pic>
          <p:nvPicPr>
            <p:cNvPr id="12328" name="Object 194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2688" y="4016"/>
              <a:ext cx="181" cy="164"/>
            </a:xfrm>
            <a:prstGeom prst="rect">
              <a:avLst/>
            </a:prstGeom>
            <a:noFill/>
          </p:spPr>
        </p:pic>
        <p:pic>
          <p:nvPicPr>
            <p:cNvPr id="12329" name="Object 195"/>
            <p:cNvPicPr/>
            <p:nvPr/>
          </p:nvPicPr>
          <p:blipFill>
            <a:blip r:embed="rId22"/>
            <a:srcRect/>
            <a:stretch>
              <a:fillRect/>
            </a:stretch>
          </p:blipFill>
          <p:spPr>
            <a:xfrm>
              <a:off x="2218" y="3957"/>
              <a:ext cx="114" cy="216"/>
            </a:xfrm>
            <a:prstGeom prst="rect">
              <a:avLst/>
            </a:prstGeom>
            <a:noFill/>
          </p:spPr>
        </p:pic>
        <p:sp>
          <p:nvSpPr>
            <p:cNvPr id="12330" name="Line 224"/>
            <p:cNvSpPr/>
            <p:nvPr/>
          </p:nvSpPr>
          <p:spPr>
            <a:xfrm flipH="1">
              <a:off x="1536" y="3792"/>
              <a:ext cx="192" cy="288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31" name="Rectangle 225"/>
            <p:cNvSpPr/>
            <p:nvPr/>
          </p:nvSpPr>
          <p:spPr>
            <a:xfrm>
              <a:off x="1584" y="3552"/>
              <a:ext cx="212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ea typeface="楷体_GB2312" pitchFamily="49"/>
                </a:rPr>
                <a:t>1</a:t>
              </a:r>
            </a:p>
          </p:txBody>
        </p:sp>
        <p:sp>
          <p:nvSpPr>
            <p:cNvPr id="12332" name="Line 226"/>
            <p:cNvSpPr/>
            <p:nvPr/>
          </p:nvSpPr>
          <p:spPr>
            <a:xfrm flipV="1">
              <a:off x="1632" y="4080"/>
              <a:ext cx="1296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2333" name="Rectangle 231"/>
            <p:cNvSpPr/>
            <p:nvPr/>
          </p:nvSpPr>
          <p:spPr>
            <a:xfrm>
              <a:off x="1440" y="3888"/>
              <a:ext cx="169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800000"/>
                  </a:solidFill>
                  <a:ea typeface="楷体_GB2312" pitchFamily="49"/>
                </a:rPr>
                <a:t>i</a:t>
              </a:r>
            </a:p>
          </p:txBody>
        </p:sp>
      </p:grp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whole" animBg="0" autoUpdateAnimBg="0" rev="0" advAuto="0"/>
      <p:bldP spid="12294" grpId="0" uiExpand="1" build="whole" animBg="0" autoUpdateAnimBg="0" rev="0" advAuto="0"/>
      <p:bldP spid="12295" grpId="0" uiExpand="1" build="whole" animBg="0" autoUpdateAnimBg="0" rev="0" advAuto="0"/>
      <p:bldP spid="12296" grpId="0" uiExpand="1" build="whole" animBg="0" autoUpdateAnimBg="0" rev="0" advAuto="0"/>
      <p:bldP spid="12297" grpId="0" uiExpand="1" build="whole" animBg="0" autoUpdateAnimBg="0" rev="0" advAuto="0"/>
      <p:bldP spid="12298" grpId="0" uiExpand="1" build="whole" animBg="0" autoUpdateAnimBg="0" rev="0" advAuto="0"/>
      <p:bldP spid="12299" grpId="0" uiExpand="1" build="whole" animBg="0" autoUpdateAnimBg="0" rev="0" advAuto="0"/>
      <p:bldP spid="12302" grpId="0" uiExpand="1" build="whole" animBg="1" autoUpdateAnimBg="0" rev="0" advAuto="0"/>
      <p:bldP spid="12303" grpId="0" uiExpand="1" build="whole" animBg="1" autoUpdateAnimBg="0" rev="0" advAuto="0"/>
      <p:bldP spid="12304" grpId="0" uiExpand="1" build="whole" animBg="1" autoUpdateAnimBg="0" rev="0" advAuto="0"/>
      <p:bldP spid="12305" grpId="0" uiExpand="1" build="whole" animBg="1" autoUpdateAnimBg="0" rev="0" advAuto="0"/>
    </p:bld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"/>
          <p:cNvGrpSpPr>
            <a:grpSpLocks/>
          </p:cNvGrpSpPr>
          <p:nvPr/>
        </p:nvGrpSpPr>
        <p:grpSpPr>
          <a:xfrm>
            <a:off x="4648200" y="304800"/>
            <a:ext cx="3962400" cy="1554162"/>
            <a:chOff x="864" y="1085"/>
            <a:chExt cx="2496" cy="979"/>
          </a:xfrm>
        </p:grpSpPr>
        <p:sp>
          <p:nvSpPr>
            <p:cNvPr id="13429" name="Oval 5"/>
            <p:cNvSpPr/>
            <p:nvPr/>
          </p:nvSpPr>
          <p:spPr>
            <a:xfrm>
              <a:off x="307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3430" name="Line 6"/>
            <p:cNvSpPr/>
            <p:nvPr/>
          </p:nvSpPr>
          <p:spPr>
            <a:xfrm>
              <a:off x="3120" y="1488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31" name="Line 7"/>
            <p:cNvSpPr/>
            <p:nvPr/>
          </p:nvSpPr>
          <p:spPr>
            <a:xfrm>
              <a:off x="2928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32" name="Line 8"/>
            <p:cNvSpPr/>
            <p:nvPr/>
          </p:nvSpPr>
          <p:spPr>
            <a:xfrm flipV="1">
              <a:off x="2928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33" name="Line 9"/>
            <p:cNvSpPr/>
            <p:nvPr/>
          </p:nvSpPr>
          <p:spPr>
            <a:xfrm flipV="1">
              <a:off x="2976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34" name="Line 10"/>
            <p:cNvSpPr/>
            <p:nvPr/>
          </p:nvSpPr>
          <p:spPr>
            <a:xfrm flipV="1">
              <a:off x="3024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35" name="Line 11"/>
            <p:cNvSpPr/>
            <p:nvPr/>
          </p:nvSpPr>
          <p:spPr>
            <a:xfrm flipV="1">
              <a:off x="3072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36" name="Line 12"/>
            <p:cNvSpPr/>
            <p:nvPr/>
          </p:nvSpPr>
          <p:spPr>
            <a:xfrm flipV="1">
              <a:off x="3120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37" name="Line 13"/>
            <p:cNvSpPr/>
            <p:nvPr/>
          </p:nvSpPr>
          <p:spPr>
            <a:xfrm flipV="1">
              <a:off x="3168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38" name="Line 14"/>
            <p:cNvSpPr/>
            <p:nvPr/>
          </p:nvSpPr>
          <p:spPr>
            <a:xfrm flipV="1">
              <a:off x="2880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39" name="Line 15"/>
            <p:cNvSpPr/>
            <p:nvPr/>
          </p:nvSpPr>
          <p:spPr>
            <a:xfrm>
              <a:off x="1008" y="1440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40" name="Oval 16"/>
            <p:cNvSpPr/>
            <p:nvPr/>
          </p:nvSpPr>
          <p:spPr>
            <a:xfrm>
              <a:off x="3072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13441" name="Group 17"/>
            <p:cNvGrpSpPr>
              <a:grpSpLocks/>
            </p:cNvGrpSpPr>
            <p:nvPr/>
          </p:nvGrpSpPr>
          <p:grpSpPr>
            <a:xfrm>
              <a:off x="1056" y="1296"/>
              <a:ext cx="1008" cy="144"/>
              <a:chOff x="1068" y="1200"/>
              <a:chExt cx="1008" cy="240"/>
            </a:xfrm>
          </p:grpSpPr>
          <p:sp>
            <p:nvSpPr>
              <p:cNvPr id="13476" name="Line 18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77" name="Line 19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78" name="Line 20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79" name="Line 21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80" name="Line 22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81" name="Line 23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82" name="Line 24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83" name="Line 25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84" name="Line 26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13442" name="Group 27"/>
            <p:cNvGrpSpPr>
              <a:grpSpLocks/>
            </p:cNvGrpSpPr>
            <p:nvPr/>
          </p:nvGrpSpPr>
          <p:grpSpPr>
            <a:xfrm>
              <a:off x="1824" y="1440"/>
              <a:ext cx="432" cy="336"/>
              <a:chOff x="4612" y="2928"/>
              <a:chExt cx="432" cy="384"/>
            </a:xfrm>
          </p:grpSpPr>
          <p:sp>
            <p:nvSpPr>
              <p:cNvPr id="13464" name="Oval 28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3465" name="Line 29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66" name="Line 30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67" name="Line 31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68" name="Line 32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69" name="Line 33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70" name="Line 34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71" name="Line 35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72" name="Line 36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73" name="Line 37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74" name="Line 38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75" name="Oval 39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3443" name="Object 40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08" y="1488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3444" name="Object 41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112" y="1465"/>
              <a:ext cx="167" cy="167"/>
            </a:xfrm>
            <a:prstGeom prst="rect">
              <a:avLst/>
            </a:prstGeom>
            <a:noFill/>
          </p:spPr>
        </p:pic>
        <p:sp>
          <p:nvSpPr>
            <p:cNvPr id="13445" name="Line 42"/>
            <p:cNvSpPr/>
            <p:nvPr/>
          </p:nvSpPr>
          <p:spPr>
            <a:xfrm>
              <a:off x="948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46" name="Line 43"/>
            <p:cNvSpPr/>
            <p:nvPr/>
          </p:nvSpPr>
          <p:spPr>
            <a:xfrm>
              <a:off x="3168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47" name="Line 44"/>
            <p:cNvSpPr/>
            <p:nvPr/>
          </p:nvSpPr>
          <p:spPr>
            <a:xfrm>
              <a:off x="948" y="1968"/>
              <a:ext cx="22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stealth" len="lg" w="med"/>
              <a:tailEnd type="stealth" len="lg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3448" name="Object 45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344" y="1776"/>
              <a:ext cx="339" cy="189"/>
            </a:xfrm>
            <a:prstGeom prst="rect">
              <a:avLst/>
            </a:prstGeom>
            <a:noFill/>
          </p:spPr>
        </p:pic>
        <p:pic>
          <p:nvPicPr>
            <p:cNvPr id="13449" name="Object 46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440" y="1477"/>
              <a:ext cx="216" cy="155"/>
            </a:xfrm>
            <a:prstGeom prst="rect">
              <a:avLst/>
            </a:prstGeom>
            <a:noFill/>
          </p:spPr>
        </p:pic>
        <p:pic>
          <p:nvPicPr>
            <p:cNvPr id="13450" name="Object 47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04" y="1085"/>
              <a:ext cx="784" cy="186"/>
            </a:xfrm>
            <a:prstGeom prst="rect">
              <a:avLst/>
            </a:prstGeom>
            <a:noFill/>
          </p:spPr>
        </p:pic>
        <p:sp>
          <p:nvSpPr>
            <p:cNvPr id="13451" name="Line 48"/>
            <p:cNvSpPr/>
            <p:nvPr/>
          </p:nvSpPr>
          <p:spPr>
            <a:xfrm>
              <a:off x="2064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52" name="Line 49"/>
            <p:cNvSpPr/>
            <p:nvPr/>
          </p:nvSpPr>
          <p:spPr>
            <a:xfrm>
              <a:off x="1536" y="19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453" name="Line 50"/>
            <p:cNvSpPr/>
            <p:nvPr/>
          </p:nvSpPr>
          <p:spPr>
            <a:xfrm flipH="1">
              <a:off x="2064" y="19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3454" name="Object 51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193" y="1344"/>
              <a:ext cx="167" cy="176"/>
            </a:xfrm>
            <a:prstGeom prst="rect">
              <a:avLst/>
            </a:prstGeom>
            <a:noFill/>
          </p:spPr>
        </p:pic>
        <p:grpSp>
          <p:nvGrpSpPr>
            <p:cNvPr id="13455" name="Group 52"/>
            <p:cNvGrpSpPr>
              <a:grpSpLocks/>
            </p:cNvGrpSpPr>
            <p:nvPr/>
          </p:nvGrpSpPr>
          <p:grpSpPr>
            <a:xfrm>
              <a:off x="864" y="1248"/>
              <a:ext cx="118" cy="351"/>
              <a:chOff x="2784" y="3120"/>
              <a:chExt cx="118" cy="351"/>
            </a:xfrm>
          </p:grpSpPr>
          <p:sp>
            <p:nvSpPr>
              <p:cNvPr id="13458" name="Line 53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59" name="Line 54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60" name="Line 55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61" name="Line 56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62" name="Line 57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63" name="Line 58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3456" name="Object 59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493" y="1776"/>
              <a:ext cx="339" cy="189"/>
            </a:xfrm>
            <a:prstGeom prst="rect">
              <a:avLst/>
            </a:prstGeom>
            <a:noFill/>
          </p:spPr>
        </p:pic>
        <p:pic>
          <p:nvPicPr>
            <p:cNvPr id="13457" name="Object 60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496" y="1488"/>
              <a:ext cx="216" cy="155"/>
            </a:xfrm>
            <a:prstGeom prst="rect">
              <a:avLst/>
            </a:prstGeom>
            <a:noFill/>
          </p:spPr>
        </p:pic>
      </p:grpSp>
      <p:grpSp>
        <p:nvGrpSpPr>
          <p:cNvPr id="13315" name="Group 200"/>
          <p:cNvGrpSpPr>
            <a:grpSpLocks/>
          </p:cNvGrpSpPr>
          <p:nvPr/>
        </p:nvGrpSpPr>
        <p:grpSpPr>
          <a:xfrm>
            <a:off x="4648200" y="1905000"/>
            <a:ext cx="3962400" cy="1397000"/>
            <a:chOff x="2688" y="1200"/>
            <a:chExt cx="2496" cy="880"/>
          </a:xfrm>
        </p:grpSpPr>
        <p:grpSp>
          <p:nvGrpSpPr>
            <p:cNvPr id="13371" name="Group 163"/>
            <p:cNvGrpSpPr>
              <a:grpSpLocks/>
            </p:cNvGrpSpPr>
            <p:nvPr/>
          </p:nvGrpSpPr>
          <p:grpSpPr>
            <a:xfrm>
              <a:off x="2778" y="1304"/>
              <a:ext cx="1158" cy="776"/>
              <a:chOff x="2778" y="1968"/>
              <a:chExt cx="1158" cy="776"/>
            </a:xfrm>
          </p:grpSpPr>
          <p:pic>
            <p:nvPicPr>
              <p:cNvPr id="13423" name="Object 164"/>
              <p:cNvPicPr/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778" y="1968"/>
                <a:ext cx="1158" cy="486"/>
              </a:xfrm>
              <a:prstGeom prst="rect">
                <a:avLst/>
              </a:prstGeom>
              <a:noFill/>
            </p:spPr>
          </p:pic>
          <p:sp>
            <p:nvSpPr>
              <p:cNvPr id="13424" name="Line 165"/>
              <p:cNvSpPr/>
              <p:nvPr/>
            </p:nvSpPr>
            <p:spPr>
              <a:xfrm flipV="1">
                <a:off x="2784" y="1968"/>
                <a:ext cx="0" cy="336"/>
              </a:xfrm>
              <a:prstGeom prst="line">
                <a:avLst/>
              </a:prstGeom>
              <a:noFill/>
              <a:ln w="9524">
                <a:solidFill>
                  <a:srgbClr val="2004EC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25" name="Line 166"/>
              <p:cNvSpPr/>
              <p:nvPr/>
            </p:nvSpPr>
            <p:spPr>
              <a:xfrm flipV="1">
                <a:off x="3888" y="1968"/>
                <a:ext cx="0" cy="336"/>
              </a:xfrm>
              <a:prstGeom prst="line">
                <a:avLst/>
              </a:prstGeom>
              <a:noFill/>
              <a:ln w="9524">
                <a:solidFill>
                  <a:srgbClr val="2004EC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pic>
            <p:nvPicPr>
              <p:cNvPr id="13426" name="Object 167"/>
              <p:cNvPicPr/>
              <p:nvPr/>
            </p:nvPicPr>
            <p:blipFill>
              <a:blip r:embed="rId9"/>
              <a:srcRect/>
              <a:stretch>
                <a:fillRect/>
              </a:stretch>
            </p:blipFill>
            <p:spPr>
              <a:xfrm>
                <a:off x="2861" y="2448"/>
                <a:ext cx="621" cy="296"/>
              </a:xfrm>
              <a:prstGeom prst="rect">
                <a:avLst/>
              </a:prstGeom>
              <a:noFill/>
            </p:spPr>
          </p:pic>
          <p:sp>
            <p:nvSpPr>
              <p:cNvPr id="13427" name="Line 168"/>
              <p:cNvSpPr/>
              <p:nvPr/>
            </p:nvSpPr>
            <p:spPr>
              <a:xfrm flipH="1">
                <a:off x="3504" y="2112"/>
                <a:ext cx="384" cy="432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428" name="Line 169"/>
              <p:cNvSpPr/>
              <p:nvPr/>
            </p:nvSpPr>
            <p:spPr>
              <a:xfrm>
                <a:off x="2784" y="2160"/>
                <a:ext cx="144" cy="384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13372" name="Group 63"/>
            <p:cNvGrpSpPr>
              <a:grpSpLocks/>
            </p:cNvGrpSpPr>
            <p:nvPr/>
          </p:nvGrpSpPr>
          <p:grpSpPr>
            <a:xfrm>
              <a:off x="2688" y="1285"/>
              <a:ext cx="2496" cy="691"/>
              <a:chOff x="2688" y="1901"/>
              <a:chExt cx="2496" cy="691"/>
            </a:xfrm>
          </p:grpSpPr>
          <p:sp>
            <p:nvSpPr>
              <p:cNvPr id="13376" name="Oval 64"/>
              <p:cNvSpPr/>
              <p:nvPr/>
            </p:nvSpPr>
            <p:spPr>
              <a:xfrm>
                <a:off x="4896" y="240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3377" name="Line 65"/>
              <p:cNvSpPr/>
              <p:nvPr/>
            </p:nvSpPr>
            <p:spPr>
              <a:xfrm>
                <a:off x="4944" y="230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78" name="Line 66"/>
              <p:cNvSpPr/>
              <p:nvPr/>
            </p:nvSpPr>
            <p:spPr>
              <a:xfrm>
                <a:off x="4752" y="249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79" name="Line 67"/>
              <p:cNvSpPr/>
              <p:nvPr/>
            </p:nvSpPr>
            <p:spPr>
              <a:xfrm flipV="1">
                <a:off x="4752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80" name="Line 68"/>
              <p:cNvSpPr/>
              <p:nvPr/>
            </p:nvSpPr>
            <p:spPr>
              <a:xfrm flipV="1">
                <a:off x="4800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81" name="Line 69"/>
              <p:cNvSpPr/>
              <p:nvPr/>
            </p:nvSpPr>
            <p:spPr>
              <a:xfrm flipV="1">
                <a:off x="4848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82" name="Line 70"/>
              <p:cNvSpPr/>
              <p:nvPr/>
            </p:nvSpPr>
            <p:spPr>
              <a:xfrm flipV="1">
                <a:off x="4896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83" name="Line 71"/>
              <p:cNvSpPr/>
              <p:nvPr/>
            </p:nvSpPr>
            <p:spPr>
              <a:xfrm flipV="1">
                <a:off x="4944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84" name="Line 72"/>
              <p:cNvSpPr/>
              <p:nvPr/>
            </p:nvSpPr>
            <p:spPr>
              <a:xfrm flipV="1">
                <a:off x="4992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85" name="Line 73"/>
              <p:cNvSpPr/>
              <p:nvPr/>
            </p:nvSpPr>
            <p:spPr>
              <a:xfrm flipV="1">
                <a:off x="4704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86" name="Line 74"/>
              <p:cNvSpPr/>
              <p:nvPr/>
            </p:nvSpPr>
            <p:spPr>
              <a:xfrm>
                <a:off x="2832" y="2256"/>
                <a:ext cx="2112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87" name="Oval 75"/>
              <p:cNvSpPr/>
              <p:nvPr/>
            </p:nvSpPr>
            <p:spPr>
              <a:xfrm>
                <a:off x="4896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13388" name="Group 76"/>
              <p:cNvGrpSpPr>
                <a:grpSpLocks/>
              </p:cNvGrpSpPr>
              <p:nvPr/>
            </p:nvGrpSpPr>
            <p:grpSpPr>
              <a:xfrm>
                <a:off x="2880" y="2112"/>
                <a:ext cx="1008" cy="144"/>
                <a:chOff x="1068" y="1200"/>
                <a:chExt cx="1008" cy="240"/>
              </a:xfrm>
            </p:grpSpPr>
            <p:sp>
              <p:nvSpPr>
                <p:cNvPr id="13414" name="Line 77"/>
                <p:cNvSpPr/>
                <p:nvPr/>
              </p:nvSpPr>
              <p:spPr>
                <a:xfrm>
                  <a:off x="106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15" name="Line 78"/>
                <p:cNvSpPr/>
                <p:nvPr/>
              </p:nvSpPr>
              <p:spPr>
                <a:xfrm>
                  <a:off x="121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16" name="Line 79"/>
                <p:cNvSpPr/>
                <p:nvPr/>
              </p:nvSpPr>
              <p:spPr>
                <a:xfrm>
                  <a:off x="135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17" name="Line 80"/>
                <p:cNvSpPr/>
                <p:nvPr/>
              </p:nvSpPr>
              <p:spPr>
                <a:xfrm>
                  <a:off x="1500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18" name="Line 81"/>
                <p:cNvSpPr/>
                <p:nvPr/>
              </p:nvSpPr>
              <p:spPr>
                <a:xfrm>
                  <a:off x="1644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19" name="Line 82"/>
                <p:cNvSpPr/>
                <p:nvPr/>
              </p:nvSpPr>
              <p:spPr>
                <a:xfrm>
                  <a:off x="178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20" name="Line 83"/>
                <p:cNvSpPr/>
                <p:nvPr/>
              </p:nvSpPr>
              <p:spPr>
                <a:xfrm>
                  <a:off x="193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21" name="Line 84"/>
                <p:cNvSpPr/>
                <p:nvPr/>
              </p:nvSpPr>
              <p:spPr>
                <a:xfrm>
                  <a:off x="207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22" name="Line 85"/>
                <p:cNvSpPr/>
                <p:nvPr/>
              </p:nvSpPr>
              <p:spPr>
                <a:xfrm>
                  <a:off x="1068" y="1200"/>
                  <a:ext cx="1008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13389" name="Group 86"/>
              <p:cNvGrpSpPr>
                <a:grpSpLocks/>
              </p:cNvGrpSpPr>
              <p:nvPr/>
            </p:nvGrpSpPr>
            <p:grpSpPr>
              <a:xfrm>
                <a:off x="3648" y="2256"/>
                <a:ext cx="432" cy="336"/>
                <a:chOff x="4612" y="2928"/>
                <a:chExt cx="432" cy="384"/>
              </a:xfrm>
            </p:grpSpPr>
            <p:sp>
              <p:nvSpPr>
                <p:cNvPr id="13402" name="Oval 87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03" name="Line 88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04" name="Line 89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05" name="Line 90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06" name="Line 91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07" name="Line 92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08" name="Line 93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09" name="Line 94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10" name="Line 95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11" name="Line 96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12" name="Line 97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13" name="Oval 98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13390" name="Object 99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2832" y="2304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13391" name="Object 100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3936" y="2281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13392" name="Object 101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2928" y="1901"/>
                <a:ext cx="784" cy="186"/>
              </a:xfrm>
              <a:prstGeom prst="rect">
                <a:avLst/>
              </a:prstGeom>
              <a:noFill/>
            </p:spPr>
          </p:pic>
          <p:pic>
            <p:nvPicPr>
              <p:cNvPr id="13393" name="Object 102"/>
              <p:cNvPicPr/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5017" y="2160"/>
                <a:ext cx="167" cy="176"/>
              </a:xfrm>
              <a:prstGeom prst="rect">
                <a:avLst/>
              </a:prstGeom>
              <a:noFill/>
            </p:spPr>
          </p:pic>
          <p:grpSp>
            <p:nvGrpSpPr>
              <p:cNvPr id="13394" name="Group 103"/>
              <p:cNvGrpSpPr>
                <a:grpSpLocks/>
              </p:cNvGrpSpPr>
              <p:nvPr/>
            </p:nvGrpSpPr>
            <p:grpSpPr>
              <a:xfrm>
                <a:off x="2688" y="2064"/>
                <a:ext cx="118" cy="351"/>
                <a:chOff x="2784" y="3120"/>
                <a:chExt cx="118" cy="351"/>
              </a:xfrm>
            </p:grpSpPr>
            <p:sp>
              <p:nvSpPr>
                <p:cNvPr id="13396" name="Line 104"/>
                <p:cNvSpPr/>
                <p:nvPr/>
              </p:nvSpPr>
              <p:spPr>
                <a:xfrm>
                  <a:off x="2891" y="3120"/>
                  <a:ext cx="0" cy="33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397" name="Line 105"/>
                <p:cNvSpPr/>
                <p:nvPr/>
              </p:nvSpPr>
              <p:spPr>
                <a:xfrm flipH="1">
                  <a:off x="2795" y="3120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398" name="Line 106"/>
                <p:cNvSpPr/>
                <p:nvPr/>
              </p:nvSpPr>
              <p:spPr>
                <a:xfrm flipH="1">
                  <a:off x="2806" y="3168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399" name="Line 107"/>
                <p:cNvSpPr/>
                <p:nvPr/>
              </p:nvSpPr>
              <p:spPr>
                <a:xfrm flipH="1">
                  <a:off x="2784" y="3242"/>
                  <a:ext cx="107" cy="1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00" name="Line 108"/>
                <p:cNvSpPr/>
                <p:nvPr/>
              </p:nvSpPr>
              <p:spPr>
                <a:xfrm flipH="1">
                  <a:off x="2795" y="331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3401" name="Line 109"/>
                <p:cNvSpPr/>
                <p:nvPr/>
              </p:nvSpPr>
              <p:spPr>
                <a:xfrm flipH="1">
                  <a:off x="2795" y="3375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13395" name="Object 110"/>
              <p:cNvPicPr/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3840" y="2016"/>
                <a:ext cx="240" cy="288"/>
              </a:xfrm>
              <a:prstGeom prst="rect">
                <a:avLst/>
              </a:prstGeom>
              <a:noFill/>
            </p:spPr>
          </p:pic>
        </p:grpSp>
        <p:grpSp>
          <p:nvGrpSpPr>
            <p:cNvPr id="13373" name="Group 114"/>
            <p:cNvGrpSpPr>
              <a:grpSpLocks/>
            </p:cNvGrpSpPr>
            <p:nvPr/>
          </p:nvGrpSpPr>
          <p:grpSpPr>
            <a:xfrm>
              <a:off x="3840" y="1200"/>
              <a:ext cx="678" cy="296"/>
              <a:chOff x="3840" y="1872"/>
              <a:chExt cx="678" cy="296"/>
            </a:xfrm>
          </p:grpSpPr>
          <p:sp>
            <p:nvSpPr>
              <p:cNvPr id="13374" name="Freeform 115"/>
              <p:cNvSpPr/>
              <p:nvPr/>
            </p:nvSpPr>
            <p:spPr>
              <a:xfrm rot="2020367">
                <a:off x="3840" y="1968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tail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13375" name="Object 116"/>
              <p:cNvPicPr/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4176" y="1872"/>
                <a:ext cx="342" cy="296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316" name="Group 124"/>
          <p:cNvGrpSpPr>
            <a:grpSpLocks/>
          </p:cNvGrpSpPr>
          <p:nvPr/>
        </p:nvGrpSpPr>
        <p:grpSpPr>
          <a:xfrm>
            <a:off x="4648200" y="3246437"/>
            <a:ext cx="3962400" cy="1249362"/>
            <a:chOff x="2736" y="3485"/>
            <a:chExt cx="2496" cy="787"/>
          </a:xfrm>
        </p:grpSpPr>
        <p:sp>
          <p:nvSpPr>
            <p:cNvPr id="13333" name="Oval 125"/>
            <p:cNvSpPr/>
            <p:nvPr/>
          </p:nvSpPr>
          <p:spPr>
            <a:xfrm>
              <a:off x="4944" y="4080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3334" name="Line 126"/>
            <p:cNvSpPr/>
            <p:nvPr/>
          </p:nvSpPr>
          <p:spPr>
            <a:xfrm>
              <a:off x="4992" y="3984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335" name="Line 127"/>
            <p:cNvSpPr/>
            <p:nvPr/>
          </p:nvSpPr>
          <p:spPr>
            <a:xfrm>
              <a:off x="4800" y="41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336" name="Line 128"/>
            <p:cNvSpPr/>
            <p:nvPr/>
          </p:nvSpPr>
          <p:spPr>
            <a:xfrm flipV="1">
              <a:off x="4800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337" name="Line 129"/>
            <p:cNvSpPr/>
            <p:nvPr/>
          </p:nvSpPr>
          <p:spPr>
            <a:xfrm flipV="1">
              <a:off x="4848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338" name="Line 130"/>
            <p:cNvSpPr/>
            <p:nvPr/>
          </p:nvSpPr>
          <p:spPr>
            <a:xfrm flipV="1">
              <a:off x="4896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339" name="Line 131"/>
            <p:cNvSpPr/>
            <p:nvPr/>
          </p:nvSpPr>
          <p:spPr>
            <a:xfrm flipV="1">
              <a:off x="4944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340" name="Line 132"/>
            <p:cNvSpPr/>
            <p:nvPr/>
          </p:nvSpPr>
          <p:spPr>
            <a:xfrm flipV="1">
              <a:off x="4992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341" name="Line 133"/>
            <p:cNvSpPr/>
            <p:nvPr/>
          </p:nvSpPr>
          <p:spPr>
            <a:xfrm flipV="1">
              <a:off x="5040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342" name="Line 134"/>
            <p:cNvSpPr/>
            <p:nvPr/>
          </p:nvSpPr>
          <p:spPr>
            <a:xfrm flipV="1">
              <a:off x="4752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343" name="Line 135"/>
            <p:cNvSpPr/>
            <p:nvPr/>
          </p:nvSpPr>
          <p:spPr>
            <a:xfrm>
              <a:off x="2880" y="3936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3344" name="Oval 136"/>
            <p:cNvSpPr/>
            <p:nvPr/>
          </p:nvSpPr>
          <p:spPr>
            <a:xfrm>
              <a:off x="4944" y="3888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13345" name="Group 137"/>
            <p:cNvGrpSpPr>
              <a:grpSpLocks/>
            </p:cNvGrpSpPr>
            <p:nvPr/>
          </p:nvGrpSpPr>
          <p:grpSpPr>
            <a:xfrm>
              <a:off x="3696" y="3936"/>
              <a:ext cx="432" cy="336"/>
              <a:chOff x="4612" y="2928"/>
              <a:chExt cx="432" cy="384"/>
            </a:xfrm>
          </p:grpSpPr>
          <p:sp>
            <p:nvSpPr>
              <p:cNvPr id="13359" name="Oval 138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3360" name="Line 139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61" name="Line 140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62" name="Line 141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63" name="Line 142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64" name="Line 143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65" name="Line 144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66" name="Line 145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67" name="Line 146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68" name="Line 147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69" name="Line 148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70" name="Oval 149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3346" name="Object 150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880" y="3984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3347" name="Object 151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984" y="3961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3348" name="Object 152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5065" y="3840"/>
              <a:ext cx="167" cy="176"/>
            </a:xfrm>
            <a:prstGeom prst="rect">
              <a:avLst/>
            </a:prstGeom>
            <a:noFill/>
          </p:spPr>
        </p:pic>
        <p:grpSp>
          <p:nvGrpSpPr>
            <p:cNvPr id="13349" name="Group 153"/>
            <p:cNvGrpSpPr>
              <a:grpSpLocks/>
            </p:cNvGrpSpPr>
            <p:nvPr/>
          </p:nvGrpSpPr>
          <p:grpSpPr>
            <a:xfrm>
              <a:off x="2736" y="3744"/>
              <a:ext cx="118" cy="351"/>
              <a:chOff x="2784" y="3120"/>
              <a:chExt cx="118" cy="351"/>
            </a:xfrm>
          </p:grpSpPr>
          <p:sp>
            <p:nvSpPr>
              <p:cNvPr id="13353" name="Line 154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54" name="Line 155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55" name="Line 156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56" name="Line 157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57" name="Line 158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3358" name="Line 159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13350" name="Freeform 160"/>
            <p:cNvSpPr/>
            <p:nvPr/>
          </p:nvSpPr>
          <p:spPr>
            <a:xfrm rot="162929">
              <a:off x="3792" y="3628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13351" name="Object 161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4224" y="3485"/>
              <a:ext cx="342" cy="296"/>
            </a:xfrm>
            <a:prstGeom prst="rect">
              <a:avLst/>
            </a:prstGeom>
            <a:noFill/>
          </p:spPr>
        </p:pic>
        <p:sp>
          <p:nvSpPr>
            <p:cNvPr id="13352" name="Line 162"/>
            <p:cNvSpPr/>
            <p:nvPr/>
          </p:nvSpPr>
          <p:spPr>
            <a:xfrm flipH="1">
              <a:off x="3936" y="3792"/>
              <a:ext cx="24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grpSp>
        <p:nvGrpSpPr>
          <p:cNvPr id="13317" name="Group 212"/>
          <p:cNvGrpSpPr>
            <a:grpSpLocks/>
          </p:cNvGrpSpPr>
          <p:nvPr/>
        </p:nvGrpSpPr>
        <p:grpSpPr>
          <a:xfrm>
            <a:off x="234950" y="304800"/>
            <a:ext cx="4108450" cy="1789112"/>
            <a:chOff x="148" y="192"/>
            <a:chExt cx="2588" cy="1127"/>
          </a:xfrm>
        </p:grpSpPr>
        <p:sp>
          <p:nvSpPr>
            <p:cNvPr id="13329" name="Rectangle 117"/>
            <p:cNvSpPr/>
            <p:nvPr/>
          </p:nvSpPr>
          <p:spPr>
            <a:xfrm>
              <a:off x="148" y="192"/>
              <a:ext cx="956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固定状态:</a:t>
              </a:r>
            </a:p>
          </p:txBody>
        </p:sp>
        <p:pic>
          <p:nvPicPr>
            <p:cNvPr id="13330" name="Object 170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311" y="432"/>
              <a:ext cx="2425" cy="296"/>
            </a:xfrm>
            <a:prstGeom prst="rect">
              <a:avLst/>
            </a:prstGeom>
            <a:noFill/>
          </p:spPr>
        </p:pic>
        <p:pic>
          <p:nvPicPr>
            <p:cNvPr id="13331" name="Object 172"/>
            <p:cNvPicPr/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336" y="720"/>
              <a:ext cx="1409" cy="296"/>
            </a:xfrm>
            <a:prstGeom prst="rect">
              <a:avLst/>
            </a:prstGeom>
            <a:noFill/>
          </p:spPr>
        </p:pic>
        <p:pic>
          <p:nvPicPr>
            <p:cNvPr id="13332" name="Object 197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336" y="1008"/>
              <a:ext cx="1328" cy="311"/>
            </a:xfrm>
            <a:prstGeom prst="rect">
              <a:avLst/>
            </a:prstGeom>
            <a:noFill/>
          </p:spPr>
        </p:pic>
      </p:grpSp>
      <p:grpSp>
        <p:nvGrpSpPr>
          <p:cNvPr id="13318" name="Group 213"/>
          <p:cNvGrpSpPr>
            <a:grpSpLocks/>
          </p:cNvGrpSpPr>
          <p:nvPr/>
        </p:nvGrpSpPr>
        <p:grpSpPr>
          <a:xfrm>
            <a:off x="152400" y="2057400"/>
            <a:ext cx="3867150" cy="2398712"/>
            <a:chOff x="96" y="1296"/>
            <a:chExt cx="2436" cy="1511"/>
          </a:xfrm>
        </p:grpSpPr>
        <p:sp>
          <p:nvSpPr>
            <p:cNvPr id="13324" name="Rectangle 199"/>
            <p:cNvSpPr/>
            <p:nvPr/>
          </p:nvSpPr>
          <p:spPr>
            <a:xfrm>
              <a:off x="96" y="1296"/>
              <a:ext cx="1104" cy="288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放松状态:</a:t>
              </a:r>
            </a:p>
          </p:txBody>
        </p:sp>
        <p:pic>
          <p:nvPicPr>
            <p:cNvPr id="13325" name="Object 201"/>
            <p:cNvPicPr/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349" y="1536"/>
              <a:ext cx="2163" cy="297"/>
            </a:xfrm>
            <a:prstGeom prst="rect">
              <a:avLst/>
            </a:prstGeom>
            <a:noFill/>
          </p:spPr>
        </p:pic>
        <p:pic>
          <p:nvPicPr>
            <p:cNvPr id="13326" name="Object 202"/>
            <p:cNvPicPr/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336" y="1824"/>
              <a:ext cx="2196" cy="311"/>
            </a:xfrm>
            <a:prstGeom prst="rect">
              <a:avLst/>
            </a:prstGeom>
            <a:noFill/>
          </p:spPr>
        </p:pic>
        <p:pic>
          <p:nvPicPr>
            <p:cNvPr id="13327" name="Object 204"/>
            <p:cNvPicPr/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336" y="2160"/>
              <a:ext cx="1803" cy="297"/>
            </a:xfrm>
            <a:prstGeom prst="rect">
              <a:avLst/>
            </a:prstGeom>
            <a:noFill/>
          </p:spPr>
        </p:pic>
        <p:pic>
          <p:nvPicPr>
            <p:cNvPr id="13328" name="Object 206"/>
            <p:cNvPicPr/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366" y="2496"/>
              <a:ext cx="738" cy="311"/>
            </a:xfrm>
            <a:prstGeom prst="rect">
              <a:avLst/>
            </a:prstGeom>
            <a:noFill/>
          </p:spPr>
        </p:pic>
      </p:grpSp>
      <p:sp>
        <p:nvSpPr>
          <p:cNvPr id="13319" name="Rectangle 207"/>
          <p:cNvSpPr/>
          <p:nvPr/>
        </p:nvSpPr>
        <p:spPr>
          <a:xfrm>
            <a:off x="152400" y="4495800"/>
            <a:ext cx="2286000" cy="457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最终杆端弯矩:</a:t>
            </a:r>
          </a:p>
        </p:txBody>
      </p:sp>
      <p:pic>
        <p:nvPicPr>
          <p:cNvPr id="13320" name="Object 208"/>
          <p:cNvPicPr/>
          <p:nvPr/>
        </p:nvPicPr>
        <p:blipFill>
          <a:blip r:embed="rId19"/>
          <a:srcRect/>
          <a:stretch>
            <a:fillRect/>
          </a:stretch>
        </p:blipFill>
        <p:spPr>
          <a:xfrm>
            <a:off x="522287" y="4876800"/>
            <a:ext cx="3719512" cy="469900"/>
          </a:xfrm>
          <a:prstGeom prst="rect">
            <a:avLst/>
          </a:prstGeom>
          <a:noFill/>
        </p:spPr>
      </p:pic>
      <p:pic>
        <p:nvPicPr>
          <p:cNvPr id="13321" name="Object 209"/>
          <p:cNvPicPr/>
          <p:nvPr/>
        </p:nvPicPr>
        <p:blipFill>
          <a:blip r:embed="rId20"/>
          <a:srcRect/>
          <a:stretch>
            <a:fillRect/>
          </a:stretch>
        </p:blipFill>
        <p:spPr>
          <a:xfrm>
            <a:off x="533400" y="5334000"/>
            <a:ext cx="3148012" cy="469900"/>
          </a:xfrm>
          <a:prstGeom prst="rect">
            <a:avLst/>
          </a:prstGeom>
          <a:noFill/>
        </p:spPr>
      </p:pic>
      <p:pic>
        <p:nvPicPr>
          <p:cNvPr id="13322" name="Object 210"/>
          <p:cNvPicPr/>
          <p:nvPr/>
        </p:nvPicPr>
        <p:blipFill>
          <a:blip r:embed="rId21"/>
          <a:srcRect/>
          <a:stretch>
            <a:fillRect/>
          </a:stretch>
        </p:blipFill>
        <p:spPr>
          <a:xfrm>
            <a:off x="533400" y="5756275"/>
            <a:ext cx="3070225" cy="492125"/>
          </a:xfrm>
          <a:prstGeom prst="rect">
            <a:avLst/>
          </a:prstGeom>
          <a:noFill/>
        </p:spPr>
      </p:pic>
      <p:pic>
        <p:nvPicPr>
          <p:cNvPr id="13323" name="Object 211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581025" y="6213475"/>
            <a:ext cx="1171575" cy="492125"/>
          </a:xfrm>
          <a:prstGeom prst="rect">
            <a:avLst/>
          </a:prstGeom>
          <a:noFill/>
        </p:spPr>
      </p:pic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uiExpand="1" build="whole" animBg="0" autoUpdateAnimBg="0" rev="0" advAuto="0"/>
    </p:bld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>
          <a:xfrm>
            <a:off x="4648200" y="304800"/>
            <a:ext cx="3962400" cy="1554162"/>
            <a:chOff x="864" y="1085"/>
            <a:chExt cx="2496" cy="979"/>
          </a:xfrm>
        </p:grpSpPr>
        <p:sp>
          <p:nvSpPr>
            <p:cNvPr id="14438" name="Oval 3"/>
            <p:cNvSpPr/>
            <p:nvPr/>
          </p:nvSpPr>
          <p:spPr>
            <a:xfrm>
              <a:off x="307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4439" name="Line 4"/>
            <p:cNvSpPr/>
            <p:nvPr/>
          </p:nvSpPr>
          <p:spPr>
            <a:xfrm>
              <a:off x="3120" y="1488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40" name="Line 5"/>
            <p:cNvSpPr/>
            <p:nvPr/>
          </p:nvSpPr>
          <p:spPr>
            <a:xfrm>
              <a:off x="2928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41" name="Line 6"/>
            <p:cNvSpPr/>
            <p:nvPr/>
          </p:nvSpPr>
          <p:spPr>
            <a:xfrm flipV="1">
              <a:off x="2928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42" name="Line 7"/>
            <p:cNvSpPr/>
            <p:nvPr/>
          </p:nvSpPr>
          <p:spPr>
            <a:xfrm flipV="1">
              <a:off x="2976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43" name="Line 8"/>
            <p:cNvSpPr/>
            <p:nvPr/>
          </p:nvSpPr>
          <p:spPr>
            <a:xfrm flipV="1">
              <a:off x="3024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44" name="Line 9"/>
            <p:cNvSpPr/>
            <p:nvPr/>
          </p:nvSpPr>
          <p:spPr>
            <a:xfrm flipV="1">
              <a:off x="3072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45" name="Line 10"/>
            <p:cNvSpPr/>
            <p:nvPr/>
          </p:nvSpPr>
          <p:spPr>
            <a:xfrm flipV="1">
              <a:off x="3120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46" name="Line 11"/>
            <p:cNvSpPr/>
            <p:nvPr/>
          </p:nvSpPr>
          <p:spPr>
            <a:xfrm flipV="1">
              <a:off x="3168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47" name="Line 12"/>
            <p:cNvSpPr/>
            <p:nvPr/>
          </p:nvSpPr>
          <p:spPr>
            <a:xfrm flipV="1">
              <a:off x="2880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48" name="Line 13"/>
            <p:cNvSpPr/>
            <p:nvPr/>
          </p:nvSpPr>
          <p:spPr>
            <a:xfrm>
              <a:off x="1008" y="1440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49" name="Oval 14"/>
            <p:cNvSpPr/>
            <p:nvPr/>
          </p:nvSpPr>
          <p:spPr>
            <a:xfrm>
              <a:off x="3072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14450" name="Group 15"/>
            <p:cNvGrpSpPr>
              <a:grpSpLocks/>
            </p:cNvGrpSpPr>
            <p:nvPr/>
          </p:nvGrpSpPr>
          <p:grpSpPr>
            <a:xfrm>
              <a:off x="1056" y="1296"/>
              <a:ext cx="1008" cy="144"/>
              <a:chOff x="1068" y="1200"/>
              <a:chExt cx="1008" cy="240"/>
            </a:xfrm>
          </p:grpSpPr>
          <p:sp>
            <p:nvSpPr>
              <p:cNvPr id="14485" name="Line 16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86" name="Line 17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87" name="Line 18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88" name="Line 19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89" name="Line 20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90" name="Line 21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91" name="Line 22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92" name="Line 23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93" name="Line 24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14451" name="Group 25"/>
            <p:cNvGrpSpPr>
              <a:grpSpLocks/>
            </p:cNvGrpSpPr>
            <p:nvPr/>
          </p:nvGrpSpPr>
          <p:grpSpPr>
            <a:xfrm>
              <a:off x="1824" y="1440"/>
              <a:ext cx="432" cy="336"/>
              <a:chOff x="4612" y="2928"/>
              <a:chExt cx="432" cy="384"/>
            </a:xfrm>
          </p:grpSpPr>
          <p:sp>
            <p:nvSpPr>
              <p:cNvPr id="14473" name="Oval 26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4474" name="Line 27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75" name="Line 28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76" name="Line 29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77" name="Line 30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78" name="Line 31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79" name="Line 32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80" name="Line 33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81" name="Line 34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82" name="Line 35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83" name="Line 36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84" name="Oval 37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4452" name="Object 38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08" y="1488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4453" name="Object 39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112" y="1465"/>
              <a:ext cx="167" cy="167"/>
            </a:xfrm>
            <a:prstGeom prst="rect">
              <a:avLst/>
            </a:prstGeom>
            <a:noFill/>
          </p:spPr>
        </p:pic>
        <p:sp>
          <p:nvSpPr>
            <p:cNvPr id="14454" name="Line 40"/>
            <p:cNvSpPr/>
            <p:nvPr/>
          </p:nvSpPr>
          <p:spPr>
            <a:xfrm>
              <a:off x="948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55" name="Line 41"/>
            <p:cNvSpPr/>
            <p:nvPr/>
          </p:nvSpPr>
          <p:spPr>
            <a:xfrm>
              <a:off x="3168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56" name="Line 42"/>
            <p:cNvSpPr/>
            <p:nvPr/>
          </p:nvSpPr>
          <p:spPr>
            <a:xfrm>
              <a:off x="948" y="1968"/>
              <a:ext cx="22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stealth" len="lg" w="med"/>
              <a:tailEnd type="stealth" len="lg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4457" name="Object 43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344" y="1776"/>
              <a:ext cx="339" cy="189"/>
            </a:xfrm>
            <a:prstGeom prst="rect">
              <a:avLst/>
            </a:prstGeom>
            <a:noFill/>
          </p:spPr>
        </p:pic>
        <p:pic>
          <p:nvPicPr>
            <p:cNvPr id="14458" name="Object 44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440" y="1477"/>
              <a:ext cx="216" cy="155"/>
            </a:xfrm>
            <a:prstGeom prst="rect">
              <a:avLst/>
            </a:prstGeom>
            <a:noFill/>
          </p:spPr>
        </p:pic>
        <p:pic>
          <p:nvPicPr>
            <p:cNvPr id="14459" name="Object 45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04" y="1085"/>
              <a:ext cx="784" cy="186"/>
            </a:xfrm>
            <a:prstGeom prst="rect">
              <a:avLst/>
            </a:prstGeom>
            <a:noFill/>
          </p:spPr>
        </p:pic>
        <p:sp>
          <p:nvSpPr>
            <p:cNvPr id="14460" name="Line 46"/>
            <p:cNvSpPr/>
            <p:nvPr/>
          </p:nvSpPr>
          <p:spPr>
            <a:xfrm>
              <a:off x="2064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61" name="Line 47"/>
            <p:cNvSpPr/>
            <p:nvPr/>
          </p:nvSpPr>
          <p:spPr>
            <a:xfrm>
              <a:off x="1536" y="19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62" name="Line 48"/>
            <p:cNvSpPr/>
            <p:nvPr/>
          </p:nvSpPr>
          <p:spPr>
            <a:xfrm flipH="1">
              <a:off x="2064" y="19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4463" name="Object 49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193" y="1344"/>
              <a:ext cx="167" cy="176"/>
            </a:xfrm>
            <a:prstGeom prst="rect">
              <a:avLst/>
            </a:prstGeom>
            <a:noFill/>
          </p:spPr>
        </p:pic>
        <p:grpSp>
          <p:nvGrpSpPr>
            <p:cNvPr id="14464" name="Group 50"/>
            <p:cNvGrpSpPr>
              <a:grpSpLocks/>
            </p:cNvGrpSpPr>
            <p:nvPr/>
          </p:nvGrpSpPr>
          <p:grpSpPr>
            <a:xfrm>
              <a:off x="864" y="1248"/>
              <a:ext cx="118" cy="351"/>
              <a:chOff x="2784" y="3120"/>
              <a:chExt cx="118" cy="351"/>
            </a:xfrm>
          </p:grpSpPr>
          <p:sp>
            <p:nvSpPr>
              <p:cNvPr id="14467" name="Line 51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68" name="Line 52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69" name="Line 53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70" name="Line 54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71" name="Line 55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72" name="Line 56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4465" name="Object 57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493" y="1776"/>
              <a:ext cx="339" cy="189"/>
            </a:xfrm>
            <a:prstGeom prst="rect">
              <a:avLst/>
            </a:prstGeom>
            <a:noFill/>
          </p:spPr>
        </p:pic>
        <p:pic>
          <p:nvPicPr>
            <p:cNvPr id="14466" name="Object 58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496" y="1488"/>
              <a:ext cx="216" cy="155"/>
            </a:xfrm>
            <a:prstGeom prst="rect">
              <a:avLst/>
            </a:prstGeom>
            <a:noFill/>
          </p:spPr>
        </p:pic>
      </p:grpSp>
      <p:grpSp>
        <p:nvGrpSpPr>
          <p:cNvPr id="14339" name="Group 268"/>
          <p:cNvGrpSpPr>
            <a:grpSpLocks/>
          </p:cNvGrpSpPr>
          <p:nvPr/>
        </p:nvGrpSpPr>
        <p:grpSpPr>
          <a:xfrm>
            <a:off x="152400" y="304800"/>
            <a:ext cx="4191000" cy="6400800"/>
            <a:chOff x="96" y="192"/>
            <a:chExt cx="2640" cy="4032"/>
          </a:xfrm>
        </p:grpSpPr>
        <p:sp>
          <p:nvSpPr>
            <p:cNvPr id="14424" name="Rectangle 118"/>
            <p:cNvSpPr/>
            <p:nvPr/>
          </p:nvSpPr>
          <p:spPr>
            <a:xfrm>
              <a:off x="148" y="192"/>
              <a:ext cx="956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固定状态:</a:t>
              </a:r>
            </a:p>
          </p:txBody>
        </p:sp>
        <p:pic>
          <p:nvPicPr>
            <p:cNvPr id="14425" name="Object 158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11" y="432"/>
              <a:ext cx="2425" cy="296"/>
            </a:xfrm>
            <a:prstGeom prst="rect">
              <a:avLst/>
            </a:prstGeom>
            <a:noFill/>
          </p:spPr>
        </p:pic>
        <p:pic>
          <p:nvPicPr>
            <p:cNvPr id="14426" name="Object 159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36" y="720"/>
              <a:ext cx="1409" cy="296"/>
            </a:xfrm>
            <a:prstGeom prst="rect">
              <a:avLst/>
            </a:prstGeom>
            <a:noFill/>
          </p:spPr>
        </p:pic>
        <p:pic>
          <p:nvPicPr>
            <p:cNvPr id="14427" name="Object 160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336" y="1008"/>
              <a:ext cx="1328" cy="311"/>
            </a:xfrm>
            <a:prstGeom prst="rect">
              <a:avLst/>
            </a:prstGeom>
            <a:noFill/>
          </p:spPr>
        </p:pic>
        <p:sp>
          <p:nvSpPr>
            <p:cNvPr id="14428" name="Rectangle 161"/>
            <p:cNvSpPr/>
            <p:nvPr/>
          </p:nvSpPr>
          <p:spPr>
            <a:xfrm>
              <a:off x="96" y="1296"/>
              <a:ext cx="1104" cy="288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放松状态:</a:t>
              </a:r>
            </a:p>
          </p:txBody>
        </p:sp>
        <p:pic>
          <p:nvPicPr>
            <p:cNvPr id="14429" name="Object 162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349" y="1536"/>
              <a:ext cx="2163" cy="297"/>
            </a:xfrm>
            <a:prstGeom prst="rect">
              <a:avLst/>
            </a:prstGeom>
            <a:noFill/>
          </p:spPr>
        </p:pic>
        <p:pic>
          <p:nvPicPr>
            <p:cNvPr id="14430" name="Object 163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336" y="1824"/>
              <a:ext cx="2196" cy="311"/>
            </a:xfrm>
            <a:prstGeom prst="rect">
              <a:avLst/>
            </a:prstGeom>
            <a:noFill/>
          </p:spPr>
        </p:pic>
        <p:pic>
          <p:nvPicPr>
            <p:cNvPr id="14431" name="Object 164"/>
            <p:cNvPicPr/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336" y="2160"/>
              <a:ext cx="1803" cy="297"/>
            </a:xfrm>
            <a:prstGeom prst="rect">
              <a:avLst/>
            </a:prstGeom>
            <a:noFill/>
          </p:spPr>
        </p:pic>
        <p:pic>
          <p:nvPicPr>
            <p:cNvPr id="14432" name="Object 165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366" y="2496"/>
              <a:ext cx="738" cy="311"/>
            </a:xfrm>
            <a:prstGeom prst="rect">
              <a:avLst/>
            </a:prstGeom>
            <a:noFill/>
          </p:spPr>
        </p:pic>
        <p:sp>
          <p:nvSpPr>
            <p:cNvPr id="14433" name="Rectangle 166"/>
            <p:cNvSpPr/>
            <p:nvPr/>
          </p:nvSpPr>
          <p:spPr>
            <a:xfrm>
              <a:off x="96" y="2832"/>
              <a:ext cx="1440" cy="288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最终杆端弯矩:</a:t>
              </a:r>
            </a:p>
          </p:txBody>
        </p:sp>
        <p:pic>
          <p:nvPicPr>
            <p:cNvPr id="14434" name="Object 167"/>
            <p:cNvPicPr/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329" y="3072"/>
              <a:ext cx="2343" cy="296"/>
            </a:xfrm>
            <a:prstGeom prst="rect">
              <a:avLst/>
            </a:prstGeom>
            <a:noFill/>
          </p:spPr>
        </p:pic>
        <p:pic>
          <p:nvPicPr>
            <p:cNvPr id="14435" name="Object 168"/>
            <p:cNvPicPr/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336" y="3360"/>
              <a:ext cx="1983" cy="296"/>
            </a:xfrm>
            <a:prstGeom prst="rect">
              <a:avLst/>
            </a:prstGeom>
            <a:noFill/>
          </p:spPr>
        </p:pic>
        <p:pic>
          <p:nvPicPr>
            <p:cNvPr id="14436" name="Object 169"/>
            <p:cNvPicPr/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336" y="3626"/>
              <a:ext cx="1934" cy="310"/>
            </a:xfrm>
            <a:prstGeom prst="rect">
              <a:avLst/>
            </a:prstGeom>
            <a:noFill/>
          </p:spPr>
        </p:pic>
        <p:pic>
          <p:nvPicPr>
            <p:cNvPr id="14437" name="Object 170"/>
            <p:cNvPicPr/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366" y="3914"/>
              <a:ext cx="738" cy="310"/>
            </a:xfrm>
            <a:prstGeom prst="rect">
              <a:avLst/>
            </a:prstGeom>
            <a:noFill/>
          </p:spPr>
        </p:pic>
      </p:grpSp>
      <p:grpSp>
        <p:nvGrpSpPr>
          <p:cNvPr id="14340" name="Group 182"/>
          <p:cNvGrpSpPr>
            <a:grpSpLocks/>
          </p:cNvGrpSpPr>
          <p:nvPr/>
        </p:nvGrpSpPr>
        <p:grpSpPr>
          <a:xfrm>
            <a:off x="4191000" y="2057400"/>
            <a:ext cx="4114800" cy="2667000"/>
            <a:chOff x="2640" y="1296"/>
            <a:chExt cx="2592" cy="1680"/>
          </a:xfrm>
        </p:grpSpPr>
        <p:sp>
          <p:nvSpPr>
            <p:cNvPr id="14413" name="Line 171"/>
            <p:cNvSpPr/>
            <p:nvPr/>
          </p:nvSpPr>
          <p:spPr>
            <a:xfrm>
              <a:off x="2688" y="2592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14" name="Line 172"/>
            <p:cNvSpPr/>
            <p:nvPr/>
          </p:nvSpPr>
          <p:spPr>
            <a:xfrm>
              <a:off x="3024" y="1296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15" name="Line 173"/>
            <p:cNvSpPr/>
            <p:nvPr/>
          </p:nvSpPr>
          <p:spPr>
            <a:xfrm>
              <a:off x="5232" y="1296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16" name="Line 174"/>
            <p:cNvSpPr/>
            <p:nvPr/>
          </p:nvSpPr>
          <p:spPr>
            <a:xfrm>
              <a:off x="4128" y="1296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17" name="Line 175"/>
            <p:cNvSpPr/>
            <p:nvPr/>
          </p:nvSpPr>
          <p:spPr>
            <a:xfrm>
              <a:off x="2688" y="1488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18" name="Line 176"/>
            <p:cNvSpPr/>
            <p:nvPr/>
          </p:nvSpPr>
          <p:spPr>
            <a:xfrm>
              <a:off x="2688" y="1824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4419" name="Object 177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2688" y="1296"/>
              <a:ext cx="195" cy="212"/>
            </a:xfrm>
            <a:prstGeom prst="rect">
              <a:avLst/>
            </a:prstGeom>
            <a:noFill/>
          </p:spPr>
        </p:pic>
        <p:pic>
          <p:nvPicPr>
            <p:cNvPr id="14420" name="Object 178"/>
            <p:cNvPicPr/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2640" y="1536"/>
              <a:ext cx="375" cy="327"/>
            </a:xfrm>
            <a:prstGeom prst="rect">
              <a:avLst/>
            </a:prstGeom>
            <a:noFill/>
          </p:spPr>
        </p:pic>
        <p:sp>
          <p:nvSpPr>
            <p:cNvPr id="14421" name="Rectangle 179"/>
            <p:cNvSpPr/>
            <p:nvPr/>
          </p:nvSpPr>
          <p:spPr>
            <a:xfrm>
              <a:off x="2688" y="1824"/>
              <a:ext cx="234" cy="750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zh-CN" b="1" i="0" sz="1800" u="none">
                  <a:solidFill>
                    <a:srgbClr val="005c00"/>
                  </a:solidFill>
                </a:rPr>
                <a:t>分配传递</a:t>
              </a:r>
            </a:p>
          </p:txBody>
        </p:sp>
        <p:sp>
          <p:nvSpPr>
            <p:cNvPr id="14422" name="Line 180"/>
            <p:cNvSpPr/>
            <p:nvPr/>
          </p:nvSpPr>
          <p:spPr>
            <a:xfrm>
              <a:off x="2688" y="2976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4423" name="Object 181"/>
            <p:cNvPicPr/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2688" y="2688"/>
              <a:ext cx="260" cy="212"/>
            </a:xfrm>
            <a:prstGeom prst="rect">
              <a:avLst/>
            </a:prstGeom>
            <a:noFill/>
          </p:spPr>
        </p:pic>
      </p:grpSp>
      <p:pic>
        <p:nvPicPr>
          <p:cNvPr id="14341" name="Object 183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5715000" y="2057400"/>
            <a:ext cx="779462" cy="363537"/>
          </a:xfrm>
          <a:prstGeom prst="rect">
            <a:avLst/>
          </a:prstGeom>
          <a:noFill/>
        </p:spPr>
      </p:pic>
      <p:pic>
        <p:nvPicPr>
          <p:cNvPr id="14342" name="Object 184"/>
          <p:cNvPicPr/>
          <p:nvPr/>
        </p:nvPicPr>
        <p:blipFill>
          <a:blip r:embed="rId23"/>
          <a:srcRect/>
          <a:stretch>
            <a:fillRect/>
          </a:stretch>
        </p:blipFill>
        <p:spPr>
          <a:xfrm>
            <a:off x="6629400" y="2057400"/>
            <a:ext cx="803275" cy="363537"/>
          </a:xfrm>
          <a:prstGeom prst="rect">
            <a:avLst/>
          </a:prstGeom>
          <a:noFill/>
        </p:spPr>
      </p:pic>
      <p:grpSp>
        <p:nvGrpSpPr>
          <p:cNvPr id="14343" name="Group 188"/>
          <p:cNvGrpSpPr>
            <a:grpSpLocks/>
          </p:cNvGrpSpPr>
          <p:nvPr/>
        </p:nvGrpSpPr>
        <p:grpSpPr>
          <a:xfrm>
            <a:off x="5715000" y="2057400"/>
            <a:ext cx="1752600" cy="304800"/>
            <a:chOff x="3552" y="1296"/>
            <a:chExt cx="1104" cy="192"/>
          </a:xfrm>
        </p:grpSpPr>
        <p:sp>
          <p:nvSpPr>
            <p:cNvPr id="14410" name="Line 185"/>
            <p:cNvSpPr/>
            <p:nvPr/>
          </p:nvSpPr>
          <p:spPr>
            <a:xfrm flipV="1">
              <a:off x="3552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11" name="Line 186"/>
            <p:cNvSpPr/>
            <p:nvPr/>
          </p:nvSpPr>
          <p:spPr>
            <a:xfrm>
              <a:off x="3552" y="1296"/>
              <a:ext cx="110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412" name="Line 187"/>
            <p:cNvSpPr/>
            <p:nvPr/>
          </p:nvSpPr>
          <p:spPr>
            <a:xfrm>
              <a:off x="4656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pic>
        <p:nvPicPr>
          <p:cNvPr id="14344" name="Object 189"/>
          <p:cNvPicPr/>
          <p:nvPr/>
        </p:nvPicPr>
        <p:blipFill>
          <a:blip r:embed="rId24"/>
          <a:srcRect/>
          <a:stretch>
            <a:fillRect/>
          </a:stretch>
        </p:blipFill>
        <p:spPr>
          <a:xfrm>
            <a:off x="6010275" y="2438400"/>
            <a:ext cx="542925" cy="363537"/>
          </a:xfrm>
          <a:prstGeom prst="rect">
            <a:avLst/>
          </a:prstGeom>
          <a:noFill/>
        </p:spPr>
      </p:pic>
      <p:pic>
        <p:nvPicPr>
          <p:cNvPr id="14345" name="Object 190"/>
          <p:cNvPicPr/>
          <p:nvPr/>
        </p:nvPicPr>
        <p:blipFill>
          <a:blip r:embed="rId25"/>
          <a:srcRect/>
          <a:stretch>
            <a:fillRect/>
          </a:stretch>
        </p:blipFill>
        <p:spPr>
          <a:xfrm>
            <a:off x="4783137" y="2455862"/>
            <a:ext cx="779462" cy="363537"/>
          </a:xfrm>
          <a:prstGeom prst="rect">
            <a:avLst/>
          </a:prstGeom>
          <a:noFill/>
        </p:spPr>
      </p:pic>
      <p:pic>
        <p:nvPicPr>
          <p:cNvPr id="14346" name="Object 191"/>
          <p:cNvPicPr/>
          <p:nvPr/>
        </p:nvPicPr>
        <p:blipFill>
          <a:blip r:embed="rId26"/>
          <a:srcRect/>
          <a:stretch>
            <a:fillRect/>
          </a:stretch>
        </p:blipFill>
        <p:spPr>
          <a:xfrm>
            <a:off x="6705600" y="2438400"/>
            <a:ext cx="255587" cy="363537"/>
          </a:xfrm>
          <a:prstGeom prst="rect">
            <a:avLst/>
          </a:prstGeom>
          <a:noFill/>
        </p:spPr>
      </p:pic>
      <p:pic>
        <p:nvPicPr>
          <p:cNvPr id="14347" name="Object 192"/>
          <p:cNvPicPr/>
          <p:nvPr/>
        </p:nvPicPr>
        <p:blipFill>
          <a:blip r:embed="rId26"/>
          <a:srcRect/>
          <a:stretch>
            <a:fillRect/>
          </a:stretch>
        </p:blipFill>
        <p:spPr>
          <a:xfrm>
            <a:off x="7924800" y="2438400"/>
            <a:ext cx="255587" cy="363537"/>
          </a:xfrm>
          <a:prstGeom prst="rect">
            <a:avLst/>
          </a:prstGeom>
          <a:noFill/>
        </p:spPr>
      </p:pic>
      <p:pic>
        <p:nvPicPr>
          <p:cNvPr id="14348" name="Object 193"/>
          <p:cNvPicPr/>
          <p:nvPr/>
        </p:nvPicPr>
        <p:blipFill>
          <a:blip r:embed="rId27"/>
          <a:srcRect/>
          <a:stretch>
            <a:fillRect/>
          </a:stretch>
        </p:blipFill>
        <p:spPr>
          <a:xfrm>
            <a:off x="5791200" y="2989262"/>
            <a:ext cx="704850" cy="363537"/>
          </a:xfrm>
          <a:prstGeom prst="rect">
            <a:avLst/>
          </a:prstGeom>
          <a:noFill/>
        </p:spPr>
      </p:pic>
      <p:pic>
        <p:nvPicPr>
          <p:cNvPr id="14349" name="Object 194"/>
          <p:cNvPicPr/>
          <p:nvPr/>
        </p:nvPicPr>
        <p:blipFill>
          <a:blip r:embed="rId28"/>
          <a:srcRect/>
          <a:stretch>
            <a:fillRect/>
          </a:stretch>
        </p:blipFill>
        <p:spPr>
          <a:xfrm>
            <a:off x="6515100" y="2989262"/>
            <a:ext cx="723900" cy="363537"/>
          </a:xfrm>
          <a:prstGeom prst="rect">
            <a:avLst/>
          </a:prstGeom>
          <a:noFill/>
        </p:spPr>
      </p:pic>
      <p:pic>
        <p:nvPicPr>
          <p:cNvPr id="14350" name="Object 195"/>
          <p:cNvPicPr/>
          <p:nvPr/>
        </p:nvPicPr>
        <p:blipFill>
          <a:blip r:embed="rId29"/>
          <a:srcRect/>
          <a:stretch>
            <a:fillRect/>
          </a:stretch>
        </p:blipFill>
        <p:spPr>
          <a:xfrm>
            <a:off x="4724400" y="2989262"/>
            <a:ext cx="847725" cy="363537"/>
          </a:xfrm>
          <a:prstGeom prst="rect">
            <a:avLst/>
          </a:prstGeom>
          <a:noFill/>
        </p:spPr>
      </p:pic>
      <p:sp>
        <p:nvSpPr>
          <p:cNvPr id="14351" name="Line 197"/>
          <p:cNvSpPr/>
          <p:nvPr/>
        </p:nvSpPr>
        <p:spPr>
          <a:xfrm flipH="1">
            <a:off x="5562600" y="3200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14352" name="Line 198"/>
          <p:cNvSpPr/>
          <p:nvPr/>
        </p:nvSpPr>
        <p:spPr>
          <a:xfrm>
            <a:off x="7391400" y="32004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pic>
        <p:nvPicPr>
          <p:cNvPr id="14353" name="Object 199"/>
          <p:cNvPicPr/>
          <p:nvPr/>
        </p:nvPicPr>
        <p:blipFill>
          <a:blip r:embed="rId26"/>
          <a:srcRect/>
          <a:stretch>
            <a:fillRect/>
          </a:stretch>
        </p:blipFill>
        <p:spPr>
          <a:xfrm>
            <a:off x="7924800" y="3048000"/>
            <a:ext cx="255587" cy="363537"/>
          </a:xfrm>
          <a:prstGeom prst="rect">
            <a:avLst/>
          </a:prstGeom>
          <a:noFill/>
        </p:spPr>
      </p:pic>
      <p:pic>
        <p:nvPicPr>
          <p:cNvPr id="14354" name="Object 200"/>
          <p:cNvPicPr/>
          <p:nvPr/>
        </p:nvPicPr>
        <p:blipFill>
          <a:blip r:embed="rId30"/>
          <a:srcRect/>
          <a:stretch>
            <a:fillRect/>
          </a:stretch>
        </p:blipFill>
        <p:spPr>
          <a:xfrm>
            <a:off x="4724400" y="4267200"/>
            <a:ext cx="1066800" cy="363537"/>
          </a:xfrm>
          <a:prstGeom prst="rect">
            <a:avLst/>
          </a:prstGeom>
          <a:noFill/>
        </p:spPr>
      </p:pic>
      <p:pic>
        <p:nvPicPr>
          <p:cNvPr id="14355" name="Object 201"/>
          <p:cNvPicPr/>
          <p:nvPr/>
        </p:nvPicPr>
        <p:blipFill>
          <a:blip r:embed="rId31"/>
          <a:srcRect/>
          <a:stretch>
            <a:fillRect/>
          </a:stretch>
        </p:blipFill>
        <p:spPr>
          <a:xfrm>
            <a:off x="5886450" y="4267200"/>
            <a:ext cx="590550" cy="363537"/>
          </a:xfrm>
          <a:prstGeom prst="rect">
            <a:avLst/>
          </a:prstGeom>
          <a:noFill/>
        </p:spPr>
      </p:pic>
      <p:pic>
        <p:nvPicPr>
          <p:cNvPr id="14356" name="Object 202"/>
          <p:cNvPicPr/>
          <p:nvPr/>
        </p:nvPicPr>
        <p:blipFill>
          <a:blip r:embed="rId28"/>
          <a:srcRect/>
          <a:stretch>
            <a:fillRect/>
          </a:stretch>
        </p:blipFill>
        <p:spPr>
          <a:xfrm>
            <a:off x="6629400" y="4267200"/>
            <a:ext cx="914400" cy="363537"/>
          </a:xfrm>
          <a:prstGeom prst="rect">
            <a:avLst/>
          </a:prstGeom>
          <a:noFill/>
        </p:spPr>
      </p:pic>
      <p:pic>
        <p:nvPicPr>
          <p:cNvPr id="14357" name="Object 203"/>
          <p:cNvPicPr/>
          <p:nvPr/>
        </p:nvPicPr>
        <p:blipFill>
          <a:blip r:embed="rId26"/>
          <a:srcRect/>
          <a:stretch>
            <a:fillRect/>
          </a:stretch>
        </p:blipFill>
        <p:spPr>
          <a:xfrm>
            <a:off x="8001000" y="4267200"/>
            <a:ext cx="255587" cy="363537"/>
          </a:xfrm>
          <a:prstGeom prst="rect">
            <a:avLst/>
          </a:prstGeom>
          <a:noFill/>
        </p:spPr>
      </p:pic>
      <p:grpSp>
        <p:nvGrpSpPr>
          <p:cNvPr id="14358" name="Group 269"/>
          <p:cNvGrpSpPr>
            <a:grpSpLocks/>
          </p:cNvGrpSpPr>
          <p:nvPr/>
        </p:nvGrpSpPr>
        <p:grpSpPr>
          <a:xfrm>
            <a:off x="4648200" y="5029200"/>
            <a:ext cx="3886200" cy="1096962"/>
            <a:chOff x="2928" y="3168"/>
            <a:chExt cx="2448" cy="691"/>
          </a:xfrm>
        </p:grpSpPr>
        <p:sp>
          <p:nvSpPr>
            <p:cNvPr id="14367" name="Oval 205"/>
            <p:cNvSpPr/>
            <p:nvPr/>
          </p:nvSpPr>
          <p:spPr>
            <a:xfrm>
              <a:off x="5136" y="3667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4368" name="Line 206"/>
            <p:cNvSpPr/>
            <p:nvPr/>
          </p:nvSpPr>
          <p:spPr>
            <a:xfrm>
              <a:off x="5184" y="3571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369" name="Line 207"/>
            <p:cNvSpPr/>
            <p:nvPr/>
          </p:nvSpPr>
          <p:spPr>
            <a:xfrm>
              <a:off x="4992" y="376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370" name="Line 208"/>
            <p:cNvSpPr/>
            <p:nvPr/>
          </p:nvSpPr>
          <p:spPr>
            <a:xfrm flipV="1">
              <a:off x="4992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371" name="Line 209"/>
            <p:cNvSpPr/>
            <p:nvPr/>
          </p:nvSpPr>
          <p:spPr>
            <a:xfrm flipV="1">
              <a:off x="5040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372" name="Line 210"/>
            <p:cNvSpPr/>
            <p:nvPr/>
          </p:nvSpPr>
          <p:spPr>
            <a:xfrm flipV="1">
              <a:off x="5088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373" name="Line 211"/>
            <p:cNvSpPr/>
            <p:nvPr/>
          </p:nvSpPr>
          <p:spPr>
            <a:xfrm flipV="1">
              <a:off x="5136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374" name="Line 212"/>
            <p:cNvSpPr/>
            <p:nvPr/>
          </p:nvSpPr>
          <p:spPr>
            <a:xfrm flipV="1">
              <a:off x="5184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375" name="Line 213"/>
            <p:cNvSpPr/>
            <p:nvPr/>
          </p:nvSpPr>
          <p:spPr>
            <a:xfrm flipV="1">
              <a:off x="5232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376" name="Line 214"/>
            <p:cNvSpPr/>
            <p:nvPr/>
          </p:nvSpPr>
          <p:spPr>
            <a:xfrm flipV="1">
              <a:off x="4944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377" name="Line 215"/>
            <p:cNvSpPr/>
            <p:nvPr/>
          </p:nvSpPr>
          <p:spPr>
            <a:xfrm>
              <a:off x="3072" y="3523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4378" name="Oval 216"/>
            <p:cNvSpPr/>
            <p:nvPr/>
          </p:nvSpPr>
          <p:spPr>
            <a:xfrm>
              <a:off x="5136" y="3475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14379" name="Group 217"/>
            <p:cNvGrpSpPr>
              <a:grpSpLocks/>
            </p:cNvGrpSpPr>
            <p:nvPr/>
          </p:nvGrpSpPr>
          <p:grpSpPr>
            <a:xfrm>
              <a:off x="3120" y="3379"/>
              <a:ext cx="1008" cy="144"/>
              <a:chOff x="1068" y="1200"/>
              <a:chExt cx="1008" cy="240"/>
            </a:xfrm>
          </p:grpSpPr>
          <p:sp>
            <p:nvSpPr>
              <p:cNvPr id="14401" name="Line 218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02" name="Line 219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03" name="Line 220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04" name="Line 221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05" name="Line 222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06" name="Line 223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07" name="Line 224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08" name="Line 225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09" name="Line 226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14380" name="Group 227"/>
            <p:cNvGrpSpPr>
              <a:grpSpLocks/>
            </p:cNvGrpSpPr>
            <p:nvPr/>
          </p:nvGrpSpPr>
          <p:grpSpPr>
            <a:xfrm>
              <a:off x="3888" y="3523"/>
              <a:ext cx="432" cy="336"/>
              <a:chOff x="4612" y="2928"/>
              <a:chExt cx="432" cy="384"/>
            </a:xfrm>
          </p:grpSpPr>
          <p:sp>
            <p:nvSpPr>
              <p:cNvPr id="14389" name="Oval 228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4390" name="Line 229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91" name="Line 230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92" name="Line 231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93" name="Line 232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94" name="Line 233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95" name="Line 234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96" name="Line 235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97" name="Line 236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98" name="Line 237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99" name="Line 238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400" name="Oval 239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4381" name="Object 247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168" y="3168"/>
              <a:ext cx="784" cy="186"/>
            </a:xfrm>
            <a:prstGeom prst="rect">
              <a:avLst/>
            </a:prstGeom>
            <a:noFill/>
          </p:spPr>
        </p:pic>
        <p:grpSp>
          <p:nvGrpSpPr>
            <p:cNvPr id="14382" name="Group 252"/>
            <p:cNvGrpSpPr>
              <a:grpSpLocks/>
            </p:cNvGrpSpPr>
            <p:nvPr/>
          </p:nvGrpSpPr>
          <p:grpSpPr>
            <a:xfrm>
              <a:off x="2928" y="3331"/>
              <a:ext cx="118" cy="351"/>
              <a:chOff x="2784" y="3120"/>
              <a:chExt cx="118" cy="351"/>
            </a:xfrm>
          </p:grpSpPr>
          <p:sp>
            <p:nvSpPr>
              <p:cNvPr id="14383" name="Line 253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84" name="Line 254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85" name="Line 255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86" name="Line 256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87" name="Line 257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4388" name="Line 258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</p:grpSp>
      <p:sp>
        <p:nvSpPr>
          <p:cNvPr id="14359" name="Line 261"/>
          <p:cNvSpPr/>
          <p:nvPr/>
        </p:nvSpPr>
        <p:spPr>
          <a:xfrm flipV="1">
            <a:off x="4800600" y="4953000"/>
            <a:ext cx="0" cy="60960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pic>
        <p:nvPicPr>
          <p:cNvPr id="14360" name="Object 262"/>
          <p:cNvPicPr/>
          <p:nvPr/>
        </p:nvPicPr>
        <p:blipFill>
          <a:blip r:embed="rId32"/>
          <a:srcRect/>
          <a:stretch>
            <a:fillRect/>
          </a:stretch>
        </p:blipFill>
        <p:spPr>
          <a:xfrm>
            <a:off x="4235450" y="5943600"/>
            <a:ext cx="823912" cy="363537"/>
          </a:xfrm>
          <a:prstGeom prst="rect">
            <a:avLst/>
          </a:prstGeom>
          <a:noFill/>
        </p:spPr>
      </p:pic>
      <p:sp>
        <p:nvSpPr>
          <p:cNvPr id="14361" name="Line 263"/>
          <p:cNvSpPr/>
          <p:nvPr/>
        </p:nvSpPr>
        <p:spPr>
          <a:xfrm flipV="1">
            <a:off x="6553200" y="5257800"/>
            <a:ext cx="0" cy="30480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pic>
        <p:nvPicPr>
          <p:cNvPr id="14362" name="Object 264"/>
          <p:cNvPicPr/>
          <p:nvPr/>
        </p:nvPicPr>
        <p:blipFill>
          <a:blip r:embed="rId31"/>
          <a:srcRect/>
          <a:stretch>
            <a:fillRect/>
          </a:stretch>
        </p:blipFill>
        <p:spPr>
          <a:xfrm>
            <a:off x="6400800" y="4876800"/>
            <a:ext cx="590550" cy="363537"/>
          </a:xfrm>
          <a:prstGeom prst="rect">
            <a:avLst/>
          </a:prstGeom>
          <a:noFill/>
        </p:spPr>
      </p:pic>
      <p:sp>
        <p:nvSpPr>
          <p:cNvPr id="14363" name="Line 265"/>
          <p:cNvSpPr/>
          <p:nvPr/>
        </p:nvSpPr>
        <p:spPr>
          <a:xfrm>
            <a:off x="4800600" y="4953000"/>
            <a:ext cx="1752600" cy="304800"/>
          </a:xfrm>
          <a:prstGeom prst="line">
            <a:avLst/>
          </a:prstGeom>
          <a:noFill/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pic>
        <p:nvPicPr>
          <p:cNvPr id="14364" name="Object 266"/>
          <p:cNvPicPr/>
          <p:nvPr/>
        </p:nvPicPr>
        <p:blipFill>
          <a:blip r:embed="rId3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800600" y="4953000"/>
            <a:ext cx="1781175" cy="771525"/>
          </a:xfrm>
          <a:prstGeom prst="rect">
            <a:avLst/>
          </a:prstGeom>
          <a:noFill/>
        </p:spPr>
      </p:pic>
      <p:sp>
        <p:nvSpPr>
          <p:cNvPr id="14365" name="Line 267"/>
          <p:cNvSpPr/>
          <p:nvPr/>
        </p:nvSpPr>
        <p:spPr>
          <a:xfrm>
            <a:off x="6553200" y="5257800"/>
            <a:ext cx="1752600" cy="38100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14366" name="Oval 270"/>
          <p:cNvSpPr/>
          <p:nvPr/>
        </p:nvSpPr>
        <p:spPr>
          <a:xfrm>
            <a:off x="8458200" y="5410200"/>
            <a:ext cx="381000" cy="381000"/>
          </a:xfrm>
          <a:prstGeom prst="ellipse">
            <a:avLst/>
          </a:prstGeom>
          <a:noFill/>
          <a:ln w="9524">
            <a:solidFill>
              <a:schemeClr val="tx1"/>
            </a:solidFill>
          </a:ln>
        </p:spPr>
        <p:txBody>
          <a:bodyPr wrap="none" anchor="ctr" anchorCtr="0"/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/>
              <a:t>M</a:t>
            </a:r>
          </a:p>
        </p:txBody>
      </p: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" grpId="0" uiExpand="1" build="whole" animBg="1" autoUpdateAnimBg="0" rev="0" advAuto="0"/>
    </p:bldLst>
  </p:timing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0"/>
          <p:cNvSpPr/>
          <p:nvPr/>
        </p:nvSpPr>
        <p:spPr>
          <a:xfrm>
            <a:off x="482600" y="304800"/>
            <a:ext cx="355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例1.计算图示梁,作弯矩图</a:t>
            </a:r>
          </a:p>
        </p:txBody>
      </p:sp>
      <p:pic>
        <p:nvPicPr>
          <p:cNvPr id="15363" name="Object 6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2000" y="1066800"/>
            <a:ext cx="2838450" cy="833437"/>
          </a:xfrm>
          <a:prstGeom prst="rect">
            <a:avLst/>
          </a:prstGeom>
          <a:noFill/>
        </p:spPr>
      </p:pic>
      <p:grpSp>
        <p:nvGrpSpPr>
          <p:cNvPr id="15364" name="Group 235"/>
          <p:cNvGrpSpPr>
            <a:grpSpLocks/>
          </p:cNvGrpSpPr>
          <p:nvPr/>
        </p:nvGrpSpPr>
        <p:grpSpPr>
          <a:xfrm>
            <a:off x="4267200" y="2057400"/>
            <a:ext cx="4114800" cy="2667000"/>
            <a:chOff x="2688" y="3072"/>
            <a:chExt cx="2592" cy="1680"/>
          </a:xfrm>
        </p:grpSpPr>
        <p:sp>
          <p:nvSpPr>
            <p:cNvPr id="15558" name="Line 75"/>
            <p:cNvSpPr/>
            <p:nvPr/>
          </p:nvSpPr>
          <p:spPr>
            <a:xfrm>
              <a:off x="2736" y="4368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59" name="Line 76"/>
            <p:cNvSpPr/>
            <p:nvPr/>
          </p:nvSpPr>
          <p:spPr>
            <a:xfrm>
              <a:off x="3024" y="3072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60" name="Line 77"/>
            <p:cNvSpPr/>
            <p:nvPr/>
          </p:nvSpPr>
          <p:spPr>
            <a:xfrm>
              <a:off x="5280" y="3072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61" name="Line 78"/>
            <p:cNvSpPr/>
            <p:nvPr/>
          </p:nvSpPr>
          <p:spPr>
            <a:xfrm>
              <a:off x="4368" y="3072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62" name="Line 79"/>
            <p:cNvSpPr/>
            <p:nvPr/>
          </p:nvSpPr>
          <p:spPr>
            <a:xfrm>
              <a:off x="2736" y="3264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63" name="Line 80"/>
            <p:cNvSpPr/>
            <p:nvPr/>
          </p:nvSpPr>
          <p:spPr>
            <a:xfrm>
              <a:off x="2736" y="3600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5564" name="Object 81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736" y="3072"/>
              <a:ext cx="195" cy="212"/>
            </a:xfrm>
            <a:prstGeom prst="rect">
              <a:avLst/>
            </a:prstGeom>
            <a:noFill/>
          </p:spPr>
        </p:pic>
        <p:pic>
          <p:nvPicPr>
            <p:cNvPr id="15565" name="Object 82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688" y="3312"/>
              <a:ext cx="375" cy="327"/>
            </a:xfrm>
            <a:prstGeom prst="rect">
              <a:avLst/>
            </a:prstGeom>
            <a:noFill/>
          </p:spPr>
        </p:pic>
        <p:sp>
          <p:nvSpPr>
            <p:cNvPr id="15566" name="Rectangle 83"/>
            <p:cNvSpPr/>
            <p:nvPr/>
          </p:nvSpPr>
          <p:spPr>
            <a:xfrm>
              <a:off x="2736" y="3600"/>
              <a:ext cx="234" cy="750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zh-CN" b="1" i="0" sz="1800" u="none">
                  <a:solidFill>
                    <a:srgbClr val="005c00"/>
                  </a:solidFill>
                </a:rPr>
                <a:t>分配传递</a:t>
              </a:r>
            </a:p>
          </p:txBody>
        </p:sp>
        <p:sp>
          <p:nvSpPr>
            <p:cNvPr id="15567" name="Line 84"/>
            <p:cNvSpPr/>
            <p:nvPr/>
          </p:nvSpPr>
          <p:spPr>
            <a:xfrm>
              <a:off x="2736" y="4752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5568" name="Object 85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736" y="4464"/>
              <a:ext cx="260" cy="212"/>
            </a:xfrm>
            <a:prstGeom prst="rect">
              <a:avLst/>
            </a:prstGeom>
            <a:noFill/>
          </p:spPr>
        </p:pic>
      </p:grpSp>
      <p:pic>
        <p:nvPicPr>
          <p:cNvPr id="15365" name="Object 86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367462" y="2057400"/>
            <a:ext cx="490537" cy="363537"/>
          </a:xfrm>
          <a:prstGeom prst="rect">
            <a:avLst/>
          </a:prstGeom>
          <a:noFill/>
        </p:spPr>
      </p:pic>
      <p:pic>
        <p:nvPicPr>
          <p:cNvPr id="15366" name="Object 87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977062" y="2057400"/>
            <a:ext cx="490537" cy="363537"/>
          </a:xfrm>
          <a:prstGeom prst="rect">
            <a:avLst/>
          </a:prstGeom>
          <a:noFill/>
        </p:spPr>
      </p:pic>
      <p:grpSp>
        <p:nvGrpSpPr>
          <p:cNvPr id="15367" name="Group 88"/>
          <p:cNvGrpSpPr>
            <a:grpSpLocks/>
          </p:cNvGrpSpPr>
          <p:nvPr/>
        </p:nvGrpSpPr>
        <p:grpSpPr>
          <a:xfrm>
            <a:off x="6324600" y="2057400"/>
            <a:ext cx="1143000" cy="304800"/>
            <a:chOff x="3552" y="1296"/>
            <a:chExt cx="1104" cy="192"/>
          </a:xfrm>
        </p:grpSpPr>
        <p:sp>
          <p:nvSpPr>
            <p:cNvPr id="15555" name="Line 89"/>
            <p:cNvSpPr/>
            <p:nvPr/>
          </p:nvSpPr>
          <p:spPr>
            <a:xfrm flipV="1">
              <a:off x="3552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56" name="Line 90"/>
            <p:cNvSpPr/>
            <p:nvPr/>
          </p:nvSpPr>
          <p:spPr>
            <a:xfrm>
              <a:off x="3552" y="1296"/>
              <a:ext cx="110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57" name="Line 91"/>
            <p:cNvSpPr/>
            <p:nvPr/>
          </p:nvSpPr>
          <p:spPr>
            <a:xfrm>
              <a:off x="4656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pic>
        <p:nvPicPr>
          <p:cNvPr id="15368" name="Object 92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6389687" y="2438400"/>
            <a:ext cx="412750" cy="363537"/>
          </a:xfrm>
          <a:prstGeom prst="rect">
            <a:avLst/>
          </a:prstGeom>
          <a:noFill/>
        </p:spPr>
      </p:pic>
      <p:pic>
        <p:nvPicPr>
          <p:cNvPr id="15369" name="Object 93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849812" y="2455862"/>
            <a:ext cx="646112" cy="363537"/>
          </a:xfrm>
          <a:prstGeom prst="rect">
            <a:avLst/>
          </a:prstGeom>
          <a:noFill/>
        </p:spPr>
      </p:pic>
      <p:pic>
        <p:nvPicPr>
          <p:cNvPr id="15370" name="Object 94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6892925" y="2438400"/>
            <a:ext cx="642937" cy="363537"/>
          </a:xfrm>
          <a:prstGeom prst="rect">
            <a:avLst/>
          </a:prstGeom>
          <a:noFill/>
        </p:spPr>
      </p:pic>
      <p:pic>
        <p:nvPicPr>
          <p:cNvPr id="15371" name="Object 95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7924800" y="2438400"/>
            <a:ext cx="255587" cy="363537"/>
          </a:xfrm>
          <a:prstGeom prst="rect">
            <a:avLst/>
          </a:prstGeom>
          <a:noFill/>
        </p:spPr>
      </p:pic>
      <p:pic>
        <p:nvPicPr>
          <p:cNvPr id="15372" name="Object 96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6378575" y="2989262"/>
            <a:ext cx="403225" cy="363537"/>
          </a:xfrm>
          <a:prstGeom prst="rect">
            <a:avLst/>
          </a:prstGeom>
          <a:noFill/>
        </p:spPr>
      </p:pic>
      <p:pic>
        <p:nvPicPr>
          <p:cNvPr id="15373" name="Object 97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7054850" y="2989262"/>
            <a:ext cx="404812" cy="363537"/>
          </a:xfrm>
          <a:prstGeom prst="rect">
            <a:avLst/>
          </a:prstGeom>
          <a:noFill/>
        </p:spPr>
      </p:pic>
      <p:pic>
        <p:nvPicPr>
          <p:cNvPr id="15374" name="Object 98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4848225" y="2989262"/>
            <a:ext cx="598487" cy="363537"/>
          </a:xfrm>
          <a:prstGeom prst="rect">
            <a:avLst/>
          </a:prstGeom>
          <a:noFill/>
        </p:spPr>
      </p:pic>
      <p:sp>
        <p:nvSpPr>
          <p:cNvPr id="15375" name="Line 99"/>
          <p:cNvSpPr/>
          <p:nvPr/>
        </p:nvSpPr>
        <p:spPr>
          <a:xfrm flipH="1">
            <a:off x="5867400" y="3200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15376" name="Line 100"/>
          <p:cNvSpPr/>
          <p:nvPr/>
        </p:nvSpPr>
        <p:spPr>
          <a:xfrm>
            <a:off x="7467600" y="32004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pic>
        <p:nvPicPr>
          <p:cNvPr id="15377" name="Object 101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7924800" y="3048000"/>
            <a:ext cx="255587" cy="363537"/>
          </a:xfrm>
          <a:prstGeom prst="rect">
            <a:avLst/>
          </a:prstGeom>
          <a:noFill/>
        </p:spPr>
      </p:pic>
      <p:pic>
        <p:nvPicPr>
          <p:cNvPr id="15378" name="Object 102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4708525" y="4267200"/>
            <a:ext cx="1098550" cy="363537"/>
          </a:xfrm>
          <a:prstGeom prst="rect">
            <a:avLst/>
          </a:prstGeom>
          <a:noFill/>
        </p:spPr>
      </p:pic>
      <p:pic>
        <p:nvPicPr>
          <p:cNvPr id="15379" name="Object 103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6267450" y="4267200"/>
            <a:ext cx="590550" cy="363537"/>
          </a:xfrm>
          <a:prstGeom prst="rect">
            <a:avLst/>
          </a:prstGeom>
          <a:noFill/>
        </p:spPr>
      </p:pic>
      <p:pic>
        <p:nvPicPr>
          <p:cNvPr id="15380" name="Object 104"/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6858000" y="4267200"/>
            <a:ext cx="914400" cy="363537"/>
          </a:xfrm>
          <a:prstGeom prst="rect">
            <a:avLst/>
          </a:prstGeom>
          <a:noFill/>
        </p:spPr>
      </p:pic>
      <p:pic>
        <p:nvPicPr>
          <p:cNvPr id="15381" name="Object 105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8001000" y="4267200"/>
            <a:ext cx="255587" cy="363537"/>
          </a:xfrm>
          <a:prstGeom prst="rect">
            <a:avLst/>
          </a:prstGeom>
          <a:noFill/>
        </p:spPr>
      </p:pic>
      <p:grpSp>
        <p:nvGrpSpPr>
          <p:cNvPr id="15382" name="Group 163"/>
          <p:cNvGrpSpPr>
            <a:grpSpLocks/>
          </p:cNvGrpSpPr>
          <p:nvPr/>
        </p:nvGrpSpPr>
        <p:grpSpPr>
          <a:xfrm>
            <a:off x="4648200" y="304800"/>
            <a:ext cx="3962400" cy="1447800"/>
            <a:chOff x="2928" y="192"/>
            <a:chExt cx="2496" cy="912"/>
          </a:xfrm>
        </p:grpSpPr>
        <p:sp>
          <p:nvSpPr>
            <p:cNvPr id="15495" name="Oval 3"/>
            <p:cNvSpPr/>
            <p:nvPr/>
          </p:nvSpPr>
          <p:spPr>
            <a:xfrm>
              <a:off x="5136" y="691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5496" name="Line 4"/>
            <p:cNvSpPr/>
            <p:nvPr/>
          </p:nvSpPr>
          <p:spPr>
            <a:xfrm>
              <a:off x="5184" y="595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97" name="Line 5"/>
            <p:cNvSpPr/>
            <p:nvPr/>
          </p:nvSpPr>
          <p:spPr>
            <a:xfrm>
              <a:off x="4992" y="787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98" name="Line 6"/>
            <p:cNvSpPr/>
            <p:nvPr/>
          </p:nvSpPr>
          <p:spPr>
            <a:xfrm flipV="1">
              <a:off x="4992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99" name="Line 7"/>
            <p:cNvSpPr/>
            <p:nvPr/>
          </p:nvSpPr>
          <p:spPr>
            <a:xfrm flipV="1">
              <a:off x="5040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00" name="Line 8"/>
            <p:cNvSpPr/>
            <p:nvPr/>
          </p:nvSpPr>
          <p:spPr>
            <a:xfrm flipV="1">
              <a:off x="5088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01" name="Line 9"/>
            <p:cNvSpPr/>
            <p:nvPr/>
          </p:nvSpPr>
          <p:spPr>
            <a:xfrm flipV="1">
              <a:off x="5136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02" name="Line 10"/>
            <p:cNvSpPr/>
            <p:nvPr/>
          </p:nvSpPr>
          <p:spPr>
            <a:xfrm flipV="1">
              <a:off x="5184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03" name="Line 11"/>
            <p:cNvSpPr/>
            <p:nvPr/>
          </p:nvSpPr>
          <p:spPr>
            <a:xfrm flipV="1">
              <a:off x="5232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04" name="Line 12"/>
            <p:cNvSpPr/>
            <p:nvPr/>
          </p:nvSpPr>
          <p:spPr>
            <a:xfrm flipV="1">
              <a:off x="4944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05" name="Line 13"/>
            <p:cNvSpPr/>
            <p:nvPr/>
          </p:nvSpPr>
          <p:spPr>
            <a:xfrm>
              <a:off x="3072" y="547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06" name="Oval 14"/>
            <p:cNvSpPr/>
            <p:nvPr/>
          </p:nvSpPr>
          <p:spPr>
            <a:xfrm>
              <a:off x="5136" y="499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15507" name="Group 25"/>
            <p:cNvGrpSpPr>
              <a:grpSpLocks/>
            </p:cNvGrpSpPr>
            <p:nvPr/>
          </p:nvGrpSpPr>
          <p:grpSpPr>
            <a:xfrm>
              <a:off x="4128" y="547"/>
              <a:ext cx="432" cy="336"/>
              <a:chOff x="4612" y="2928"/>
              <a:chExt cx="432" cy="384"/>
            </a:xfrm>
          </p:grpSpPr>
          <p:sp>
            <p:nvSpPr>
              <p:cNvPr id="15543" name="Oval 26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5544" name="Line 27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45" name="Line 28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46" name="Line 29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47" name="Line 30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48" name="Line 31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49" name="Line 32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50" name="Line 33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51" name="Line 34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52" name="Line 35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53" name="Line 36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54" name="Oval 37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5508" name="Object 38"/>
            <p:cNvPicPr/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3072" y="595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5509" name="Object 39"/>
            <p:cNvPicPr/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4441" y="572"/>
              <a:ext cx="167" cy="167"/>
            </a:xfrm>
            <a:prstGeom prst="rect">
              <a:avLst/>
            </a:prstGeom>
            <a:noFill/>
          </p:spPr>
        </p:pic>
        <p:sp>
          <p:nvSpPr>
            <p:cNvPr id="15510" name="Line 40"/>
            <p:cNvSpPr/>
            <p:nvPr/>
          </p:nvSpPr>
          <p:spPr>
            <a:xfrm>
              <a:off x="3012" y="91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11" name="Line 41"/>
            <p:cNvSpPr/>
            <p:nvPr/>
          </p:nvSpPr>
          <p:spPr>
            <a:xfrm>
              <a:off x="5232" y="91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5512" name="Object 43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3343" y="816"/>
              <a:ext cx="271" cy="189"/>
            </a:xfrm>
            <a:prstGeom prst="rect">
              <a:avLst/>
            </a:prstGeom>
            <a:noFill/>
          </p:spPr>
        </p:pic>
        <p:pic>
          <p:nvPicPr>
            <p:cNvPr id="15513" name="Object 44"/>
            <p:cNvPicPr/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3504" y="584"/>
              <a:ext cx="216" cy="155"/>
            </a:xfrm>
            <a:prstGeom prst="rect">
              <a:avLst/>
            </a:prstGeom>
            <a:noFill/>
          </p:spPr>
        </p:pic>
        <p:pic>
          <p:nvPicPr>
            <p:cNvPr id="15514" name="Object 45"/>
            <p:cNvPicPr/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3792" y="192"/>
              <a:ext cx="373" cy="162"/>
            </a:xfrm>
            <a:prstGeom prst="rect">
              <a:avLst/>
            </a:prstGeom>
            <a:noFill/>
          </p:spPr>
        </p:pic>
        <p:sp>
          <p:nvSpPr>
            <p:cNvPr id="15515" name="Line 46"/>
            <p:cNvSpPr/>
            <p:nvPr/>
          </p:nvSpPr>
          <p:spPr>
            <a:xfrm>
              <a:off x="4368" y="941"/>
              <a:ext cx="0" cy="1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16" name="Line 47"/>
            <p:cNvSpPr/>
            <p:nvPr/>
          </p:nvSpPr>
          <p:spPr>
            <a:xfrm>
              <a:off x="3744" y="989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17" name="Line 48"/>
            <p:cNvSpPr/>
            <p:nvPr/>
          </p:nvSpPr>
          <p:spPr>
            <a:xfrm flipH="1">
              <a:off x="4368" y="989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5518" name="Object 49"/>
            <p:cNvPicPr/>
            <p:nvPr/>
          </p:nvPicPr>
          <p:blipFill>
            <a:blip r:embed="rId22"/>
            <a:srcRect/>
            <a:stretch>
              <a:fillRect/>
            </a:stretch>
          </p:blipFill>
          <p:spPr>
            <a:xfrm>
              <a:off x="5257" y="451"/>
              <a:ext cx="167" cy="176"/>
            </a:xfrm>
            <a:prstGeom prst="rect">
              <a:avLst/>
            </a:prstGeom>
            <a:noFill/>
          </p:spPr>
        </p:pic>
        <p:grpSp>
          <p:nvGrpSpPr>
            <p:cNvPr id="15519" name="Group 50"/>
            <p:cNvGrpSpPr>
              <a:grpSpLocks/>
            </p:cNvGrpSpPr>
            <p:nvPr/>
          </p:nvGrpSpPr>
          <p:grpSpPr>
            <a:xfrm>
              <a:off x="2928" y="355"/>
              <a:ext cx="118" cy="351"/>
              <a:chOff x="2784" y="3120"/>
              <a:chExt cx="118" cy="351"/>
            </a:xfrm>
          </p:grpSpPr>
          <p:sp>
            <p:nvSpPr>
              <p:cNvPr id="15537" name="Line 51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38" name="Line 52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39" name="Line 53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40" name="Line 54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41" name="Line 55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42" name="Line 56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5520" name="Object 57"/>
            <p:cNvPicPr/>
            <p:nvPr/>
          </p:nvPicPr>
          <p:blipFill>
            <a:blip r:embed="rId23"/>
            <a:srcRect/>
            <a:stretch>
              <a:fillRect/>
            </a:stretch>
          </p:blipFill>
          <p:spPr>
            <a:xfrm>
              <a:off x="4673" y="816"/>
              <a:ext cx="271" cy="189"/>
            </a:xfrm>
            <a:prstGeom prst="rect">
              <a:avLst/>
            </a:prstGeom>
            <a:noFill/>
          </p:spPr>
        </p:pic>
        <p:pic>
          <p:nvPicPr>
            <p:cNvPr id="15521" name="Object 58"/>
            <p:cNvPicPr/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4728" y="576"/>
              <a:ext cx="216" cy="155"/>
            </a:xfrm>
            <a:prstGeom prst="rect">
              <a:avLst/>
            </a:prstGeom>
            <a:noFill/>
          </p:spPr>
        </p:pic>
        <p:grpSp>
          <p:nvGrpSpPr>
            <p:cNvPr id="15522" name="Group 119"/>
            <p:cNvGrpSpPr>
              <a:grpSpLocks/>
            </p:cNvGrpSpPr>
            <p:nvPr/>
          </p:nvGrpSpPr>
          <p:grpSpPr>
            <a:xfrm>
              <a:off x="4368" y="384"/>
              <a:ext cx="816" cy="144"/>
              <a:chOff x="1068" y="1200"/>
              <a:chExt cx="1008" cy="240"/>
            </a:xfrm>
          </p:grpSpPr>
          <p:sp>
            <p:nvSpPr>
              <p:cNvPr id="15528" name="Line 120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29" name="Line 121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30" name="Line 122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31" name="Line 123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32" name="Line 124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33" name="Line 125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34" name="Line 126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35" name="Line 127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536" name="Line 128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5523" name="Object 142"/>
            <p:cNvPicPr/>
            <p:nvPr/>
          </p:nvPicPr>
          <p:blipFill>
            <a:blip r:embed="rId24"/>
            <a:srcRect/>
            <a:stretch>
              <a:fillRect/>
            </a:stretch>
          </p:blipFill>
          <p:spPr>
            <a:xfrm>
              <a:off x="4522" y="204"/>
              <a:ext cx="572" cy="162"/>
            </a:xfrm>
            <a:prstGeom prst="rect">
              <a:avLst/>
            </a:prstGeom>
            <a:noFill/>
          </p:spPr>
        </p:pic>
        <p:sp>
          <p:nvSpPr>
            <p:cNvPr id="15524" name="Line 158"/>
            <p:cNvSpPr/>
            <p:nvPr/>
          </p:nvSpPr>
          <p:spPr>
            <a:xfrm>
              <a:off x="3744" y="24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25" name="Line 160"/>
            <p:cNvSpPr/>
            <p:nvPr/>
          </p:nvSpPr>
          <p:spPr>
            <a:xfrm>
              <a:off x="3744" y="941"/>
              <a:ext cx="0" cy="1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526" name="Line 161"/>
            <p:cNvSpPr/>
            <p:nvPr/>
          </p:nvSpPr>
          <p:spPr>
            <a:xfrm>
              <a:off x="3024" y="989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5527" name="Object 162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3936" y="797"/>
              <a:ext cx="271" cy="189"/>
            </a:xfrm>
            <a:prstGeom prst="rect">
              <a:avLst/>
            </a:prstGeom>
            <a:noFill/>
          </p:spPr>
        </p:pic>
      </p:grpSp>
      <p:sp>
        <p:nvSpPr>
          <p:cNvPr id="15383" name="Rectangle 164"/>
          <p:cNvSpPr/>
          <p:nvPr/>
        </p:nvSpPr>
        <p:spPr>
          <a:xfrm>
            <a:off x="474662" y="842962"/>
            <a:ext cx="5937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解:</a:t>
            </a:r>
          </a:p>
        </p:txBody>
      </p:sp>
      <p:pic>
        <p:nvPicPr>
          <p:cNvPr id="15384" name="Object 165"/>
          <p:cNvPicPr/>
          <p:nvPr/>
        </p:nvPicPr>
        <p:blipFill>
          <a:blip r:embed="rId25"/>
          <a:srcRect/>
          <a:stretch>
            <a:fillRect/>
          </a:stretch>
        </p:blipFill>
        <p:spPr>
          <a:xfrm>
            <a:off x="762000" y="1828800"/>
            <a:ext cx="2863850" cy="833437"/>
          </a:xfrm>
          <a:prstGeom prst="rect">
            <a:avLst/>
          </a:prstGeom>
          <a:noFill/>
        </p:spPr>
      </p:pic>
      <p:pic>
        <p:nvPicPr>
          <p:cNvPr id="15385" name="Object 166"/>
          <p:cNvPicPr/>
          <p:nvPr/>
        </p:nvPicPr>
        <p:blipFill>
          <a:blip r:embed="rId26"/>
          <a:srcRect/>
          <a:stretch>
            <a:fillRect/>
          </a:stretch>
        </p:blipFill>
        <p:spPr>
          <a:xfrm>
            <a:off x="457200" y="2641600"/>
            <a:ext cx="3332162" cy="885825"/>
          </a:xfrm>
          <a:prstGeom prst="rect">
            <a:avLst/>
          </a:prstGeom>
          <a:noFill/>
        </p:spPr>
      </p:pic>
      <p:pic>
        <p:nvPicPr>
          <p:cNvPr id="15386" name="Object 167"/>
          <p:cNvPicPr/>
          <p:nvPr/>
        </p:nvPicPr>
        <p:blipFill>
          <a:blip r:embed="rId27"/>
          <a:srcRect/>
          <a:stretch>
            <a:fillRect/>
          </a:stretch>
        </p:blipFill>
        <p:spPr>
          <a:xfrm>
            <a:off x="444500" y="3505200"/>
            <a:ext cx="3359150" cy="885825"/>
          </a:xfrm>
          <a:prstGeom prst="rect">
            <a:avLst/>
          </a:prstGeom>
          <a:noFill/>
        </p:spPr>
      </p:pic>
      <p:grpSp>
        <p:nvGrpSpPr>
          <p:cNvPr id="15387" name="Group 229"/>
          <p:cNvGrpSpPr>
            <a:grpSpLocks/>
          </p:cNvGrpSpPr>
          <p:nvPr/>
        </p:nvGrpSpPr>
        <p:grpSpPr>
          <a:xfrm>
            <a:off x="381000" y="5029200"/>
            <a:ext cx="3581400" cy="990600"/>
            <a:chOff x="240" y="3168"/>
            <a:chExt cx="2448" cy="691"/>
          </a:xfrm>
        </p:grpSpPr>
        <p:sp>
          <p:nvSpPr>
            <p:cNvPr id="15450" name="Oval 169"/>
            <p:cNvSpPr/>
            <p:nvPr/>
          </p:nvSpPr>
          <p:spPr>
            <a:xfrm>
              <a:off x="2448" y="3667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5451" name="Line 170"/>
            <p:cNvSpPr/>
            <p:nvPr/>
          </p:nvSpPr>
          <p:spPr>
            <a:xfrm>
              <a:off x="2496" y="3571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52" name="Line 171"/>
            <p:cNvSpPr/>
            <p:nvPr/>
          </p:nvSpPr>
          <p:spPr>
            <a:xfrm>
              <a:off x="2304" y="376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53" name="Line 172"/>
            <p:cNvSpPr/>
            <p:nvPr/>
          </p:nvSpPr>
          <p:spPr>
            <a:xfrm flipV="1">
              <a:off x="2304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54" name="Line 173"/>
            <p:cNvSpPr/>
            <p:nvPr/>
          </p:nvSpPr>
          <p:spPr>
            <a:xfrm flipV="1">
              <a:off x="2352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55" name="Line 174"/>
            <p:cNvSpPr/>
            <p:nvPr/>
          </p:nvSpPr>
          <p:spPr>
            <a:xfrm flipV="1">
              <a:off x="2400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56" name="Line 175"/>
            <p:cNvSpPr/>
            <p:nvPr/>
          </p:nvSpPr>
          <p:spPr>
            <a:xfrm flipV="1">
              <a:off x="2448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57" name="Line 176"/>
            <p:cNvSpPr/>
            <p:nvPr/>
          </p:nvSpPr>
          <p:spPr>
            <a:xfrm flipV="1">
              <a:off x="2496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58" name="Line 177"/>
            <p:cNvSpPr/>
            <p:nvPr/>
          </p:nvSpPr>
          <p:spPr>
            <a:xfrm flipV="1">
              <a:off x="2544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59" name="Line 178"/>
            <p:cNvSpPr/>
            <p:nvPr/>
          </p:nvSpPr>
          <p:spPr>
            <a:xfrm flipV="1">
              <a:off x="2256" y="376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60" name="Line 179"/>
            <p:cNvSpPr/>
            <p:nvPr/>
          </p:nvSpPr>
          <p:spPr>
            <a:xfrm>
              <a:off x="384" y="3523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61" name="Oval 180"/>
            <p:cNvSpPr/>
            <p:nvPr/>
          </p:nvSpPr>
          <p:spPr>
            <a:xfrm>
              <a:off x="2448" y="3475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15462" name="Group 181"/>
            <p:cNvGrpSpPr>
              <a:grpSpLocks/>
            </p:cNvGrpSpPr>
            <p:nvPr/>
          </p:nvGrpSpPr>
          <p:grpSpPr>
            <a:xfrm>
              <a:off x="1440" y="3523"/>
              <a:ext cx="432" cy="336"/>
              <a:chOff x="4612" y="2928"/>
              <a:chExt cx="432" cy="384"/>
            </a:xfrm>
          </p:grpSpPr>
          <p:sp>
            <p:nvSpPr>
              <p:cNvPr id="15483" name="Oval 182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5484" name="Line 183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85" name="Line 184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86" name="Line 185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87" name="Line 186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88" name="Line 187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89" name="Line 188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90" name="Line 189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91" name="Line 190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92" name="Line 191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93" name="Line 192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94" name="Oval 193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5463" name="Object 200"/>
            <p:cNvPicPr/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1104" y="3168"/>
              <a:ext cx="373" cy="162"/>
            </a:xfrm>
            <a:prstGeom prst="rect">
              <a:avLst/>
            </a:prstGeom>
            <a:noFill/>
          </p:spPr>
        </p:pic>
        <p:grpSp>
          <p:nvGrpSpPr>
            <p:cNvPr id="15464" name="Group 205"/>
            <p:cNvGrpSpPr>
              <a:grpSpLocks/>
            </p:cNvGrpSpPr>
            <p:nvPr/>
          </p:nvGrpSpPr>
          <p:grpSpPr>
            <a:xfrm>
              <a:off x="240" y="3331"/>
              <a:ext cx="118" cy="351"/>
              <a:chOff x="2784" y="3120"/>
              <a:chExt cx="118" cy="351"/>
            </a:xfrm>
          </p:grpSpPr>
          <p:sp>
            <p:nvSpPr>
              <p:cNvPr id="15477" name="Line 206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78" name="Line 207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79" name="Line 208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80" name="Line 209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81" name="Line 210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82" name="Line 211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15465" name="Group 214"/>
            <p:cNvGrpSpPr>
              <a:grpSpLocks/>
            </p:cNvGrpSpPr>
            <p:nvPr/>
          </p:nvGrpSpPr>
          <p:grpSpPr>
            <a:xfrm>
              <a:off x="1680" y="3360"/>
              <a:ext cx="816" cy="144"/>
              <a:chOff x="1068" y="1200"/>
              <a:chExt cx="1008" cy="240"/>
            </a:xfrm>
          </p:grpSpPr>
          <p:sp>
            <p:nvSpPr>
              <p:cNvPr id="15468" name="Line 215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69" name="Line 216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70" name="Line 217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71" name="Line 218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72" name="Line 219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73" name="Line 220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74" name="Line 221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75" name="Line 222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76" name="Line 223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5466" name="Object 224"/>
            <p:cNvPicPr/>
            <p:nvPr/>
          </p:nvPicPr>
          <p:blipFill>
            <a:blip r:embed="rId24"/>
            <a:srcRect/>
            <a:stretch>
              <a:fillRect/>
            </a:stretch>
          </p:blipFill>
          <p:spPr>
            <a:xfrm>
              <a:off x="1834" y="3180"/>
              <a:ext cx="572" cy="162"/>
            </a:xfrm>
            <a:prstGeom prst="rect">
              <a:avLst/>
            </a:prstGeom>
            <a:noFill/>
          </p:spPr>
        </p:pic>
        <p:sp>
          <p:nvSpPr>
            <p:cNvPr id="15467" name="Line 225"/>
            <p:cNvSpPr/>
            <p:nvPr/>
          </p:nvSpPr>
          <p:spPr>
            <a:xfrm>
              <a:off x="1056" y="321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sp>
        <p:nvSpPr>
          <p:cNvPr id="15388" name="Line 152"/>
          <p:cNvSpPr/>
          <p:nvPr/>
        </p:nvSpPr>
        <p:spPr>
          <a:xfrm flipV="1">
            <a:off x="2514600" y="5181600"/>
            <a:ext cx="0" cy="30480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pic>
        <p:nvPicPr>
          <p:cNvPr id="15389" name="Object 153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609600" y="4876800"/>
            <a:ext cx="377825" cy="363537"/>
          </a:xfrm>
          <a:prstGeom prst="rect">
            <a:avLst/>
          </a:prstGeom>
          <a:noFill/>
        </p:spPr>
      </p:pic>
      <p:pic>
        <p:nvPicPr>
          <p:cNvPr id="15390" name="Object 155"/>
          <p:cNvPicPr/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514600" y="5133975"/>
            <a:ext cx="1295400" cy="657225"/>
          </a:xfrm>
          <a:prstGeom prst="rect">
            <a:avLst/>
          </a:prstGeom>
          <a:noFill/>
        </p:spPr>
      </p:pic>
      <p:sp>
        <p:nvSpPr>
          <p:cNvPr id="15391" name="Line 156"/>
          <p:cNvSpPr/>
          <p:nvPr/>
        </p:nvSpPr>
        <p:spPr>
          <a:xfrm flipV="1">
            <a:off x="1524000" y="5257800"/>
            <a:ext cx="990600" cy="53340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15392" name="Line 230"/>
          <p:cNvSpPr/>
          <p:nvPr/>
        </p:nvSpPr>
        <p:spPr>
          <a:xfrm flipV="1" flipH="1">
            <a:off x="533400" y="5181600"/>
            <a:ext cx="990600" cy="60960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pic>
        <p:nvPicPr>
          <p:cNvPr id="15393" name="Object 231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981200" y="5562600"/>
            <a:ext cx="377825" cy="363537"/>
          </a:xfrm>
          <a:prstGeom prst="rect">
            <a:avLst/>
          </a:prstGeom>
          <a:noFill/>
        </p:spPr>
      </p:pic>
      <p:pic>
        <p:nvPicPr>
          <p:cNvPr id="15394" name="Object 232"/>
          <p:cNvPicPr/>
          <p:nvPr/>
        </p:nvPicPr>
        <p:blipFill>
          <a:blip r:embed="rId29"/>
          <a:srcRect/>
          <a:stretch>
            <a:fillRect/>
          </a:stretch>
        </p:blipFill>
        <p:spPr>
          <a:xfrm>
            <a:off x="2362200" y="4800600"/>
            <a:ext cx="377825" cy="363537"/>
          </a:xfrm>
          <a:prstGeom prst="rect">
            <a:avLst/>
          </a:prstGeom>
          <a:noFill/>
        </p:spPr>
      </p:pic>
      <p:grpSp>
        <p:nvGrpSpPr>
          <p:cNvPr id="15395" name="Group 305"/>
          <p:cNvGrpSpPr>
            <a:grpSpLocks/>
          </p:cNvGrpSpPr>
          <p:nvPr/>
        </p:nvGrpSpPr>
        <p:grpSpPr>
          <a:xfrm>
            <a:off x="4495800" y="4800600"/>
            <a:ext cx="4343400" cy="1401762"/>
            <a:chOff x="2832" y="3024"/>
            <a:chExt cx="2736" cy="883"/>
          </a:xfrm>
        </p:grpSpPr>
        <p:sp>
          <p:nvSpPr>
            <p:cNvPr id="15397" name="Oval 157"/>
            <p:cNvSpPr/>
            <p:nvPr/>
          </p:nvSpPr>
          <p:spPr>
            <a:xfrm>
              <a:off x="5328" y="3408"/>
              <a:ext cx="240" cy="240"/>
            </a:xfrm>
            <a:prstGeom prst="ellips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/>
                <a:t>M</a:t>
              </a:r>
            </a:p>
          </p:txBody>
        </p:sp>
        <p:sp>
          <p:nvSpPr>
            <p:cNvPr id="15398" name="Oval 237"/>
            <p:cNvSpPr/>
            <p:nvPr/>
          </p:nvSpPr>
          <p:spPr>
            <a:xfrm>
              <a:off x="5040" y="3715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5399" name="Line 238"/>
            <p:cNvSpPr/>
            <p:nvPr/>
          </p:nvSpPr>
          <p:spPr>
            <a:xfrm>
              <a:off x="5088" y="3619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00" name="Line 239"/>
            <p:cNvSpPr/>
            <p:nvPr/>
          </p:nvSpPr>
          <p:spPr>
            <a:xfrm>
              <a:off x="4896" y="3811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01" name="Line 240"/>
            <p:cNvSpPr/>
            <p:nvPr/>
          </p:nvSpPr>
          <p:spPr>
            <a:xfrm flipV="1">
              <a:off x="4896" y="3811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02" name="Line 241"/>
            <p:cNvSpPr/>
            <p:nvPr/>
          </p:nvSpPr>
          <p:spPr>
            <a:xfrm flipV="1">
              <a:off x="4944" y="3811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03" name="Line 242"/>
            <p:cNvSpPr/>
            <p:nvPr/>
          </p:nvSpPr>
          <p:spPr>
            <a:xfrm flipV="1">
              <a:off x="4992" y="3811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04" name="Line 243"/>
            <p:cNvSpPr/>
            <p:nvPr/>
          </p:nvSpPr>
          <p:spPr>
            <a:xfrm flipV="1">
              <a:off x="5040" y="3811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05" name="Line 244"/>
            <p:cNvSpPr/>
            <p:nvPr/>
          </p:nvSpPr>
          <p:spPr>
            <a:xfrm flipV="1">
              <a:off x="5088" y="3811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06" name="Line 245"/>
            <p:cNvSpPr/>
            <p:nvPr/>
          </p:nvSpPr>
          <p:spPr>
            <a:xfrm flipV="1">
              <a:off x="5136" y="3811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07" name="Line 246"/>
            <p:cNvSpPr/>
            <p:nvPr/>
          </p:nvSpPr>
          <p:spPr>
            <a:xfrm flipV="1">
              <a:off x="4848" y="3811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08" name="Line 247"/>
            <p:cNvSpPr/>
            <p:nvPr/>
          </p:nvSpPr>
          <p:spPr>
            <a:xfrm>
              <a:off x="2976" y="3571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09" name="Oval 248"/>
            <p:cNvSpPr/>
            <p:nvPr/>
          </p:nvSpPr>
          <p:spPr>
            <a:xfrm>
              <a:off x="5040" y="3523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15410" name="Group 249"/>
            <p:cNvGrpSpPr>
              <a:grpSpLocks/>
            </p:cNvGrpSpPr>
            <p:nvPr/>
          </p:nvGrpSpPr>
          <p:grpSpPr>
            <a:xfrm>
              <a:off x="4032" y="3571"/>
              <a:ext cx="432" cy="336"/>
              <a:chOff x="4612" y="2928"/>
              <a:chExt cx="432" cy="384"/>
            </a:xfrm>
          </p:grpSpPr>
          <p:sp>
            <p:nvSpPr>
              <p:cNvPr id="15438" name="Oval 250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5439" name="Line 251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40" name="Line 252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41" name="Line 253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42" name="Line 254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43" name="Line 255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44" name="Line 256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45" name="Line 257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46" name="Line 258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47" name="Line 259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48" name="Line 260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49" name="Oval 261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5411" name="Object 268"/>
            <p:cNvPicPr/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3696" y="3216"/>
              <a:ext cx="373" cy="162"/>
            </a:xfrm>
            <a:prstGeom prst="rect">
              <a:avLst/>
            </a:prstGeom>
            <a:noFill/>
          </p:spPr>
        </p:pic>
        <p:grpSp>
          <p:nvGrpSpPr>
            <p:cNvPr id="15412" name="Group 273"/>
            <p:cNvGrpSpPr>
              <a:grpSpLocks/>
            </p:cNvGrpSpPr>
            <p:nvPr/>
          </p:nvGrpSpPr>
          <p:grpSpPr>
            <a:xfrm>
              <a:off x="2832" y="3379"/>
              <a:ext cx="118" cy="351"/>
              <a:chOff x="2784" y="3120"/>
              <a:chExt cx="118" cy="351"/>
            </a:xfrm>
          </p:grpSpPr>
          <p:sp>
            <p:nvSpPr>
              <p:cNvPr id="15432" name="Line 274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33" name="Line 275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34" name="Line 276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35" name="Line 277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36" name="Line 278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37" name="Line 279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15413" name="Group 282"/>
            <p:cNvGrpSpPr>
              <a:grpSpLocks/>
            </p:cNvGrpSpPr>
            <p:nvPr/>
          </p:nvGrpSpPr>
          <p:grpSpPr>
            <a:xfrm>
              <a:off x="4272" y="3408"/>
              <a:ext cx="816" cy="144"/>
              <a:chOff x="1068" y="1200"/>
              <a:chExt cx="1008" cy="240"/>
            </a:xfrm>
          </p:grpSpPr>
          <p:sp>
            <p:nvSpPr>
              <p:cNvPr id="15423" name="Line 283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24" name="Line 284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25" name="Line 285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26" name="Line 286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27" name="Line 287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28" name="Line 288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29" name="Line 289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30" name="Line 290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5431" name="Line 291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5414" name="Object 292"/>
            <p:cNvPicPr/>
            <p:nvPr/>
          </p:nvPicPr>
          <p:blipFill>
            <a:blip r:embed="rId24"/>
            <a:srcRect/>
            <a:stretch>
              <a:fillRect/>
            </a:stretch>
          </p:blipFill>
          <p:spPr>
            <a:xfrm>
              <a:off x="4426" y="3228"/>
              <a:ext cx="572" cy="162"/>
            </a:xfrm>
            <a:prstGeom prst="rect">
              <a:avLst/>
            </a:prstGeom>
            <a:noFill/>
          </p:spPr>
        </p:pic>
        <p:sp>
          <p:nvSpPr>
            <p:cNvPr id="15415" name="Line 293"/>
            <p:cNvSpPr/>
            <p:nvPr/>
          </p:nvSpPr>
          <p:spPr>
            <a:xfrm>
              <a:off x="3648" y="32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16" name="Line 297"/>
            <p:cNvSpPr/>
            <p:nvPr/>
          </p:nvSpPr>
          <p:spPr>
            <a:xfrm flipV="1">
              <a:off x="4272" y="3264"/>
              <a:ext cx="0" cy="288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17" name="Line 299"/>
            <p:cNvSpPr/>
            <p:nvPr/>
          </p:nvSpPr>
          <p:spPr>
            <a:xfrm>
              <a:off x="2928" y="3360"/>
              <a:ext cx="720" cy="48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18" name="Line 300"/>
            <p:cNvSpPr/>
            <p:nvPr/>
          </p:nvSpPr>
          <p:spPr>
            <a:xfrm flipH="1">
              <a:off x="3648" y="3264"/>
              <a:ext cx="624" cy="576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5419" name="Line 301"/>
            <p:cNvSpPr/>
            <p:nvPr/>
          </p:nvSpPr>
          <p:spPr>
            <a:xfrm>
              <a:off x="3648" y="3552"/>
              <a:ext cx="0" cy="288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5420" name="Object 302"/>
            <p:cNvPicPr/>
            <p:nvPr/>
          </p:nvPicPr>
          <p:blipFill>
            <a:blip r:embed="rId2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4272" y="3282"/>
              <a:ext cx="912" cy="414"/>
            </a:xfrm>
            <a:prstGeom prst="rect">
              <a:avLst/>
            </a:prstGeom>
            <a:noFill/>
          </p:spPr>
        </p:pic>
        <p:pic>
          <p:nvPicPr>
            <p:cNvPr id="15421" name="Object 303"/>
            <p:cNvPicPr/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4080" y="3024"/>
              <a:ext cx="372" cy="229"/>
            </a:xfrm>
            <a:prstGeom prst="rect">
              <a:avLst/>
            </a:prstGeom>
            <a:noFill/>
          </p:spPr>
        </p:pic>
        <p:pic>
          <p:nvPicPr>
            <p:cNvPr id="15422" name="Object 304"/>
            <p:cNvPicPr/>
            <p:nvPr/>
          </p:nvPicPr>
          <p:blipFill>
            <a:blip r:embed="rId30"/>
            <a:srcRect/>
            <a:stretch>
              <a:fillRect/>
            </a:stretch>
          </p:blipFill>
          <p:spPr>
            <a:xfrm>
              <a:off x="2863" y="3168"/>
              <a:ext cx="534" cy="229"/>
            </a:xfrm>
            <a:prstGeom prst="rect">
              <a:avLst/>
            </a:prstGeom>
            <a:noFill/>
          </p:spPr>
        </p:pic>
      </p:grpSp>
      <p:pic>
        <p:nvPicPr>
          <p:cNvPr id="15396" name="Object 306"/>
          <p:cNvPicPr/>
          <p:nvPr/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95500" y="5162550"/>
            <a:ext cx="419100" cy="476250"/>
          </a:xfrm>
          <a:prstGeom prst="rect">
            <a:avLst/>
          </a:prstGeom>
          <a:noFill/>
        </p:spPr>
      </p:pic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3" grpId="0" uiExpand="1" build="whole" animBg="0" autoUpdateAnimBg="0" rev="0" advAuto="0"/>
    </p:bldLst>
  </p:timing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93"/>
          <p:cNvGrpSpPr>
            <a:grpSpLocks/>
          </p:cNvGrpSpPr>
          <p:nvPr/>
        </p:nvGrpSpPr>
        <p:grpSpPr>
          <a:xfrm>
            <a:off x="6172200" y="3200400"/>
            <a:ext cx="1143000" cy="304800"/>
            <a:chOff x="3552" y="1296"/>
            <a:chExt cx="1104" cy="192"/>
          </a:xfrm>
        </p:grpSpPr>
        <p:sp>
          <p:nvSpPr>
            <p:cNvPr id="16583" name="Line 294"/>
            <p:cNvSpPr/>
            <p:nvPr/>
          </p:nvSpPr>
          <p:spPr>
            <a:xfrm flipV="1">
              <a:off x="3552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584" name="Line 295"/>
            <p:cNvSpPr/>
            <p:nvPr/>
          </p:nvSpPr>
          <p:spPr>
            <a:xfrm>
              <a:off x="3552" y="1296"/>
              <a:ext cx="110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585" name="Line 296"/>
            <p:cNvSpPr/>
            <p:nvPr/>
          </p:nvSpPr>
          <p:spPr>
            <a:xfrm>
              <a:off x="4656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sp>
        <p:nvSpPr>
          <p:cNvPr id="16387" name="Rectangle 58"/>
          <p:cNvSpPr/>
          <p:nvPr/>
        </p:nvSpPr>
        <p:spPr>
          <a:xfrm>
            <a:off x="600075" y="274637"/>
            <a:ext cx="24479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800" u="none">
                <a:solidFill>
                  <a:srgbClr val="005c00"/>
                </a:solidFill>
              </a:rPr>
              <a:t>练习:作弯矩图</a:t>
            </a:r>
          </a:p>
        </p:txBody>
      </p:sp>
      <p:grpSp>
        <p:nvGrpSpPr>
          <p:cNvPr id="16388" name="Group 213"/>
          <p:cNvGrpSpPr>
            <a:grpSpLocks/>
          </p:cNvGrpSpPr>
          <p:nvPr/>
        </p:nvGrpSpPr>
        <p:grpSpPr>
          <a:xfrm>
            <a:off x="4191000" y="304800"/>
            <a:ext cx="4343400" cy="1600200"/>
            <a:chOff x="2208" y="336"/>
            <a:chExt cx="2736" cy="1008"/>
          </a:xfrm>
        </p:grpSpPr>
        <p:sp>
          <p:nvSpPr>
            <p:cNvPr id="16526" name="Line 72"/>
            <p:cNvSpPr/>
            <p:nvPr/>
          </p:nvSpPr>
          <p:spPr>
            <a:xfrm>
              <a:off x="2544" y="787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6527" name="Group 74"/>
            <p:cNvGrpSpPr>
              <a:grpSpLocks/>
            </p:cNvGrpSpPr>
            <p:nvPr/>
          </p:nvGrpSpPr>
          <p:grpSpPr>
            <a:xfrm>
              <a:off x="3600" y="787"/>
              <a:ext cx="432" cy="336"/>
              <a:chOff x="4612" y="2928"/>
              <a:chExt cx="432" cy="384"/>
            </a:xfrm>
          </p:grpSpPr>
          <p:sp>
            <p:nvSpPr>
              <p:cNvPr id="16571" name="Oval 75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572" name="Line 76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73" name="Line 77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74" name="Line 78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75" name="Line 79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76" name="Line 80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77" name="Line 81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78" name="Line 82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79" name="Line 83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80" name="Line 84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81" name="Line 85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82" name="Oval 86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6528" name="Object 26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544" y="835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6529" name="Object 27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913" y="812"/>
              <a:ext cx="167" cy="167"/>
            </a:xfrm>
            <a:prstGeom prst="rect">
              <a:avLst/>
            </a:prstGeom>
            <a:noFill/>
          </p:spPr>
        </p:pic>
        <p:sp>
          <p:nvSpPr>
            <p:cNvPr id="16530" name="Line 89"/>
            <p:cNvSpPr/>
            <p:nvPr/>
          </p:nvSpPr>
          <p:spPr>
            <a:xfrm>
              <a:off x="2484" y="115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531" name="Line 90"/>
            <p:cNvSpPr/>
            <p:nvPr/>
          </p:nvSpPr>
          <p:spPr>
            <a:xfrm>
              <a:off x="4704" y="115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6532" name="Object 28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128" y="1056"/>
              <a:ext cx="271" cy="189"/>
            </a:xfrm>
            <a:prstGeom prst="rect">
              <a:avLst/>
            </a:prstGeom>
            <a:noFill/>
          </p:spPr>
        </p:pic>
        <p:pic>
          <p:nvPicPr>
            <p:cNvPr id="16533" name="Object 29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976" y="824"/>
              <a:ext cx="216" cy="155"/>
            </a:xfrm>
            <a:prstGeom prst="rect">
              <a:avLst/>
            </a:prstGeom>
            <a:noFill/>
          </p:spPr>
        </p:pic>
        <p:pic>
          <p:nvPicPr>
            <p:cNvPr id="16534" name="Object 30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324" y="336"/>
              <a:ext cx="583" cy="162"/>
            </a:xfrm>
            <a:prstGeom prst="rect">
              <a:avLst/>
            </a:prstGeom>
            <a:noFill/>
          </p:spPr>
        </p:pic>
        <p:sp>
          <p:nvSpPr>
            <p:cNvPr id="16535" name="Line 94"/>
            <p:cNvSpPr/>
            <p:nvPr/>
          </p:nvSpPr>
          <p:spPr>
            <a:xfrm>
              <a:off x="3840" y="1181"/>
              <a:ext cx="0" cy="1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536" name="Line 95"/>
            <p:cNvSpPr/>
            <p:nvPr/>
          </p:nvSpPr>
          <p:spPr>
            <a:xfrm flipH="1">
              <a:off x="3840" y="124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6537" name="Object 31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464" y="816"/>
              <a:ext cx="167" cy="176"/>
            </a:xfrm>
            <a:prstGeom prst="rect">
              <a:avLst/>
            </a:prstGeom>
            <a:noFill/>
          </p:spPr>
        </p:pic>
        <p:pic>
          <p:nvPicPr>
            <p:cNvPr id="16538" name="Object 32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086" y="1056"/>
              <a:ext cx="339" cy="189"/>
            </a:xfrm>
            <a:prstGeom prst="rect">
              <a:avLst/>
            </a:prstGeom>
            <a:noFill/>
          </p:spPr>
        </p:pic>
        <p:pic>
          <p:nvPicPr>
            <p:cNvPr id="16539" name="Object 33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4200" y="816"/>
              <a:ext cx="216" cy="155"/>
            </a:xfrm>
            <a:prstGeom prst="rect">
              <a:avLst/>
            </a:prstGeom>
            <a:noFill/>
          </p:spPr>
        </p:pic>
        <p:sp>
          <p:nvSpPr>
            <p:cNvPr id="16540" name="Line 117"/>
            <p:cNvSpPr/>
            <p:nvPr/>
          </p:nvSpPr>
          <p:spPr>
            <a:xfrm flipH="1">
              <a:off x="2496" y="1248"/>
              <a:ext cx="13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  <a:headEnd type="triangle" len="med" w="med"/>
              <a:tailEnd type="triangle" len="med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541" name="Freeform 118"/>
            <p:cNvSpPr/>
            <p:nvPr/>
          </p:nvSpPr>
          <p:spPr>
            <a:xfrm rot="394307" flipH="1">
              <a:off x="2324" y="528"/>
              <a:ext cx="364" cy="18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16542" name="Line 119"/>
            <p:cNvSpPr/>
            <p:nvPr/>
          </p:nvSpPr>
          <p:spPr>
            <a:xfrm flipH="1">
              <a:off x="2544" y="672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6543" name="Group 185"/>
            <p:cNvGrpSpPr>
              <a:grpSpLocks/>
            </p:cNvGrpSpPr>
            <p:nvPr/>
          </p:nvGrpSpPr>
          <p:grpSpPr>
            <a:xfrm>
              <a:off x="2208" y="720"/>
              <a:ext cx="379" cy="360"/>
              <a:chOff x="576" y="3324"/>
              <a:chExt cx="379" cy="360"/>
            </a:xfrm>
          </p:grpSpPr>
          <p:sp>
            <p:nvSpPr>
              <p:cNvPr id="16558" name="Oval 186"/>
              <p:cNvSpPr/>
              <p:nvPr/>
            </p:nvSpPr>
            <p:spPr>
              <a:xfrm>
                <a:off x="813" y="350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559" name="Oval 187"/>
              <p:cNvSpPr/>
              <p:nvPr/>
            </p:nvSpPr>
            <p:spPr>
              <a:xfrm>
                <a:off x="623" y="3324"/>
                <a:ext cx="95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560" name="Line 188"/>
              <p:cNvSpPr/>
              <p:nvPr/>
            </p:nvSpPr>
            <p:spPr>
              <a:xfrm>
                <a:off x="718" y="3369"/>
                <a:ext cx="95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61" name="Line 189"/>
              <p:cNvSpPr/>
              <p:nvPr/>
            </p:nvSpPr>
            <p:spPr>
              <a:xfrm>
                <a:off x="860" y="3414"/>
                <a:ext cx="0" cy="9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62" name="Line 190"/>
              <p:cNvSpPr/>
              <p:nvPr/>
            </p:nvSpPr>
            <p:spPr>
              <a:xfrm>
                <a:off x="576" y="3324"/>
                <a:ext cx="379" cy="3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63" name="Line 191"/>
              <p:cNvSpPr/>
              <p:nvPr/>
            </p:nvSpPr>
            <p:spPr>
              <a:xfrm>
                <a:off x="576" y="341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64" name="Line 192"/>
              <p:cNvSpPr/>
              <p:nvPr/>
            </p:nvSpPr>
            <p:spPr>
              <a:xfrm>
                <a:off x="623" y="345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65" name="Line 193"/>
              <p:cNvSpPr/>
              <p:nvPr/>
            </p:nvSpPr>
            <p:spPr>
              <a:xfrm>
                <a:off x="671" y="3504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66" name="Line 194"/>
              <p:cNvSpPr/>
              <p:nvPr/>
            </p:nvSpPr>
            <p:spPr>
              <a:xfrm>
                <a:off x="718" y="354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67" name="Line 195"/>
              <p:cNvSpPr/>
              <p:nvPr/>
            </p:nvSpPr>
            <p:spPr>
              <a:xfrm>
                <a:off x="765" y="359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68" name="Line 196"/>
              <p:cNvSpPr/>
              <p:nvPr/>
            </p:nvSpPr>
            <p:spPr>
              <a:xfrm>
                <a:off x="813" y="3639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69" name="Line 197"/>
              <p:cNvSpPr/>
              <p:nvPr/>
            </p:nvSpPr>
            <p:spPr>
              <a:xfrm>
                <a:off x="860" y="368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70" name="Oval 198"/>
              <p:cNvSpPr/>
              <p:nvPr/>
            </p:nvSpPr>
            <p:spPr>
              <a:xfrm>
                <a:off x="813" y="332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16544" name="Group 199"/>
            <p:cNvGrpSpPr>
              <a:grpSpLocks/>
            </p:cNvGrpSpPr>
            <p:nvPr/>
          </p:nvGrpSpPr>
          <p:grpSpPr>
            <a:xfrm rot="10784459">
              <a:off x="4656" y="624"/>
              <a:ext cx="288" cy="384"/>
              <a:chOff x="3616" y="3640"/>
              <a:chExt cx="384" cy="488"/>
            </a:xfrm>
          </p:grpSpPr>
          <p:sp>
            <p:nvSpPr>
              <p:cNvPr id="16545" name="Oval 200"/>
              <p:cNvSpPr/>
              <p:nvPr/>
            </p:nvSpPr>
            <p:spPr>
              <a:xfrm rot="5400000">
                <a:off x="3897" y="394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546" name="Oval 201"/>
              <p:cNvSpPr/>
              <p:nvPr/>
            </p:nvSpPr>
            <p:spPr>
              <a:xfrm>
                <a:off x="3711" y="37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547" name="Line 202"/>
              <p:cNvSpPr/>
              <p:nvPr/>
            </p:nvSpPr>
            <p:spPr>
              <a:xfrm>
                <a:off x="3796" y="3816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48" name="Line 203"/>
              <p:cNvSpPr/>
              <p:nvPr/>
            </p:nvSpPr>
            <p:spPr>
              <a:xfrm rot="5400000">
                <a:off x="3848" y="3936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49" name="Oval 204"/>
              <p:cNvSpPr/>
              <p:nvPr/>
            </p:nvSpPr>
            <p:spPr>
              <a:xfrm>
                <a:off x="3892" y="37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550" name="Oval 205"/>
              <p:cNvSpPr/>
              <p:nvPr/>
            </p:nvSpPr>
            <p:spPr>
              <a:xfrm rot="5400000">
                <a:off x="3701" y="39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551" name="Line 206"/>
              <p:cNvSpPr/>
              <p:nvPr/>
            </p:nvSpPr>
            <p:spPr>
              <a:xfrm>
                <a:off x="4000" y="3755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52" name="Line 207"/>
              <p:cNvSpPr/>
              <p:nvPr/>
            </p:nvSpPr>
            <p:spPr>
              <a:xfrm>
                <a:off x="3712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53" name="Line 208"/>
              <p:cNvSpPr/>
              <p:nvPr/>
            </p:nvSpPr>
            <p:spPr>
              <a:xfrm flipV="1">
                <a:off x="3616" y="364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54" name="Line 209"/>
              <p:cNvSpPr/>
              <p:nvPr/>
            </p:nvSpPr>
            <p:spPr>
              <a:xfrm flipV="1">
                <a:off x="3616" y="373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55" name="Line 210"/>
              <p:cNvSpPr/>
              <p:nvPr/>
            </p:nvSpPr>
            <p:spPr>
              <a:xfrm flipV="1">
                <a:off x="3616" y="383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56" name="Line 211"/>
              <p:cNvSpPr/>
              <p:nvPr/>
            </p:nvSpPr>
            <p:spPr>
              <a:xfrm flipV="1">
                <a:off x="3616" y="392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57" name="Line 212"/>
              <p:cNvSpPr/>
              <p:nvPr/>
            </p:nvSpPr>
            <p:spPr>
              <a:xfrm flipV="1">
                <a:off x="3616" y="4024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</p:grpSp>
      <p:pic>
        <p:nvPicPr>
          <p:cNvPr id="16389" name="Object 0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762000" y="1066800"/>
            <a:ext cx="2838450" cy="833437"/>
          </a:xfrm>
          <a:prstGeom prst="rect">
            <a:avLst/>
          </a:prstGeom>
          <a:noFill/>
        </p:spPr>
      </p:pic>
      <p:sp>
        <p:nvSpPr>
          <p:cNvPr id="16390" name="Rectangle 215"/>
          <p:cNvSpPr/>
          <p:nvPr/>
        </p:nvSpPr>
        <p:spPr>
          <a:xfrm>
            <a:off x="474662" y="842962"/>
            <a:ext cx="5937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解:</a:t>
            </a:r>
          </a:p>
        </p:txBody>
      </p:sp>
      <p:pic>
        <p:nvPicPr>
          <p:cNvPr id="16391" name="Object 1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762000" y="1828800"/>
            <a:ext cx="1354137" cy="833437"/>
          </a:xfrm>
          <a:prstGeom prst="rect">
            <a:avLst/>
          </a:prstGeom>
          <a:noFill/>
        </p:spPr>
      </p:pic>
      <p:pic>
        <p:nvPicPr>
          <p:cNvPr id="16392" name="Object 2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457200" y="2641600"/>
            <a:ext cx="3332162" cy="885825"/>
          </a:xfrm>
          <a:prstGeom prst="rect">
            <a:avLst/>
          </a:prstGeom>
          <a:noFill/>
        </p:spPr>
      </p:pic>
      <p:pic>
        <p:nvPicPr>
          <p:cNvPr id="16393" name="Object 3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444500" y="3505200"/>
            <a:ext cx="3359150" cy="885825"/>
          </a:xfrm>
          <a:prstGeom prst="rect">
            <a:avLst/>
          </a:prstGeom>
          <a:noFill/>
        </p:spPr>
      </p:pic>
      <p:grpSp>
        <p:nvGrpSpPr>
          <p:cNvPr id="16394" name="Group 278"/>
          <p:cNvGrpSpPr>
            <a:grpSpLocks/>
          </p:cNvGrpSpPr>
          <p:nvPr/>
        </p:nvGrpSpPr>
        <p:grpSpPr>
          <a:xfrm>
            <a:off x="3951287" y="1800225"/>
            <a:ext cx="4583112" cy="1201737"/>
            <a:chOff x="2489" y="1134"/>
            <a:chExt cx="2887" cy="757"/>
          </a:xfrm>
        </p:grpSpPr>
        <p:sp>
          <p:nvSpPr>
            <p:cNvPr id="16476" name="Line 180"/>
            <p:cNvSpPr/>
            <p:nvPr/>
          </p:nvSpPr>
          <p:spPr>
            <a:xfrm flipV="1" flipH="1">
              <a:off x="2928" y="1296"/>
              <a:ext cx="1344" cy="384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477" name="Line 182"/>
            <p:cNvSpPr/>
            <p:nvPr/>
          </p:nvSpPr>
          <p:spPr>
            <a:xfrm flipH="1">
              <a:off x="2928" y="1296"/>
              <a:ext cx="0" cy="24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478" name="Rectangle 183"/>
            <p:cNvSpPr/>
            <p:nvPr/>
          </p:nvSpPr>
          <p:spPr>
            <a:xfrm>
              <a:off x="2956" y="1536"/>
              <a:ext cx="35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100</a:t>
              </a:r>
            </a:p>
          </p:txBody>
        </p:sp>
        <p:sp>
          <p:nvSpPr>
            <p:cNvPr id="16479" name="Rectangle 184"/>
            <p:cNvSpPr/>
            <p:nvPr/>
          </p:nvSpPr>
          <p:spPr>
            <a:xfrm>
              <a:off x="4332" y="1536"/>
              <a:ext cx="27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50</a:t>
              </a:r>
            </a:p>
          </p:txBody>
        </p:sp>
        <p:sp>
          <p:nvSpPr>
            <p:cNvPr id="16480" name="Line 220"/>
            <p:cNvSpPr/>
            <p:nvPr/>
          </p:nvSpPr>
          <p:spPr>
            <a:xfrm>
              <a:off x="2976" y="1555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6481" name="Group 221"/>
            <p:cNvGrpSpPr>
              <a:grpSpLocks/>
            </p:cNvGrpSpPr>
            <p:nvPr/>
          </p:nvGrpSpPr>
          <p:grpSpPr>
            <a:xfrm>
              <a:off x="4032" y="1555"/>
              <a:ext cx="432" cy="336"/>
              <a:chOff x="4612" y="2928"/>
              <a:chExt cx="432" cy="384"/>
            </a:xfrm>
          </p:grpSpPr>
          <p:sp>
            <p:nvSpPr>
              <p:cNvPr id="16514" name="Oval 222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515" name="Line 223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16" name="Line 224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17" name="Line 225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18" name="Line 226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19" name="Line 227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20" name="Line 228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21" name="Line 229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22" name="Line 230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23" name="Line 231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24" name="Line 232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25" name="Oval 233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6482" name="Object 24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489" y="1134"/>
              <a:ext cx="583" cy="162"/>
            </a:xfrm>
            <a:prstGeom prst="rect">
              <a:avLst/>
            </a:prstGeom>
            <a:noFill/>
          </p:spPr>
        </p:pic>
        <p:sp>
          <p:nvSpPr>
            <p:cNvPr id="16483" name="Freeform 247"/>
            <p:cNvSpPr/>
            <p:nvPr/>
          </p:nvSpPr>
          <p:spPr>
            <a:xfrm rot="394307" flipH="1">
              <a:off x="2756" y="1296"/>
              <a:ext cx="364" cy="18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16484" name="Line 248"/>
            <p:cNvSpPr/>
            <p:nvPr/>
          </p:nvSpPr>
          <p:spPr>
            <a:xfrm flipH="1">
              <a:off x="2976" y="1440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6485" name="Group 249"/>
            <p:cNvGrpSpPr>
              <a:grpSpLocks/>
            </p:cNvGrpSpPr>
            <p:nvPr/>
          </p:nvGrpSpPr>
          <p:grpSpPr>
            <a:xfrm>
              <a:off x="2640" y="1488"/>
              <a:ext cx="379" cy="360"/>
              <a:chOff x="576" y="3324"/>
              <a:chExt cx="379" cy="360"/>
            </a:xfrm>
          </p:grpSpPr>
          <p:sp>
            <p:nvSpPr>
              <p:cNvPr id="16501" name="Oval 250"/>
              <p:cNvSpPr/>
              <p:nvPr/>
            </p:nvSpPr>
            <p:spPr>
              <a:xfrm>
                <a:off x="813" y="350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502" name="Oval 251"/>
              <p:cNvSpPr/>
              <p:nvPr/>
            </p:nvSpPr>
            <p:spPr>
              <a:xfrm>
                <a:off x="623" y="3324"/>
                <a:ext cx="95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503" name="Line 252"/>
              <p:cNvSpPr/>
              <p:nvPr/>
            </p:nvSpPr>
            <p:spPr>
              <a:xfrm>
                <a:off x="718" y="3369"/>
                <a:ext cx="95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04" name="Line 253"/>
              <p:cNvSpPr/>
              <p:nvPr/>
            </p:nvSpPr>
            <p:spPr>
              <a:xfrm>
                <a:off x="860" y="3414"/>
                <a:ext cx="0" cy="9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05" name="Line 254"/>
              <p:cNvSpPr/>
              <p:nvPr/>
            </p:nvSpPr>
            <p:spPr>
              <a:xfrm>
                <a:off x="576" y="3324"/>
                <a:ext cx="379" cy="3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06" name="Line 255"/>
              <p:cNvSpPr/>
              <p:nvPr/>
            </p:nvSpPr>
            <p:spPr>
              <a:xfrm>
                <a:off x="576" y="341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07" name="Line 256"/>
              <p:cNvSpPr/>
              <p:nvPr/>
            </p:nvSpPr>
            <p:spPr>
              <a:xfrm>
                <a:off x="623" y="345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08" name="Line 257"/>
              <p:cNvSpPr/>
              <p:nvPr/>
            </p:nvSpPr>
            <p:spPr>
              <a:xfrm>
                <a:off x="671" y="3504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09" name="Line 258"/>
              <p:cNvSpPr/>
              <p:nvPr/>
            </p:nvSpPr>
            <p:spPr>
              <a:xfrm>
                <a:off x="718" y="354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10" name="Line 259"/>
              <p:cNvSpPr/>
              <p:nvPr/>
            </p:nvSpPr>
            <p:spPr>
              <a:xfrm>
                <a:off x="765" y="359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11" name="Line 260"/>
              <p:cNvSpPr/>
              <p:nvPr/>
            </p:nvSpPr>
            <p:spPr>
              <a:xfrm>
                <a:off x="813" y="3639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12" name="Line 261"/>
              <p:cNvSpPr/>
              <p:nvPr/>
            </p:nvSpPr>
            <p:spPr>
              <a:xfrm>
                <a:off x="860" y="368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13" name="Oval 262"/>
              <p:cNvSpPr/>
              <p:nvPr/>
            </p:nvSpPr>
            <p:spPr>
              <a:xfrm>
                <a:off x="813" y="332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16486" name="Group 263"/>
            <p:cNvGrpSpPr>
              <a:grpSpLocks/>
            </p:cNvGrpSpPr>
            <p:nvPr/>
          </p:nvGrpSpPr>
          <p:grpSpPr>
            <a:xfrm rot="10784459">
              <a:off x="5088" y="1392"/>
              <a:ext cx="288" cy="384"/>
              <a:chOff x="3616" y="3640"/>
              <a:chExt cx="384" cy="488"/>
            </a:xfrm>
          </p:grpSpPr>
          <p:sp>
            <p:nvSpPr>
              <p:cNvPr id="16488" name="Oval 264"/>
              <p:cNvSpPr/>
              <p:nvPr/>
            </p:nvSpPr>
            <p:spPr>
              <a:xfrm rot="5400000">
                <a:off x="3897" y="394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489" name="Oval 265"/>
              <p:cNvSpPr/>
              <p:nvPr/>
            </p:nvSpPr>
            <p:spPr>
              <a:xfrm>
                <a:off x="3711" y="37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490" name="Line 266"/>
              <p:cNvSpPr/>
              <p:nvPr/>
            </p:nvSpPr>
            <p:spPr>
              <a:xfrm>
                <a:off x="3796" y="3816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491" name="Line 267"/>
              <p:cNvSpPr/>
              <p:nvPr/>
            </p:nvSpPr>
            <p:spPr>
              <a:xfrm rot="5400000">
                <a:off x="3848" y="3936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492" name="Oval 268"/>
              <p:cNvSpPr/>
              <p:nvPr/>
            </p:nvSpPr>
            <p:spPr>
              <a:xfrm>
                <a:off x="3892" y="37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493" name="Oval 269"/>
              <p:cNvSpPr/>
              <p:nvPr/>
            </p:nvSpPr>
            <p:spPr>
              <a:xfrm rot="5400000">
                <a:off x="3701" y="39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6494" name="Line 270"/>
              <p:cNvSpPr/>
              <p:nvPr/>
            </p:nvSpPr>
            <p:spPr>
              <a:xfrm>
                <a:off x="4000" y="3755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495" name="Line 271"/>
              <p:cNvSpPr/>
              <p:nvPr/>
            </p:nvSpPr>
            <p:spPr>
              <a:xfrm>
                <a:off x="3712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496" name="Line 272"/>
              <p:cNvSpPr/>
              <p:nvPr/>
            </p:nvSpPr>
            <p:spPr>
              <a:xfrm flipV="1">
                <a:off x="3616" y="364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497" name="Line 273"/>
              <p:cNvSpPr/>
              <p:nvPr/>
            </p:nvSpPr>
            <p:spPr>
              <a:xfrm flipV="1">
                <a:off x="3616" y="373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498" name="Line 274"/>
              <p:cNvSpPr/>
              <p:nvPr/>
            </p:nvSpPr>
            <p:spPr>
              <a:xfrm flipV="1">
                <a:off x="3616" y="383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499" name="Line 275"/>
              <p:cNvSpPr/>
              <p:nvPr/>
            </p:nvSpPr>
            <p:spPr>
              <a:xfrm flipV="1">
                <a:off x="3616" y="392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6500" name="Line 276"/>
              <p:cNvSpPr/>
              <p:nvPr/>
            </p:nvSpPr>
            <p:spPr>
              <a:xfrm flipV="1">
                <a:off x="3616" y="4024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6487" name="Object 25"/>
            <p:cNvPicPr/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4032" y="1284"/>
              <a:ext cx="264" cy="300"/>
            </a:xfrm>
            <a:prstGeom prst="rect">
              <a:avLst/>
            </a:prstGeom>
            <a:noFill/>
          </p:spPr>
        </p:pic>
      </p:grpSp>
      <p:grpSp>
        <p:nvGrpSpPr>
          <p:cNvPr id="16395" name="Group 279"/>
          <p:cNvGrpSpPr>
            <a:grpSpLocks/>
          </p:cNvGrpSpPr>
          <p:nvPr/>
        </p:nvGrpSpPr>
        <p:grpSpPr>
          <a:xfrm>
            <a:off x="4114800" y="3200400"/>
            <a:ext cx="4114800" cy="2667000"/>
            <a:chOff x="2688" y="3072"/>
            <a:chExt cx="2592" cy="1680"/>
          </a:xfrm>
        </p:grpSpPr>
        <p:sp>
          <p:nvSpPr>
            <p:cNvPr id="16465" name="Line 280"/>
            <p:cNvSpPr/>
            <p:nvPr/>
          </p:nvSpPr>
          <p:spPr>
            <a:xfrm>
              <a:off x="2736" y="4368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466" name="Line 281"/>
            <p:cNvSpPr/>
            <p:nvPr/>
          </p:nvSpPr>
          <p:spPr>
            <a:xfrm>
              <a:off x="3024" y="3072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467" name="Line 282"/>
            <p:cNvSpPr/>
            <p:nvPr/>
          </p:nvSpPr>
          <p:spPr>
            <a:xfrm>
              <a:off x="5280" y="3072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468" name="Line 283"/>
            <p:cNvSpPr/>
            <p:nvPr/>
          </p:nvSpPr>
          <p:spPr>
            <a:xfrm>
              <a:off x="4368" y="3072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469" name="Line 284"/>
            <p:cNvSpPr/>
            <p:nvPr/>
          </p:nvSpPr>
          <p:spPr>
            <a:xfrm>
              <a:off x="2736" y="3264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470" name="Line 285"/>
            <p:cNvSpPr/>
            <p:nvPr/>
          </p:nvSpPr>
          <p:spPr>
            <a:xfrm>
              <a:off x="2736" y="3600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6471" name="Object 21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2736" y="3072"/>
              <a:ext cx="195" cy="212"/>
            </a:xfrm>
            <a:prstGeom prst="rect">
              <a:avLst/>
            </a:prstGeom>
            <a:noFill/>
          </p:spPr>
        </p:pic>
        <p:pic>
          <p:nvPicPr>
            <p:cNvPr id="16472" name="Object 22"/>
            <p:cNvPicPr/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2688" y="3312"/>
              <a:ext cx="375" cy="327"/>
            </a:xfrm>
            <a:prstGeom prst="rect">
              <a:avLst/>
            </a:prstGeom>
            <a:noFill/>
          </p:spPr>
        </p:pic>
        <p:sp>
          <p:nvSpPr>
            <p:cNvPr id="16473" name="Rectangle 288"/>
            <p:cNvSpPr/>
            <p:nvPr/>
          </p:nvSpPr>
          <p:spPr>
            <a:xfrm>
              <a:off x="2736" y="3600"/>
              <a:ext cx="234" cy="750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zh-CN" b="1" i="0" sz="1800" u="none">
                  <a:solidFill>
                    <a:srgbClr val="005c00"/>
                  </a:solidFill>
                </a:rPr>
                <a:t>分配传递</a:t>
              </a:r>
            </a:p>
          </p:txBody>
        </p:sp>
        <p:sp>
          <p:nvSpPr>
            <p:cNvPr id="16474" name="Line 289"/>
            <p:cNvSpPr/>
            <p:nvPr/>
          </p:nvSpPr>
          <p:spPr>
            <a:xfrm>
              <a:off x="2736" y="4752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6475" name="Object 23"/>
            <p:cNvPicPr/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2736" y="4464"/>
              <a:ext cx="260" cy="212"/>
            </a:xfrm>
            <a:prstGeom prst="rect">
              <a:avLst/>
            </a:prstGeom>
            <a:noFill/>
          </p:spPr>
        </p:pic>
      </p:grpSp>
      <p:pic>
        <p:nvPicPr>
          <p:cNvPr id="16396" name="Object 4"/>
          <p:cNvPicPr/>
          <p:nvPr/>
        </p:nvPicPr>
        <p:blipFill>
          <a:blip r:embed="rId17"/>
          <a:srcRect/>
          <a:stretch>
            <a:fillRect/>
          </a:stretch>
        </p:blipFill>
        <p:spPr>
          <a:xfrm>
            <a:off x="6215062" y="3200400"/>
            <a:ext cx="490537" cy="363537"/>
          </a:xfrm>
          <a:prstGeom prst="rect">
            <a:avLst/>
          </a:prstGeom>
          <a:noFill/>
        </p:spPr>
      </p:pic>
      <p:pic>
        <p:nvPicPr>
          <p:cNvPr id="16397" name="Object 5"/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6824662" y="3200400"/>
            <a:ext cx="490537" cy="363537"/>
          </a:xfrm>
          <a:prstGeom prst="rect">
            <a:avLst/>
          </a:prstGeom>
          <a:noFill/>
        </p:spPr>
      </p:pic>
      <p:pic>
        <p:nvPicPr>
          <p:cNvPr id="16398" name="Object 6"/>
          <p:cNvPicPr/>
          <p:nvPr/>
        </p:nvPicPr>
        <p:blipFill>
          <a:blip r:embed="rId19"/>
          <a:srcRect/>
          <a:stretch>
            <a:fillRect/>
          </a:stretch>
        </p:blipFill>
        <p:spPr>
          <a:xfrm>
            <a:off x="6119812" y="3581400"/>
            <a:ext cx="647700" cy="363537"/>
          </a:xfrm>
          <a:prstGeom prst="rect">
            <a:avLst/>
          </a:prstGeom>
          <a:noFill/>
        </p:spPr>
      </p:pic>
      <p:pic>
        <p:nvPicPr>
          <p:cNvPr id="16399" name="Object 7"/>
          <p:cNvPicPr/>
          <p:nvPr/>
        </p:nvPicPr>
        <p:blipFill>
          <a:blip r:embed="rId20"/>
          <a:srcRect/>
          <a:stretch>
            <a:fillRect/>
          </a:stretch>
        </p:blipFill>
        <p:spPr>
          <a:xfrm>
            <a:off x="4632325" y="3598862"/>
            <a:ext cx="777875" cy="363537"/>
          </a:xfrm>
          <a:prstGeom prst="rect">
            <a:avLst/>
          </a:prstGeom>
          <a:noFill/>
        </p:spPr>
      </p:pic>
      <p:pic>
        <p:nvPicPr>
          <p:cNvPr id="16400" name="Object 8"/>
          <p:cNvPicPr/>
          <p:nvPr/>
        </p:nvPicPr>
        <p:blipFill>
          <a:blip r:embed="rId21"/>
          <a:srcRect/>
          <a:stretch>
            <a:fillRect/>
          </a:stretch>
        </p:blipFill>
        <p:spPr>
          <a:xfrm>
            <a:off x="7772400" y="3581400"/>
            <a:ext cx="255587" cy="363537"/>
          </a:xfrm>
          <a:prstGeom prst="rect">
            <a:avLst/>
          </a:prstGeom>
          <a:noFill/>
        </p:spPr>
      </p:pic>
      <p:pic>
        <p:nvPicPr>
          <p:cNvPr id="16401" name="Object 9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6257925" y="4132262"/>
            <a:ext cx="338137" cy="363537"/>
          </a:xfrm>
          <a:prstGeom prst="rect">
            <a:avLst/>
          </a:prstGeom>
          <a:noFill/>
        </p:spPr>
      </p:pic>
      <p:pic>
        <p:nvPicPr>
          <p:cNvPr id="16402" name="Object 10"/>
          <p:cNvPicPr/>
          <p:nvPr/>
        </p:nvPicPr>
        <p:blipFill>
          <a:blip r:embed="rId23"/>
          <a:srcRect/>
          <a:stretch>
            <a:fillRect/>
          </a:stretch>
        </p:blipFill>
        <p:spPr>
          <a:xfrm>
            <a:off x="6934200" y="4132262"/>
            <a:ext cx="339725" cy="363537"/>
          </a:xfrm>
          <a:prstGeom prst="rect">
            <a:avLst/>
          </a:prstGeom>
          <a:noFill/>
        </p:spPr>
      </p:pic>
      <p:pic>
        <p:nvPicPr>
          <p:cNvPr id="16403" name="Object 11"/>
          <p:cNvPicPr/>
          <p:nvPr/>
        </p:nvPicPr>
        <p:blipFill>
          <a:blip r:embed="rId24"/>
          <a:srcRect/>
          <a:stretch>
            <a:fillRect/>
          </a:stretch>
        </p:blipFill>
        <p:spPr>
          <a:xfrm>
            <a:off x="4870450" y="4132262"/>
            <a:ext cx="247650" cy="363537"/>
          </a:xfrm>
          <a:prstGeom prst="rect">
            <a:avLst/>
          </a:prstGeom>
          <a:noFill/>
        </p:spPr>
      </p:pic>
      <p:sp>
        <p:nvSpPr>
          <p:cNvPr id="16404" name="Line 304"/>
          <p:cNvSpPr/>
          <p:nvPr/>
        </p:nvSpPr>
        <p:spPr>
          <a:xfrm flipH="1">
            <a:off x="5715000" y="4343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16405" name="Line 305"/>
          <p:cNvSpPr/>
          <p:nvPr/>
        </p:nvSpPr>
        <p:spPr>
          <a:xfrm>
            <a:off x="7315200" y="4343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pic>
        <p:nvPicPr>
          <p:cNvPr id="16406" name="Object 12"/>
          <p:cNvPicPr/>
          <p:nvPr/>
        </p:nvPicPr>
        <p:blipFill>
          <a:blip r:embed="rId25"/>
          <a:srcRect/>
          <a:stretch>
            <a:fillRect/>
          </a:stretch>
        </p:blipFill>
        <p:spPr>
          <a:xfrm>
            <a:off x="7578725" y="4191000"/>
            <a:ext cx="644525" cy="363537"/>
          </a:xfrm>
          <a:prstGeom prst="rect">
            <a:avLst/>
          </a:prstGeom>
          <a:noFill/>
        </p:spPr>
      </p:pic>
      <p:pic>
        <p:nvPicPr>
          <p:cNvPr id="16407" name="Object 13"/>
          <p:cNvPicPr/>
          <p:nvPr/>
        </p:nvPicPr>
        <p:blipFill>
          <a:blip r:embed="rId26"/>
          <a:srcRect/>
          <a:stretch>
            <a:fillRect/>
          </a:stretch>
        </p:blipFill>
        <p:spPr>
          <a:xfrm>
            <a:off x="4694237" y="5410200"/>
            <a:ext cx="823912" cy="363537"/>
          </a:xfrm>
          <a:prstGeom prst="rect">
            <a:avLst/>
          </a:prstGeom>
          <a:noFill/>
        </p:spPr>
      </p:pic>
      <p:pic>
        <p:nvPicPr>
          <p:cNvPr id="16408" name="Object 14"/>
          <p:cNvPicPr/>
          <p:nvPr/>
        </p:nvPicPr>
        <p:blipFill>
          <a:blip r:embed="rId25"/>
          <a:srcRect/>
          <a:stretch>
            <a:fillRect/>
          </a:stretch>
        </p:blipFill>
        <p:spPr>
          <a:xfrm>
            <a:off x="6115050" y="5410200"/>
            <a:ext cx="590550" cy="363537"/>
          </a:xfrm>
          <a:prstGeom prst="rect">
            <a:avLst/>
          </a:prstGeom>
          <a:noFill/>
        </p:spPr>
      </p:pic>
      <p:pic>
        <p:nvPicPr>
          <p:cNvPr id="16409" name="Object 15"/>
          <p:cNvPicPr/>
          <p:nvPr/>
        </p:nvPicPr>
        <p:blipFill>
          <a:blip r:embed="rId23"/>
          <a:srcRect/>
          <a:stretch>
            <a:fillRect/>
          </a:stretch>
        </p:blipFill>
        <p:spPr>
          <a:xfrm>
            <a:off x="6948487" y="5410200"/>
            <a:ext cx="427037" cy="363537"/>
          </a:xfrm>
          <a:prstGeom prst="rect">
            <a:avLst/>
          </a:prstGeom>
          <a:noFill/>
        </p:spPr>
      </p:pic>
      <p:pic>
        <p:nvPicPr>
          <p:cNvPr id="16410" name="Object 16"/>
          <p:cNvPicPr/>
          <p:nvPr/>
        </p:nvPicPr>
        <p:blipFill>
          <a:blip r:embed="rId25"/>
          <a:srcRect/>
          <a:stretch>
            <a:fillRect/>
          </a:stretch>
        </p:blipFill>
        <p:spPr>
          <a:xfrm>
            <a:off x="7586662" y="5410200"/>
            <a:ext cx="642937" cy="363537"/>
          </a:xfrm>
          <a:prstGeom prst="rect">
            <a:avLst/>
          </a:prstGeom>
          <a:noFill/>
        </p:spPr>
      </p:pic>
      <p:pic>
        <p:nvPicPr>
          <p:cNvPr id="16411" name="Object 17"/>
          <p:cNvPicPr/>
          <p:nvPr/>
        </p:nvPicPr>
        <p:blipFill>
          <a:blip r:embed="rId21"/>
          <a:srcRect/>
          <a:stretch>
            <a:fillRect/>
          </a:stretch>
        </p:blipFill>
        <p:spPr>
          <a:xfrm>
            <a:off x="6934200" y="3581400"/>
            <a:ext cx="255587" cy="363537"/>
          </a:xfrm>
          <a:prstGeom prst="rect">
            <a:avLst/>
          </a:prstGeom>
          <a:noFill/>
        </p:spPr>
      </p:pic>
      <p:grpSp>
        <p:nvGrpSpPr>
          <p:cNvPr id="16412" name="Group 377"/>
          <p:cNvGrpSpPr>
            <a:grpSpLocks/>
          </p:cNvGrpSpPr>
          <p:nvPr/>
        </p:nvGrpSpPr>
        <p:grpSpPr>
          <a:xfrm>
            <a:off x="228600" y="4495800"/>
            <a:ext cx="3810000" cy="1735137"/>
            <a:chOff x="144" y="2832"/>
            <a:chExt cx="2400" cy="1093"/>
          </a:xfrm>
        </p:grpSpPr>
        <p:grpSp>
          <p:nvGrpSpPr>
            <p:cNvPr id="16413" name="Group 370"/>
            <p:cNvGrpSpPr>
              <a:grpSpLocks/>
            </p:cNvGrpSpPr>
            <p:nvPr/>
          </p:nvGrpSpPr>
          <p:grpSpPr>
            <a:xfrm>
              <a:off x="144" y="3072"/>
              <a:ext cx="2400" cy="672"/>
              <a:chOff x="0" y="2928"/>
              <a:chExt cx="2736" cy="787"/>
            </a:xfrm>
          </p:grpSpPr>
          <p:sp>
            <p:nvSpPr>
              <p:cNvPr id="16420" name="Line 313"/>
              <p:cNvSpPr/>
              <p:nvPr/>
            </p:nvSpPr>
            <p:spPr>
              <a:xfrm>
                <a:off x="336" y="3379"/>
                <a:ext cx="2112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grpSp>
            <p:nvGrpSpPr>
              <p:cNvPr id="16421" name="Group 314"/>
              <p:cNvGrpSpPr>
                <a:grpSpLocks/>
              </p:cNvGrpSpPr>
              <p:nvPr/>
            </p:nvGrpSpPr>
            <p:grpSpPr>
              <a:xfrm>
                <a:off x="1392" y="3379"/>
                <a:ext cx="432" cy="336"/>
                <a:chOff x="4612" y="2928"/>
                <a:chExt cx="432" cy="384"/>
              </a:xfrm>
            </p:grpSpPr>
            <p:sp>
              <p:nvSpPr>
                <p:cNvPr id="16453" name="Oval 315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54" name="Line 316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55" name="Line 317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56" name="Line 318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57" name="Line 319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58" name="Line 320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59" name="Line 321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60" name="Line 322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61" name="Line 323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62" name="Line 324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63" name="Line 325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64" name="Oval 326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16422" name="Object 20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116" y="2928"/>
                <a:ext cx="583" cy="162"/>
              </a:xfrm>
              <a:prstGeom prst="rect">
                <a:avLst/>
              </a:prstGeom>
              <a:noFill/>
            </p:spPr>
          </p:pic>
          <p:sp>
            <p:nvSpPr>
              <p:cNvPr id="16423" name="Freeform 340"/>
              <p:cNvSpPr/>
              <p:nvPr/>
            </p:nvSpPr>
            <p:spPr>
              <a:xfrm rot="394307" flipH="1">
                <a:off x="116" y="3120"/>
                <a:ext cx="364" cy="18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tail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16424" name="Line 341"/>
              <p:cNvSpPr/>
              <p:nvPr/>
            </p:nvSpPr>
            <p:spPr>
              <a:xfrm flipH="1">
                <a:off x="336" y="3264"/>
                <a:ext cx="14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grpSp>
            <p:nvGrpSpPr>
              <p:cNvPr id="16425" name="Group 342"/>
              <p:cNvGrpSpPr>
                <a:grpSpLocks/>
              </p:cNvGrpSpPr>
              <p:nvPr/>
            </p:nvGrpSpPr>
            <p:grpSpPr>
              <a:xfrm>
                <a:off x="0" y="3312"/>
                <a:ext cx="379" cy="360"/>
                <a:chOff x="576" y="3324"/>
                <a:chExt cx="379" cy="360"/>
              </a:xfrm>
            </p:grpSpPr>
            <p:sp>
              <p:nvSpPr>
                <p:cNvPr id="16440" name="Oval 343"/>
                <p:cNvSpPr/>
                <p:nvPr/>
              </p:nvSpPr>
              <p:spPr>
                <a:xfrm>
                  <a:off x="813" y="350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41" name="Oval 344"/>
                <p:cNvSpPr/>
                <p:nvPr/>
              </p:nvSpPr>
              <p:spPr>
                <a:xfrm>
                  <a:off x="623" y="3324"/>
                  <a:ext cx="95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42" name="Line 345"/>
                <p:cNvSpPr/>
                <p:nvPr/>
              </p:nvSpPr>
              <p:spPr>
                <a:xfrm>
                  <a:off x="718" y="3369"/>
                  <a:ext cx="95" cy="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43" name="Line 346"/>
                <p:cNvSpPr/>
                <p:nvPr/>
              </p:nvSpPr>
              <p:spPr>
                <a:xfrm>
                  <a:off x="860" y="3414"/>
                  <a:ext cx="0" cy="9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44" name="Line 347"/>
                <p:cNvSpPr/>
                <p:nvPr/>
              </p:nvSpPr>
              <p:spPr>
                <a:xfrm>
                  <a:off x="576" y="3324"/>
                  <a:ext cx="379" cy="3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45" name="Line 348"/>
                <p:cNvSpPr/>
                <p:nvPr/>
              </p:nvSpPr>
              <p:spPr>
                <a:xfrm>
                  <a:off x="576" y="341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46" name="Line 349"/>
                <p:cNvSpPr/>
                <p:nvPr/>
              </p:nvSpPr>
              <p:spPr>
                <a:xfrm>
                  <a:off x="623" y="345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47" name="Line 350"/>
                <p:cNvSpPr/>
                <p:nvPr/>
              </p:nvSpPr>
              <p:spPr>
                <a:xfrm>
                  <a:off x="671" y="3504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48" name="Line 351"/>
                <p:cNvSpPr/>
                <p:nvPr/>
              </p:nvSpPr>
              <p:spPr>
                <a:xfrm>
                  <a:off x="718" y="354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49" name="Line 352"/>
                <p:cNvSpPr/>
                <p:nvPr/>
              </p:nvSpPr>
              <p:spPr>
                <a:xfrm>
                  <a:off x="765" y="359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50" name="Line 353"/>
                <p:cNvSpPr/>
                <p:nvPr/>
              </p:nvSpPr>
              <p:spPr>
                <a:xfrm>
                  <a:off x="813" y="3639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51" name="Line 354"/>
                <p:cNvSpPr/>
                <p:nvPr/>
              </p:nvSpPr>
              <p:spPr>
                <a:xfrm>
                  <a:off x="860" y="368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52" name="Oval 355"/>
                <p:cNvSpPr/>
                <p:nvPr/>
              </p:nvSpPr>
              <p:spPr>
                <a:xfrm>
                  <a:off x="813" y="332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16426" name="Group 356"/>
              <p:cNvGrpSpPr>
                <a:grpSpLocks/>
              </p:cNvGrpSpPr>
              <p:nvPr/>
            </p:nvGrpSpPr>
            <p:grpSpPr>
              <a:xfrm rot="10784459">
                <a:off x="2448" y="3216"/>
                <a:ext cx="288" cy="384"/>
                <a:chOff x="3616" y="3640"/>
                <a:chExt cx="384" cy="488"/>
              </a:xfrm>
            </p:grpSpPr>
            <p:sp>
              <p:nvSpPr>
                <p:cNvPr id="16427" name="Oval 357"/>
                <p:cNvSpPr/>
                <p:nvPr/>
              </p:nvSpPr>
              <p:spPr>
                <a:xfrm rot="5400000">
                  <a:off x="3897" y="3947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28" name="Oval 358"/>
                <p:cNvSpPr/>
                <p:nvPr/>
              </p:nvSpPr>
              <p:spPr>
                <a:xfrm>
                  <a:off x="3711" y="376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29" name="Line 359"/>
                <p:cNvSpPr/>
                <p:nvPr/>
              </p:nvSpPr>
              <p:spPr>
                <a:xfrm>
                  <a:off x="3796" y="3816"/>
                  <a:ext cx="96" cy="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30" name="Line 360"/>
                <p:cNvSpPr/>
                <p:nvPr/>
              </p:nvSpPr>
              <p:spPr>
                <a:xfrm rot="5400000">
                  <a:off x="3848" y="3936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31" name="Oval 361"/>
                <p:cNvSpPr/>
                <p:nvPr/>
              </p:nvSpPr>
              <p:spPr>
                <a:xfrm>
                  <a:off x="3892" y="376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32" name="Oval 362"/>
                <p:cNvSpPr/>
                <p:nvPr/>
              </p:nvSpPr>
              <p:spPr>
                <a:xfrm rot="5400000">
                  <a:off x="3701" y="393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33" name="Line 363"/>
                <p:cNvSpPr/>
                <p:nvPr/>
              </p:nvSpPr>
              <p:spPr>
                <a:xfrm>
                  <a:off x="4000" y="3755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34" name="Line 364"/>
                <p:cNvSpPr/>
                <p:nvPr/>
              </p:nvSpPr>
              <p:spPr>
                <a:xfrm>
                  <a:off x="3712" y="3648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35" name="Line 365"/>
                <p:cNvSpPr/>
                <p:nvPr/>
              </p:nvSpPr>
              <p:spPr>
                <a:xfrm flipV="1">
                  <a:off x="3616" y="3640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36" name="Line 366"/>
                <p:cNvSpPr/>
                <p:nvPr/>
              </p:nvSpPr>
              <p:spPr>
                <a:xfrm flipV="1">
                  <a:off x="3616" y="373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37" name="Line 367"/>
                <p:cNvSpPr/>
                <p:nvPr/>
              </p:nvSpPr>
              <p:spPr>
                <a:xfrm flipV="1">
                  <a:off x="3616" y="383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38" name="Line 368"/>
                <p:cNvSpPr/>
                <p:nvPr/>
              </p:nvSpPr>
              <p:spPr>
                <a:xfrm flipV="1">
                  <a:off x="3616" y="3928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6439" name="Line 369"/>
                <p:cNvSpPr/>
                <p:nvPr/>
              </p:nvSpPr>
              <p:spPr>
                <a:xfrm flipV="1">
                  <a:off x="3616" y="4024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</p:grpSp>
        <p:sp>
          <p:nvSpPr>
            <p:cNvPr id="16414" name="Line 371"/>
            <p:cNvSpPr/>
            <p:nvPr/>
          </p:nvSpPr>
          <p:spPr>
            <a:xfrm flipV="1">
              <a:off x="384" y="2976"/>
              <a:ext cx="0" cy="432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415" name="Line 372"/>
            <p:cNvSpPr/>
            <p:nvPr/>
          </p:nvSpPr>
          <p:spPr>
            <a:xfrm>
              <a:off x="384" y="2976"/>
              <a:ext cx="1200" cy="72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416" name="Line 373"/>
            <p:cNvSpPr/>
            <p:nvPr/>
          </p:nvSpPr>
          <p:spPr>
            <a:xfrm>
              <a:off x="1584" y="3696"/>
              <a:ext cx="720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6417" name="Line 374"/>
            <p:cNvSpPr/>
            <p:nvPr/>
          </p:nvSpPr>
          <p:spPr>
            <a:xfrm flipV="1">
              <a:off x="2304" y="3456"/>
              <a:ext cx="0" cy="24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6418" name="Object 18"/>
            <p:cNvPicPr/>
            <p:nvPr/>
          </p:nvPicPr>
          <p:blipFill>
            <a:blip r:embed="rId27"/>
            <a:srcRect/>
            <a:stretch>
              <a:fillRect/>
            </a:stretch>
          </p:blipFill>
          <p:spPr>
            <a:xfrm>
              <a:off x="463" y="2832"/>
              <a:ext cx="361" cy="229"/>
            </a:xfrm>
            <a:prstGeom prst="rect">
              <a:avLst/>
            </a:prstGeom>
            <a:noFill/>
          </p:spPr>
        </p:pic>
        <p:pic>
          <p:nvPicPr>
            <p:cNvPr id="16419" name="Object 19"/>
            <p:cNvPicPr/>
            <p:nvPr/>
          </p:nvPicPr>
          <p:blipFill>
            <a:blip r:embed="rId23"/>
            <a:srcRect/>
            <a:stretch>
              <a:fillRect/>
            </a:stretch>
          </p:blipFill>
          <p:spPr>
            <a:xfrm>
              <a:off x="2208" y="3696"/>
              <a:ext cx="269" cy="22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uiExpand="1" build="whole" animBg="0" autoUpdateAnimBg="0" rev="0" advAuto="0"/>
    </p:bldLst>
  </p:timing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9"/>
          <p:cNvGrpSpPr>
            <a:grpSpLocks/>
          </p:cNvGrpSpPr>
          <p:nvPr/>
        </p:nvGrpSpPr>
        <p:grpSpPr>
          <a:xfrm>
            <a:off x="549275" y="515937"/>
            <a:ext cx="3962400" cy="1554162"/>
            <a:chOff x="864" y="1085"/>
            <a:chExt cx="2496" cy="979"/>
          </a:xfrm>
        </p:grpSpPr>
        <p:sp>
          <p:nvSpPr>
            <p:cNvPr id="17585" name="Oval 10"/>
            <p:cNvSpPr/>
            <p:nvPr/>
          </p:nvSpPr>
          <p:spPr>
            <a:xfrm>
              <a:off x="307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7586" name="Line 11"/>
            <p:cNvSpPr/>
            <p:nvPr/>
          </p:nvSpPr>
          <p:spPr>
            <a:xfrm>
              <a:off x="3120" y="1488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87" name="Line 12"/>
            <p:cNvSpPr/>
            <p:nvPr/>
          </p:nvSpPr>
          <p:spPr>
            <a:xfrm>
              <a:off x="2928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88" name="Line 13"/>
            <p:cNvSpPr/>
            <p:nvPr/>
          </p:nvSpPr>
          <p:spPr>
            <a:xfrm flipV="1">
              <a:off x="2928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89" name="Line 14"/>
            <p:cNvSpPr/>
            <p:nvPr/>
          </p:nvSpPr>
          <p:spPr>
            <a:xfrm flipV="1">
              <a:off x="2976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90" name="Line 15"/>
            <p:cNvSpPr/>
            <p:nvPr/>
          </p:nvSpPr>
          <p:spPr>
            <a:xfrm flipV="1">
              <a:off x="3024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91" name="Line 16"/>
            <p:cNvSpPr/>
            <p:nvPr/>
          </p:nvSpPr>
          <p:spPr>
            <a:xfrm flipV="1">
              <a:off x="3072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92" name="Line 17"/>
            <p:cNvSpPr/>
            <p:nvPr/>
          </p:nvSpPr>
          <p:spPr>
            <a:xfrm flipV="1">
              <a:off x="3120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93" name="Line 18"/>
            <p:cNvSpPr/>
            <p:nvPr/>
          </p:nvSpPr>
          <p:spPr>
            <a:xfrm flipV="1">
              <a:off x="3168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94" name="Line 19"/>
            <p:cNvSpPr/>
            <p:nvPr/>
          </p:nvSpPr>
          <p:spPr>
            <a:xfrm flipV="1">
              <a:off x="2880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95" name="Line 20"/>
            <p:cNvSpPr/>
            <p:nvPr/>
          </p:nvSpPr>
          <p:spPr>
            <a:xfrm>
              <a:off x="1008" y="1440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96" name="Oval 21"/>
            <p:cNvSpPr/>
            <p:nvPr/>
          </p:nvSpPr>
          <p:spPr>
            <a:xfrm>
              <a:off x="3072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17597" name="Group 22"/>
            <p:cNvGrpSpPr>
              <a:grpSpLocks/>
            </p:cNvGrpSpPr>
            <p:nvPr/>
          </p:nvGrpSpPr>
          <p:grpSpPr>
            <a:xfrm>
              <a:off x="1056" y="1296"/>
              <a:ext cx="1008" cy="144"/>
              <a:chOff x="1068" y="1200"/>
              <a:chExt cx="1008" cy="240"/>
            </a:xfrm>
          </p:grpSpPr>
          <p:sp>
            <p:nvSpPr>
              <p:cNvPr id="17632" name="Line 23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33" name="Line 24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34" name="Line 25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35" name="Line 26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36" name="Line 27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37" name="Line 28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38" name="Line 29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39" name="Line 30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40" name="Line 31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17598" name="Group 32"/>
            <p:cNvGrpSpPr>
              <a:grpSpLocks/>
            </p:cNvGrpSpPr>
            <p:nvPr/>
          </p:nvGrpSpPr>
          <p:grpSpPr>
            <a:xfrm>
              <a:off x="1824" y="1440"/>
              <a:ext cx="432" cy="336"/>
              <a:chOff x="4612" y="2928"/>
              <a:chExt cx="432" cy="384"/>
            </a:xfrm>
          </p:grpSpPr>
          <p:sp>
            <p:nvSpPr>
              <p:cNvPr id="17620" name="Oval 33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7621" name="Line 34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22" name="Line 35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23" name="Line 36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24" name="Line 37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25" name="Line 38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26" name="Line 39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27" name="Line 40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28" name="Line 41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29" name="Line 42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30" name="Line 43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31" name="Oval 44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7599" name="Object 45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08" y="1488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7600" name="Object 46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112" y="1465"/>
              <a:ext cx="167" cy="167"/>
            </a:xfrm>
            <a:prstGeom prst="rect">
              <a:avLst/>
            </a:prstGeom>
            <a:noFill/>
          </p:spPr>
        </p:pic>
        <p:sp>
          <p:nvSpPr>
            <p:cNvPr id="17601" name="Line 47"/>
            <p:cNvSpPr/>
            <p:nvPr/>
          </p:nvSpPr>
          <p:spPr>
            <a:xfrm>
              <a:off x="948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602" name="Line 48"/>
            <p:cNvSpPr/>
            <p:nvPr/>
          </p:nvSpPr>
          <p:spPr>
            <a:xfrm>
              <a:off x="3168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603" name="Line 49"/>
            <p:cNvSpPr/>
            <p:nvPr/>
          </p:nvSpPr>
          <p:spPr>
            <a:xfrm>
              <a:off x="948" y="1968"/>
              <a:ext cx="22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stealth" len="lg" w="med"/>
              <a:tailEnd type="stealth" len="lg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7604" name="Object 50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344" y="1776"/>
              <a:ext cx="339" cy="189"/>
            </a:xfrm>
            <a:prstGeom prst="rect">
              <a:avLst/>
            </a:prstGeom>
            <a:noFill/>
          </p:spPr>
        </p:pic>
        <p:pic>
          <p:nvPicPr>
            <p:cNvPr id="17605" name="Object 51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440" y="1477"/>
              <a:ext cx="216" cy="155"/>
            </a:xfrm>
            <a:prstGeom prst="rect">
              <a:avLst/>
            </a:prstGeom>
            <a:noFill/>
          </p:spPr>
        </p:pic>
        <p:pic>
          <p:nvPicPr>
            <p:cNvPr id="17606" name="Object 52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04" y="1085"/>
              <a:ext cx="784" cy="186"/>
            </a:xfrm>
            <a:prstGeom prst="rect">
              <a:avLst/>
            </a:prstGeom>
            <a:noFill/>
          </p:spPr>
        </p:pic>
        <p:sp>
          <p:nvSpPr>
            <p:cNvPr id="17607" name="Line 53"/>
            <p:cNvSpPr/>
            <p:nvPr/>
          </p:nvSpPr>
          <p:spPr>
            <a:xfrm>
              <a:off x="2064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608" name="Line 54"/>
            <p:cNvSpPr/>
            <p:nvPr/>
          </p:nvSpPr>
          <p:spPr>
            <a:xfrm>
              <a:off x="1536" y="19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609" name="Line 55"/>
            <p:cNvSpPr/>
            <p:nvPr/>
          </p:nvSpPr>
          <p:spPr>
            <a:xfrm flipH="1">
              <a:off x="2064" y="19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7610" name="Object 56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193" y="1344"/>
              <a:ext cx="167" cy="176"/>
            </a:xfrm>
            <a:prstGeom prst="rect">
              <a:avLst/>
            </a:prstGeom>
            <a:noFill/>
          </p:spPr>
        </p:pic>
        <p:grpSp>
          <p:nvGrpSpPr>
            <p:cNvPr id="17611" name="Group 57"/>
            <p:cNvGrpSpPr>
              <a:grpSpLocks/>
            </p:cNvGrpSpPr>
            <p:nvPr/>
          </p:nvGrpSpPr>
          <p:grpSpPr>
            <a:xfrm>
              <a:off x="864" y="1248"/>
              <a:ext cx="118" cy="351"/>
              <a:chOff x="2784" y="3120"/>
              <a:chExt cx="118" cy="351"/>
            </a:xfrm>
          </p:grpSpPr>
          <p:sp>
            <p:nvSpPr>
              <p:cNvPr id="17614" name="Line 58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15" name="Line 59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16" name="Line 60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17" name="Line 61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18" name="Line 62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619" name="Line 63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7612" name="Object 64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493" y="1776"/>
              <a:ext cx="339" cy="189"/>
            </a:xfrm>
            <a:prstGeom prst="rect">
              <a:avLst/>
            </a:prstGeom>
            <a:noFill/>
          </p:spPr>
        </p:pic>
        <p:pic>
          <p:nvPicPr>
            <p:cNvPr id="17613" name="Object 65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496" y="1488"/>
              <a:ext cx="216" cy="155"/>
            </a:xfrm>
            <a:prstGeom prst="rect">
              <a:avLst/>
            </a:prstGeom>
            <a:noFill/>
          </p:spPr>
        </p:pic>
      </p:grpSp>
      <p:grpSp>
        <p:nvGrpSpPr>
          <p:cNvPr id="17411" name="Group 205"/>
          <p:cNvGrpSpPr>
            <a:grpSpLocks/>
          </p:cNvGrpSpPr>
          <p:nvPr/>
        </p:nvGrpSpPr>
        <p:grpSpPr>
          <a:xfrm>
            <a:off x="530225" y="2581275"/>
            <a:ext cx="3962400" cy="1096962"/>
            <a:chOff x="2688" y="1901"/>
            <a:chExt cx="2496" cy="691"/>
          </a:xfrm>
        </p:grpSpPr>
        <p:pic>
          <p:nvPicPr>
            <p:cNvPr id="17536" name="Object 128"/>
            <p:cNvPicPr/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832" y="2256"/>
              <a:ext cx="1032" cy="102"/>
            </a:xfrm>
            <a:prstGeom prst="rect">
              <a:avLst/>
            </a:prstGeom>
            <a:noFill/>
          </p:spPr>
        </p:pic>
        <p:grpSp>
          <p:nvGrpSpPr>
            <p:cNvPr id="17537" name="Group 129"/>
            <p:cNvGrpSpPr>
              <a:grpSpLocks/>
            </p:cNvGrpSpPr>
            <p:nvPr/>
          </p:nvGrpSpPr>
          <p:grpSpPr>
            <a:xfrm>
              <a:off x="2688" y="1901"/>
              <a:ext cx="2496" cy="691"/>
              <a:chOff x="2688" y="1901"/>
              <a:chExt cx="2496" cy="691"/>
            </a:xfrm>
          </p:grpSpPr>
          <p:sp>
            <p:nvSpPr>
              <p:cNvPr id="17538" name="Oval 67"/>
              <p:cNvSpPr/>
              <p:nvPr/>
            </p:nvSpPr>
            <p:spPr>
              <a:xfrm>
                <a:off x="4896" y="240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7539" name="Line 68"/>
              <p:cNvSpPr/>
              <p:nvPr/>
            </p:nvSpPr>
            <p:spPr>
              <a:xfrm>
                <a:off x="4944" y="230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40" name="Line 69"/>
              <p:cNvSpPr/>
              <p:nvPr/>
            </p:nvSpPr>
            <p:spPr>
              <a:xfrm>
                <a:off x="4752" y="249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41" name="Line 70"/>
              <p:cNvSpPr/>
              <p:nvPr/>
            </p:nvSpPr>
            <p:spPr>
              <a:xfrm flipV="1">
                <a:off x="4752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42" name="Line 71"/>
              <p:cNvSpPr/>
              <p:nvPr/>
            </p:nvSpPr>
            <p:spPr>
              <a:xfrm flipV="1">
                <a:off x="4800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43" name="Line 72"/>
              <p:cNvSpPr/>
              <p:nvPr/>
            </p:nvSpPr>
            <p:spPr>
              <a:xfrm flipV="1">
                <a:off x="4848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44" name="Line 73"/>
              <p:cNvSpPr/>
              <p:nvPr/>
            </p:nvSpPr>
            <p:spPr>
              <a:xfrm flipV="1">
                <a:off x="4896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45" name="Line 74"/>
              <p:cNvSpPr/>
              <p:nvPr/>
            </p:nvSpPr>
            <p:spPr>
              <a:xfrm flipV="1">
                <a:off x="4944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46" name="Line 75"/>
              <p:cNvSpPr/>
              <p:nvPr/>
            </p:nvSpPr>
            <p:spPr>
              <a:xfrm flipV="1">
                <a:off x="4992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47" name="Line 76"/>
              <p:cNvSpPr/>
              <p:nvPr/>
            </p:nvSpPr>
            <p:spPr>
              <a:xfrm flipV="1">
                <a:off x="4704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48" name="Line 77"/>
              <p:cNvSpPr/>
              <p:nvPr/>
            </p:nvSpPr>
            <p:spPr>
              <a:xfrm>
                <a:off x="2832" y="2256"/>
                <a:ext cx="2112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49" name="Oval 78"/>
              <p:cNvSpPr/>
              <p:nvPr/>
            </p:nvSpPr>
            <p:spPr>
              <a:xfrm>
                <a:off x="4896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17550" name="Group 79"/>
              <p:cNvGrpSpPr>
                <a:grpSpLocks/>
              </p:cNvGrpSpPr>
              <p:nvPr/>
            </p:nvGrpSpPr>
            <p:grpSpPr>
              <a:xfrm>
                <a:off x="2880" y="2112"/>
                <a:ext cx="1008" cy="144"/>
                <a:chOff x="1068" y="1200"/>
                <a:chExt cx="1008" cy="240"/>
              </a:xfrm>
            </p:grpSpPr>
            <p:sp>
              <p:nvSpPr>
                <p:cNvPr id="17576" name="Line 80"/>
                <p:cNvSpPr/>
                <p:nvPr/>
              </p:nvSpPr>
              <p:spPr>
                <a:xfrm>
                  <a:off x="106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77" name="Line 81"/>
                <p:cNvSpPr/>
                <p:nvPr/>
              </p:nvSpPr>
              <p:spPr>
                <a:xfrm>
                  <a:off x="121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78" name="Line 82"/>
                <p:cNvSpPr/>
                <p:nvPr/>
              </p:nvSpPr>
              <p:spPr>
                <a:xfrm>
                  <a:off x="135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79" name="Line 83"/>
                <p:cNvSpPr/>
                <p:nvPr/>
              </p:nvSpPr>
              <p:spPr>
                <a:xfrm>
                  <a:off x="1500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80" name="Line 84"/>
                <p:cNvSpPr/>
                <p:nvPr/>
              </p:nvSpPr>
              <p:spPr>
                <a:xfrm>
                  <a:off x="1644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81" name="Line 85"/>
                <p:cNvSpPr/>
                <p:nvPr/>
              </p:nvSpPr>
              <p:spPr>
                <a:xfrm>
                  <a:off x="178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82" name="Line 86"/>
                <p:cNvSpPr/>
                <p:nvPr/>
              </p:nvSpPr>
              <p:spPr>
                <a:xfrm>
                  <a:off x="193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83" name="Line 87"/>
                <p:cNvSpPr/>
                <p:nvPr/>
              </p:nvSpPr>
              <p:spPr>
                <a:xfrm>
                  <a:off x="207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84" name="Line 88"/>
                <p:cNvSpPr/>
                <p:nvPr/>
              </p:nvSpPr>
              <p:spPr>
                <a:xfrm>
                  <a:off x="1068" y="1200"/>
                  <a:ext cx="1008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17551" name="Group 89"/>
              <p:cNvGrpSpPr>
                <a:grpSpLocks/>
              </p:cNvGrpSpPr>
              <p:nvPr/>
            </p:nvGrpSpPr>
            <p:grpSpPr>
              <a:xfrm>
                <a:off x="3648" y="2256"/>
                <a:ext cx="432" cy="336"/>
                <a:chOff x="4612" y="2928"/>
                <a:chExt cx="432" cy="384"/>
              </a:xfrm>
            </p:grpSpPr>
            <p:sp>
              <p:nvSpPr>
                <p:cNvPr id="17564" name="Oval 90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65" name="Line 91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66" name="Line 92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67" name="Line 93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68" name="Line 94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69" name="Line 95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70" name="Line 96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71" name="Line 97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72" name="Line 98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73" name="Line 99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74" name="Line 100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75" name="Oval 101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17552" name="Object 102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2832" y="2304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17553" name="Object 103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3936" y="2281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17554" name="Object 109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2928" y="1901"/>
                <a:ext cx="784" cy="186"/>
              </a:xfrm>
              <a:prstGeom prst="rect">
                <a:avLst/>
              </a:prstGeom>
              <a:noFill/>
            </p:spPr>
          </p:pic>
          <p:pic>
            <p:nvPicPr>
              <p:cNvPr id="17555" name="Object 113"/>
              <p:cNvPicPr/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5017" y="2160"/>
                <a:ext cx="167" cy="176"/>
              </a:xfrm>
              <a:prstGeom prst="rect">
                <a:avLst/>
              </a:prstGeom>
              <a:noFill/>
            </p:spPr>
          </p:pic>
          <p:grpSp>
            <p:nvGrpSpPr>
              <p:cNvPr id="17556" name="Group 114"/>
              <p:cNvGrpSpPr>
                <a:grpSpLocks/>
              </p:cNvGrpSpPr>
              <p:nvPr/>
            </p:nvGrpSpPr>
            <p:grpSpPr>
              <a:xfrm>
                <a:off x="2688" y="2064"/>
                <a:ext cx="118" cy="351"/>
                <a:chOff x="2784" y="3120"/>
                <a:chExt cx="118" cy="351"/>
              </a:xfrm>
            </p:grpSpPr>
            <p:sp>
              <p:nvSpPr>
                <p:cNvPr id="17558" name="Line 115"/>
                <p:cNvSpPr/>
                <p:nvPr/>
              </p:nvSpPr>
              <p:spPr>
                <a:xfrm>
                  <a:off x="2891" y="3120"/>
                  <a:ext cx="0" cy="33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59" name="Line 116"/>
                <p:cNvSpPr/>
                <p:nvPr/>
              </p:nvSpPr>
              <p:spPr>
                <a:xfrm flipH="1">
                  <a:off x="2795" y="3120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60" name="Line 117"/>
                <p:cNvSpPr/>
                <p:nvPr/>
              </p:nvSpPr>
              <p:spPr>
                <a:xfrm flipH="1">
                  <a:off x="2806" y="3168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61" name="Line 118"/>
                <p:cNvSpPr/>
                <p:nvPr/>
              </p:nvSpPr>
              <p:spPr>
                <a:xfrm flipH="1">
                  <a:off x="2784" y="3242"/>
                  <a:ext cx="107" cy="1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62" name="Line 119"/>
                <p:cNvSpPr/>
                <p:nvPr/>
              </p:nvSpPr>
              <p:spPr>
                <a:xfrm flipH="1">
                  <a:off x="2795" y="331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563" name="Line 120"/>
                <p:cNvSpPr/>
                <p:nvPr/>
              </p:nvSpPr>
              <p:spPr>
                <a:xfrm flipH="1">
                  <a:off x="2795" y="3375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17557" name="Object 123"/>
              <p:cNvPicPr/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3840" y="2016"/>
                <a:ext cx="240" cy="28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7412" name="Group 127"/>
          <p:cNvGrpSpPr>
            <a:grpSpLocks/>
          </p:cNvGrpSpPr>
          <p:nvPr/>
        </p:nvGrpSpPr>
        <p:grpSpPr>
          <a:xfrm>
            <a:off x="777875" y="592137"/>
            <a:ext cx="3381375" cy="685800"/>
            <a:chOff x="2832" y="768"/>
            <a:chExt cx="2130" cy="432"/>
          </a:xfrm>
        </p:grpSpPr>
        <p:pic>
          <p:nvPicPr>
            <p:cNvPr id="17534" name="Object 125"/>
            <p:cNvPicPr/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832" y="978"/>
              <a:ext cx="2130" cy="222"/>
            </a:xfrm>
            <a:prstGeom prst="rect">
              <a:avLst/>
            </a:prstGeom>
            <a:noFill/>
          </p:spPr>
        </p:pic>
        <p:pic>
          <p:nvPicPr>
            <p:cNvPr id="17535" name="Object 126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3960" y="768"/>
              <a:ext cx="247" cy="248"/>
            </a:xfrm>
            <a:prstGeom prst="rect">
              <a:avLst/>
            </a:prstGeom>
            <a:noFill/>
          </p:spPr>
        </p:pic>
      </p:grpSp>
      <p:grpSp>
        <p:nvGrpSpPr>
          <p:cNvPr id="17413" name="Group 132"/>
          <p:cNvGrpSpPr>
            <a:grpSpLocks/>
          </p:cNvGrpSpPr>
          <p:nvPr/>
        </p:nvGrpSpPr>
        <p:grpSpPr>
          <a:xfrm>
            <a:off x="2359025" y="2522537"/>
            <a:ext cx="1076325" cy="469900"/>
            <a:chOff x="3840" y="1872"/>
            <a:chExt cx="678" cy="296"/>
          </a:xfrm>
        </p:grpSpPr>
        <p:sp>
          <p:nvSpPr>
            <p:cNvPr id="17532" name="Freeform 130"/>
            <p:cNvSpPr/>
            <p:nvPr/>
          </p:nvSpPr>
          <p:spPr>
            <a:xfrm rot="2020367">
              <a:off x="3840" y="1968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17533" name="Object 131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4176" y="1872"/>
              <a:ext cx="342" cy="296"/>
            </a:xfrm>
            <a:prstGeom prst="rect">
              <a:avLst/>
            </a:prstGeom>
            <a:noFill/>
          </p:spPr>
        </p:pic>
      </p:grpSp>
      <p:grpSp>
        <p:nvGrpSpPr>
          <p:cNvPr id="17414" name="Group 194"/>
          <p:cNvGrpSpPr>
            <a:grpSpLocks/>
          </p:cNvGrpSpPr>
          <p:nvPr/>
        </p:nvGrpSpPr>
        <p:grpSpPr>
          <a:xfrm>
            <a:off x="854075" y="5064125"/>
            <a:ext cx="3381375" cy="622300"/>
            <a:chOff x="2880" y="3016"/>
            <a:chExt cx="2130" cy="392"/>
          </a:xfrm>
        </p:grpSpPr>
        <p:pic>
          <p:nvPicPr>
            <p:cNvPr id="17530" name="Object 192"/>
            <p:cNvPicPr/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880" y="3186"/>
              <a:ext cx="2130" cy="222"/>
            </a:xfrm>
            <a:prstGeom prst="rect">
              <a:avLst/>
            </a:prstGeom>
            <a:noFill/>
          </p:spPr>
        </p:pic>
        <p:pic>
          <p:nvPicPr>
            <p:cNvPr id="17531" name="Object 193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3648" y="3016"/>
              <a:ext cx="247" cy="248"/>
            </a:xfrm>
            <a:prstGeom prst="rect">
              <a:avLst/>
            </a:prstGeom>
            <a:noFill/>
          </p:spPr>
        </p:pic>
      </p:grpSp>
      <p:grpSp>
        <p:nvGrpSpPr>
          <p:cNvPr id="17415" name="Group 197"/>
          <p:cNvGrpSpPr>
            <a:grpSpLocks/>
          </p:cNvGrpSpPr>
          <p:nvPr/>
        </p:nvGrpSpPr>
        <p:grpSpPr>
          <a:xfrm>
            <a:off x="625475" y="4772025"/>
            <a:ext cx="3962400" cy="1249362"/>
            <a:chOff x="2736" y="3485"/>
            <a:chExt cx="2496" cy="787"/>
          </a:xfrm>
        </p:grpSpPr>
        <p:sp>
          <p:nvSpPr>
            <p:cNvPr id="17492" name="Oval 138"/>
            <p:cNvSpPr/>
            <p:nvPr/>
          </p:nvSpPr>
          <p:spPr>
            <a:xfrm>
              <a:off x="4944" y="4080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7493" name="Line 139"/>
            <p:cNvSpPr/>
            <p:nvPr/>
          </p:nvSpPr>
          <p:spPr>
            <a:xfrm>
              <a:off x="4992" y="3984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94" name="Line 140"/>
            <p:cNvSpPr/>
            <p:nvPr/>
          </p:nvSpPr>
          <p:spPr>
            <a:xfrm>
              <a:off x="4800" y="41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95" name="Line 141"/>
            <p:cNvSpPr/>
            <p:nvPr/>
          </p:nvSpPr>
          <p:spPr>
            <a:xfrm flipV="1">
              <a:off x="4800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96" name="Line 142"/>
            <p:cNvSpPr/>
            <p:nvPr/>
          </p:nvSpPr>
          <p:spPr>
            <a:xfrm flipV="1">
              <a:off x="4848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97" name="Line 143"/>
            <p:cNvSpPr/>
            <p:nvPr/>
          </p:nvSpPr>
          <p:spPr>
            <a:xfrm flipV="1">
              <a:off x="4896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98" name="Line 144"/>
            <p:cNvSpPr/>
            <p:nvPr/>
          </p:nvSpPr>
          <p:spPr>
            <a:xfrm flipV="1">
              <a:off x="4944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99" name="Line 145"/>
            <p:cNvSpPr/>
            <p:nvPr/>
          </p:nvSpPr>
          <p:spPr>
            <a:xfrm flipV="1">
              <a:off x="4992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00" name="Line 146"/>
            <p:cNvSpPr/>
            <p:nvPr/>
          </p:nvSpPr>
          <p:spPr>
            <a:xfrm flipV="1">
              <a:off x="5040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01" name="Line 147"/>
            <p:cNvSpPr/>
            <p:nvPr/>
          </p:nvSpPr>
          <p:spPr>
            <a:xfrm flipV="1">
              <a:off x="4752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02" name="Line 148"/>
            <p:cNvSpPr/>
            <p:nvPr/>
          </p:nvSpPr>
          <p:spPr>
            <a:xfrm>
              <a:off x="2880" y="3936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503" name="Oval 149"/>
            <p:cNvSpPr/>
            <p:nvPr/>
          </p:nvSpPr>
          <p:spPr>
            <a:xfrm>
              <a:off x="4944" y="3888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17504" name="Group 160"/>
            <p:cNvGrpSpPr>
              <a:grpSpLocks/>
            </p:cNvGrpSpPr>
            <p:nvPr/>
          </p:nvGrpSpPr>
          <p:grpSpPr>
            <a:xfrm>
              <a:off x="3696" y="3936"/>
              <a:ext cx="432" cy="336"/>
              <a:chOff x="4612" y="2928"/>
              <a:chExt cx="432" cy="384"/>
            </a:xfrm>
          </p:grpSpPr>
          <p:sp>
            <p:nvSpPr>
              <p:cNvPr id="17518" name="Oval 161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7519" name="Line 162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20" name="Line 163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21" name="Line 164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22" name="Line 165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23" name="Line 166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24" name="Line 167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25" name="Line 168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26" name="Line 169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27" name="Line 170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28" name="Line 171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29" name="Oval 172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7505" name="Object 173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880" y="3984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7506" name="Object 174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984" y="3961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7507" name="Object 176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5065" y="3840"/>
              <a:ext cx="167" cy="176"/>
            </a:xfrm>
            <a:prstGeom prst="rect">
              <a:avLst/>
            </a:prstGeom>
            <a:noFill/>
          </p:spPr>
        </p:pic>
        <p:grpSp>
          <p:nvGrpSpPr>
            <p:cNvPr id="17508" name="Group 177"/>
            <p:cNvGrpSpPr>
              <a:grpSpLocks/>
            </p:cNvGrpSpPr>
            <p:nvPr/>
          </p:nvGrpSpPr>
          <p:grpSpPr>
            <a:xfrm>
              <a:off x="2736" y="3744"/>
              <a:ext cx="118" cy="351"/>
              <a:chOff x="2784" y="3120"/>
              <a:chExt cx="118" cy="351"/>
            </a:xfrm>
          </p:grpSpPr>
          <p:sp>
            <p:nvSpPr>
              <p:cNvPr id="17512" name="Line 178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13" name="Line 179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14" name="Line 180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15" name="Line 181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16" name="Line 182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7517" name="Line 183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17509" name="Freeform 186"/>
            <p:cNvSpPr/>
            <p:nvPr/>
          </p:nvSpPr>
          <p:spPr>
            <a:xfrm rot="162929">
              <a:off x="3792" y="3628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17510" name="Object 187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4224" y="3485"/>
              <a:ext cx="342" cy="296"/>
            </a:xfrm>
            <a:prstGeom prst="rect">
              <a:avLst/>
            </a:prstGeom>
            <a:noFill/>
          </p:spPr>
        </p:pic>
        <p:sp>
          <p:nvSpPr>
            <p:cNvPr id="17511" name="Line 196"/>
            <p:cNvSpPr/>
            <p:nvPr/>
          </p:nvSpPr>
          <p:spPr>
            <a:xfrm flipH="1">
              <a:off x="3936" y="3792"/>
              <a:ext cx="24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grpSp>
        <p:nvGrpSpPr>
          <p:cNvPr id="17416" name="Group 206"/>
          <p:cNvGrpSpPr>
            <a:grpSpLocks/>
          </p:cNvGrpSpPr>
          <p:nvPr/>
        </p:nvGrpSpPr>
        <p:grpSpPr>
          <a:xfrm>
            <a:off x="673100" y="2687637"/>
            <a:ext cx="1838325" cy="1231900"/>
            <a:chOff x="2778" y="1968"/>
            <a:chExt cx="1158" cy="776"/>
          </a:xfrm>
        </p:grpSpPr>
        <p:pic>
          <p:nvPicPr>
            <p:cNvPr id="17486" name="Object 201"/>
            <p:cNvPicPr/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778" y="1968"/>
              <a:ext cx="1158" cy="486"/>
            </a:xfrm>
            <a:prstGeom prst="rect">
              <a:avLst/>
            </a:prstGeom>
            <a:noFill/>
          </p:spPr>
        </p:pic>
        <p:sp>
          <p:nvSpPr>
            <p:cNvPr id="17487" name="Line 198"/>
            <p:cNvSpPr/>
            <p:nvPr/>
          </p:nvSpPr>
          <p:spPr>
            <a:xfrm flipV="1">
              <a:off x="2784" y="1968"/>
              <a:ext cx="0" cy="336"/>
            </a:xfrm>
            <a:prstGeom prst="line">
              <a:avLst/>
            </a:prstGeom>
            <a:noFill/>
            <a:ln w="9524">
              <a:solidFill>
                <a:srgbClr val="2004EC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88" name="Line 200"/>
            <p:cNvSpPr/>
            <p:nvPr/>
          </p:nvSpPr>
          <p:spPr>
            <a:xfrm flipV="1">
              <a:off x="3888" y="1968"/>
              <a:ext cx="0" cy="336"/>
            </a:xfrm>
            <a:prstGeom prst="line">
              <a:avLst/>
            </a:prstGeom>
            <a:noFill/>
            <a:ln w="9524">
              <a:solidFill>
                <a:srgbClr val="2004EC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7489" name="Object 202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2861" y="2448"/>
              <a:ext cx="621" cy="296"/>
            </a:xfrm>
            <a:prstGeom prst="rect">
              <a:avLst/>
            </a:prstGeom>
            <a:noFill/>
          </p:spPr>
        </p:pic>
        <p:sp>
          <p:nvSpPr>
            <p:cNvPr id="17490" name="Line 203"/>
            <p:cNvSpPr/>
            <p:nvPr/>
          </p:nvSpPr>
          <p:spPr>
            <a:xfrm flipH="1">
              <a:off x="3504" y="2112"/>
              <a:ext cx="384" cy="43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91" name="Line 204"/>
            <p:cNvSpPr/>
            <p:nvPr/>
          </p:nvSpPr>
          <p:spPr>
            <a:xfrm>
              <a:off x="2784" y="2160"/>
              <a:ext cx="144" cy="38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grpSp>
        <p:nvGrpSpPr>
          <p:cNvPr id="17417" name="Group 182"/>
          <p:cNvGrpSpPr>
            <a:grpSpLocks/>
          </p:cNvGrpSpPr>
          <p:nvPr/>
        </p:nvGrpSpPr>
        <p:grpSpPr>
          <a:xfrm>
            <a:off x="4651375" y="477837"/>
            <a:ext cx="4114800" cy="2667000"/>
            <a:chOff x="2640" y="1296"/>
            <a:chExt cx="2592" cy="1680"/>
          </a:xfrm>
        </p:grpSpPr>
        <p:sp>
          <p:nvSpPr>
            <p:cNvPr id="17475" name="Line 171"/>
            <p:cNvSpPr/>
            <p:nvPr/>
          </p:nvSpPr>
          <p:spPr>
            <a:xfrm>
              <a:off x="2688" y="2592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76" name="Line 172"/>
            <p:cNvSpPr/>
            <p:nvPr/>
          </p:nvSpPr>
          <p:spPr>
            <a:xfrm>
              <a:off x="3024" y="1296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77" name="Line 173"/>
            <p:cNvSpPr/>
            <p:nvPr/>
          </p:nvSpPr>
          <p:spPr>
            <a:xfrm>
              <a:off x="5232" y="1296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78" name="Line 174"/>
            <p:cNvSpPr/>
            <p:nvPr/>
          </p:nvSpPr>
          <p:spPr>
            <a:xfrm>
              <a:off x="4128" y="1296"/>
              <a:ext cx="0" cy="168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79" name="Line 175"/>
            <p:cNvSpPr/>
            <p:nvPr/>
          </p:nvSpPr>
          <p:spPr>
            <a:xfrm>
              <a:off x="2688" y="1488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80" name="Line 176"/>
            <p:cNvSpPr/>
            <p:nvPr/>
          </p:nvSpPr>
          <p:spPr>
            <a:xfrm>
              <a:off x="2688" y="1824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7481" name="Object 177"/>
            <p:cNvPicPr/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2688" y="1296"/>
              <a:ext cx="195" cy="212"/>
            </a:xfrm>
            <a:prstGeom prst="rect">
              <a:avLst/>
            </a:prstGeom>
            <a:noFill/>
          </p:spPr>
        </p:pic>
        <p:pic>
          <p:nvPicPr>
            <p:cNvPr id="17482" name="Object 178"/>
            <p:cNvPicPr/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2640" y="1536"/>
              <a:ext cx="375" cy="327"/>
            </a:xfrm>
            <a:prstGeom prst="rect">
              <a:avLst/>
            </a:prstGeom>
            <a:noFill/>
          </p:spPr>
        </p:pic>
        <p:sp>
          <p:nvSpPr>
            <p:cNvPr id="17483" name="Rectangle 179"/>
            <p:cNvSpPr/>
            <p:nvPr/>
          </p:nvSpPr>
          <p:spPr>
            <a:xfrm>
              <a:off x="2688" y="1824"/>
              <a:ext cx="234" cy="750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zh-CN" b="1" i="0" sz="1800" u="none">
                  <a:solidFill>
                    <a:srgbClr val="005c00"/>
                  </a:solidFill>
                </a:rPr>
                <a:t>分配传递</a:t>
              </a:r>
            </a:p>
          </p:txBody>
        </p:sp>
        <p:sp>
          <p:nvSpPr>
            <p:cNvPr id="17484" name="Line 180"/>
            <p:cNvSpPr/>
            <p:nvPr/>
          </p:nvSpPr>
          <p:spPr>
            <a:xfrm>
              <a:off x="2688" y="2976"/>
              <a:ext cx="25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7485" name="Object 181"/>
            <p:cNvPicPr/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2688" y="2688"/>
              <a:ext cx="260" cy="212"/>
            </a:xfrm>
            <a:prstGeom prst="rect">
              <a:avLst/>
            </a:prstGeom>
            <a:noFill/>
          </p:spPr>
        </p:pic>
      </p:grpSp>
      <p:pic>
        <p:nvPicPr>
          <p:cNvPr id="17418" name="Object 183"/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6175375" y="477837"/>
            <a:ext cx="779462" cy="363537"/>
          </a:xfrm>
          <a:prstGeom prst="rect">
            <a:avLst/>
          </a:prstGeom>
          <a:noFill/>
        </p:spPr>
      </p:pic>
      <p:pic>
        <p:nvPicPr>
          <p:cNvPr id="17419" name="Object 184"/>
          <p:cNvPicPr/>
          <p:nvPr/>
        </p:nvPicPr>
        <p:blipFill>
          <a:blip r:embed="rId19"/>
          <a:srcRect/>
          <a:stretch>
            <a:fillRect/>
          </a:stretch>
        </p:blipFill>
        <p:spPr>
          <a:xfrm>
            <a:off x="7089775" y="477837"/>
            <a:ext cx="803275" cy="363537"/>
          </a:xfrm>
          <a:prstGeom prst="rect">
            <a:avLst/>
          </a:prstGeom>
          <a:noFill/>
        </p:spPr>
      </p:pic>
      <p:grpSp>
        <p:nvGrpSpPr>
          <p:cNvPr id="17420" name="Group 188"/>
          <p:cNvGrpSpPr>
            <a:grpSpLocks/>
          </p:cNvGrpSpPr>
          <p:nvPr/>
        </p:nvGrpSpPr>
        <p:grpSpPr>
          <a:xfrm>
            <a:off x="6175375" y="477837"/>
            <a:ext cx="1752600" cy="304800"/>
            <a:chOff x="3552" y="1296"/>
            <a:chExt cx="1104" cy="192"/>
          </a:xfrm>
        </p:grpSpPr>
        <p:sp>
          <p:nvSpPr>
            <p:cNvPr id="17472" name="Line 185"/>
            <p:cNvSpPr/>
            <p:nvPr/>
          </p:nvSpPr>
          <p:spPr>
            <a:xfrm flipV="1">
              <a:off x="3552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73" name="Line 186"/>
            <p:cNvSpPr/>
            <p:nvPr/>
          </p:nvSpPr>
          <p:spPr>
            <a:xfrm>
              <a:off x="3552" y="1296"/>
              <a:ext cx="110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7474" name="Line 187"/>
            <p:cNvSpPr/>
            <p:nvPr/>
          </p:nvSpPr>
          <p:spPr>
            <a:xfrm>
              <a:off x="4656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pic>
        <p:nvPicPr>
          <p:cNvPr id="17421" name="Object 189"/>
          <p:cNvPicPr/>
          <p:nvPr/>
        </p:nvPicPr>
        <p:blipFill>
          <a:blip r:embed="rId20"/>
          <a:srcRect/>
          <a:stretch>
            <a:fillRect/>
          </a:stretch>
        </p:blipFill>
        <p:spPr>
          <a:xfrm>
            <a:off x="6470650" y="858837"/>
            <a:ext cx="542925" cy="363537"/>
          </a:xfrm>
          <a:prstGeom prst="rect">
            <a:avLst/>
          </a:prstGeom>
          <a:noFill/>
        </p:spPr>
      </p:pic>
      <p:pic>
        <p:nvPicPr>
          <p:cNvPr id="17422" name="Object 190"/>
          <p:cNvPicPr/>
          <p:nvPr/>
        </p:nvPicPr>
        <p:blipFill>
          <a:blip r:embed="rId21"/>
          <a:srcRect/>
          <a:stretch>
            <a:fillRect/>
          </a:stretch>
        </p:blipFill>
        <p:spPr>
          <a:xfrm>
            <a:off x="5243512" y="876300"/>
            <a:ext cx="779462" cy="363537"/>
          </a:xfrm>
          <a:prstGeom prst="rect">
            <a:avLst/>
          </a:prstGeom>
          <a:noFill/>
        </p:spPr>
      </p:pic>
      <p:pic>
        <p:nvPicPr>
          <p:cNvPr id="17423" name="Object 191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7165975" y="858837"/>
            <a:ext cx="255587" cy="363537"/>
          </a:xfrm>
          <a:prstGeom prst="rect">
            <a:avLst/>
          </a:prstGeom>
          <a:noFill/>
        </p:spPr>
      </p:pic>
      <p:pic>
        <p:nvPicPr>
          <p:cNvPr id="17424" name="Object 192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8385175" y="858837"/>
            <a:ext cx="255587" cy="363537"/>
          </a:xfrm>
          <a:prstGeom prst="rect">
            <a:avLst/>
          </a:prstGeom>
          <a:noFill/>
        </p:spPr>
      </p:pic>
      <p:pic>
        <p:nvPicPr>
          <p:cNvPr id="17425" name="Object 193"/>
          <p:cNvPicPr/>
          <p:nvPr/>
        </p:nvPicPr>
        <p:blipFill>
          <a:blip r:embed="rId23"/>
          <a:srcRect/>
          <a:stretch>
            <a:fillRect/>
          </a:stretch>
        </p:blipFill>
        <p:spPr>
          <a:xfrm>
            <a:off x="6251575" y="1409700"/>
            <a:ext cx="704850" cy="363537"/>
          </a:xfrm>
          <a:prstGeom prst="rect">
            <a:avLst/>
          </a:prstGeom>
          <a:noFill/>
        </p:spPr>
      </p:pic>
      <p:pic>
        <p:nvPicPr>
          <p:cNvPr id="17426" name="Object 194"/>
          <p:cNvPicPr/>
          <p:nvPr/>
        </p:nvPicPr>
        <p:blipFill>
          <a:blip r:embed="rId24"/>
          <a:srcRect/>
          <a:stretch>
            <a:fillRect/>
          </a:stretch>
        </p:blipFill>
        <p:spPr>
          <a:xfrm>
            <a:off x="6975475" y="1409700"/>
            <a:ext cx="723900" cy="363537"/>
          </a:xfrm>
          <a:prstGeom prst="rect">
            <a:avLst/>
          </a:prstGeom>
          <a:noFill/>
        </p:spPr>
      </p:pic>
      <p:pic>
        <p:nvPicPr>
          <p:cNvPr id="17427" name="Object 195"/>
          <p:cNvPicPr/>
          <p:nvPr/>
        </p:nvPicPr>
        <p:blipFill>
          <a:blip r:embed="rId25"/>
          <a:srcRect/>
          <a:stretch>
            <a:fillRect/>
          </a:stretch>
        </p:blipFill>
        <p:spPr>
          <a:xfrm>
            <a:off x="5184775" y="1409700"/>
            <a:ext cx="847725" cy="363537"/>
          </a:xfrm>
          <a:prstGeom prst="rect">
            <a:avLst/>
          </a:prstGeom>
          <a:noFill/>
        </p:spPr>
      </p:pic>
      <p:sp>
        <p:nvSpPr>
          <p:cNvPr id="17428" name="Line 197"/>
          <p:cNvSpPr/>
          <p:nvPr/>
        </p:nvSpPr>
        <p:spPr>
          <a:xfrm flipH="1">
            <a:off x="6022975" y="162083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17429" name="Line 198"/>
          <p:cNvSpPr/>
          <p:nvPr/>
        </p:nvSpPr>
        <p:spPr>
          <a:xfrm>
            <a:off x="7851775" y="1620837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pic>
        <p:nvPicPr>
          <p:cNvPr id="17430" name="Object 199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8385175" y="1468437"/>
            <a:ext cx="255587" cy="363537"/>
          </a:xfrm>
          <a:prstGeom prst="rect">
            <a:avLst/>
          </a:prstGeom>
          <a:noFill/>
        </p:spPr>
      </p:pic>
      <p:pic>
        <p:nvPicPr>
          <p:cNvPr id="17431" name="Object 200"/>
          <p:cNvPicPr/>
          <p:nvPr/>
        </p:nvPicPr>
        <p:blipFill>
          <a:blip r:embed="rId26"/>
          <a:srcRect/>
          <a:stretch>
            <a:fillRect/>
          </a:stretch>
        </p:blipFill>
        <p:spPr>
          <a:xfrm>
            <a:off x="5184775" y="2687637"/>
            <a:ext cx="1066800" cy="363537"/>
          </a:xfrm>
          <a:prstGeom prst="rect">
            <a:avLst/>
          </a:prstGeom>
          <a:noFill/>
        </p:spPr>
      </p:pic>
      <p:pic>
        <p:nvPicPr>
          <p:cNvPr id="17432" name="Object 201"/>
          <p:cNvPicPr/>
          <p:nvPr/>
        </p:nvPicPr>
        <p:blipFill>
          <a:blip r:embed="rId27"/>
          <a:srcRect/>
          <a:stretch>
            <a:fillRect/>
          </a:stretch>
        </p:blipFill>
        <p:spPr>
          <a:xfrm>
            <a:off x="6346825" y="2687637"/>
            <a:ext cx="590550" cy="363537"/>
          </a:xfrm>
          <a:prstGeom prst="rect">
            <a:avLst/>
          </a:prstGeom>
          <a:noFill/>
        </p:spPr>
      </p:pic>
      <p:pic>
        <p:nvPicPr>
          <p:cNvPr id="17433" name="Object 202"/>
          <p:cNvPicPr/>
          <p:nvPr/>
        </p:nvPicPr>
        <p:blipFill>
          <a:blip r:embed="rId24"/>
          <a:srcRect/>
          <a:stretch>
            <a:fillRect/>
          </a:stretch>
        </p:blipFill>
        <p:spPr>
          <a:xfrm>
            <a:off x="7089775" y="2687637"/>
            <a:ext cx="914400" cy="363537"/>
          </a:xfrm>
          <a:prstGeom prst="rect">
            <a:avLst/>
          </a:prstGeom>
          <a:noFill/>
        </p:spPr>
      </p:pic>
      <p:pic>
        <p:nvPicPr>
          <p:cNvPr id="17434" name="Object 203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8461375" y="2687637"/>
            <a:ext cx="255587" cy="363537"/>
          </a:xfrm>
          <a:prstGeom prst="rect">
            <a:avLst/>
          </a:prstGeom>
          <a:noFill/>
        </p:spPr>
      </p:pic>
      <p:sp>
        <p:nvSpPr>
          <p:cNvPr id="17435" name="Rectangle 133"/>
          <p:cNvSpPr/>
          <p:nvPr/>
        </p:nvSpPr>
        <p:spPr>
          <a:xfrm>
            <a:off x="1743075" y="3886200"/>
            <a:ext cx="14224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zh-CN" b="1" i="0" u="none">
                <a:solidFill>
                  <a:srgbClr val="ff0000"/>
                </a:solidFill>
              </a:rPr>
              <a:t>固定状态</a:t>
            </a:r>
          </a:p>
        </p:txBody>
      </p:sp>
      <p:sp>
        <p:nvSpPr>
          <p:cNvPr id="17436" name="Rectangle 133"/>
          <p:cNvSpPr/>
          <p:nvPr/>
        </p:nvSpPr>
        <p:spPr>
          <a:xfrm>
            <a:off x="1784350" y="6165850"/>
            <a:ext cx="142240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zh-CN" b="1" i="0" u="none">
                <a:solidFill>
                  <a:srgbClr val="ff0000"/>
                </a:solidFill>
              </a:rPr>
              <a:t>放松状态</a:t>
            </a:r>
          </a:p>
        </p:txBody>
      </p:sp>
      <p:grpSp>
        <p:nvGrpSpPr>
          <p:cNvPr id="17437" name="组合 204"/>
          <p:cNvGrpSpPr>
            <a:grpSpLocks/>
          </p:cNvGrpSpPr>
          <p:nvPr/>
        </p:nvGrpSpPr>
        <p:grpSpPr>
          <a:xfrm>
            <a:off x="2206625" y="115887"/>
            <a:ext cx="609600" cy="946150"/>
            <a:chOff x="2206057" y="116632"/>
            <a:chExt cx="609600" cy="944612"/>
          </a:xfrm>
        </p:grpSpPr>
        <p:sp>
          <p:nvSpPr>
            <p:cNvPr id="17468" name="Rectangle 133"/>
            <p:cNvSpPr/>
            <p:nvPr/>
          </p:nvSpPr>
          <p:spPr>
            <a:xfrm>
              <a:off x="2312942" y="116632"/>
              <a:ext cx="47481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1" u="none">
                  <a:solidFill>
                    <a:srgbClr val="ff0000"/>
                  </a:solidFill>
                </a:rPr>
                <a:t>M</a:t>
              </a:r>
            </a:p>
          </p:txBody>
        </p:sp>
        <p:grpSp>
          <p:nvGrpSpPr>
            <p:cNvPr id="17469" name="组合 203"/>
            <p:cNvGrpSpPr>
              <a:grpSpLocks/>
            </p:cNvGrpSpPr>
            <p:nvPr/>
          </p:nvGrpSpPr>
          <p:grpSpPr>
            <a:xfrm>
              <a:off x="2206057" y="572294"/>
              <a:ext cx="609600" cy="488950"/>
              <a:chOff x="3463357" y="217488"/>
              <a:chExt cx="609600" cy="488950"/>
            </a:xfrm>
          </p:grpSpPr>
          <p:sp>
            <p:nvSpPr>
              <p:cNvPr id="17470" name="Freeform 42"/>
              <p:cNvSpPr/>
              <p:nvPr/>
            </p:nvSpPr>
            <p:spPr>
              <a:xfrm rot="162929">
                <a:off x="3463357" y="217488"/>
                <a:ext cx="598488" cy="260350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17471" name="Line 44"/>
              <p:cNvSpPr/>
              <p:nvPr/>
            </p:nvSpPr>
            <p:spPr>
              <a:xfrm flipH="1">
                <a:off x="3691957" y="477838"/>
                <a:ext cx="381000" cy="22860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</p:grpSp>
      <p:grpSp>
        <p:nvGrpSpPr>
          <p:cNvPr id="17438" name="组合 237"/>
          <p:cNvGrpSpPr>
            <a:grpSpLocks/>
          </p:cNvGrpSpPr>
          <p:nvPr/>
        </p:nvGrpSpPr>
        <p:grpSpPr>
          <a:xfrm>
            <a:off x="5729287" y="3602037"/>
            <a:ext cx="2343150" cy="1730375"/>
            <a:chOff x="5729287" y="3602037"/>
            <a:chExt cx="2343150" cy="1730957"/>
          </a:xfrm>
        </p:grpSpPr>
        <p:grpSp>
          <p:nvGrpSpPr>
            <p:cNvPr id="17441" name="Group 202"/>
            <p:cNvGrpSpPr>
              <a:grpSpLocks/>
            </p:cNvGrpSpPr>
            <p:nvPr/>
          </p:nvGrpSpPr>
          <p:grpSpPr>
            <a:xfrm>
              <a:off x="5729287" y="4067756"/>
              <a:ext cx="2343150" cy="1265238"/>
              <a:chOff x="3312" y="1152"/>
              <a:chExt cx="1476" cy="797"/>
            </a:xfrm>
          </p:grpSpPr>
          <p:sp>
            <p:nvSpPr>
              <p:cNvPr id="17447" name="Line 175"/>
              <p:cNvSpPr/>
              <p:nvPr/>
            </p:nvSpPr>
            <p:spPr>
              <a:xfrm>
                <a:off x="3546" y="1584"/>
                <a:ext cx="672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grpSp>
            <p:nvGrpSpPr>
              <p:cNvPr id="17448" name="Group 176"/>
              <p:cNvGrpSpPr>
                <a:grpSpLocks/>
              </p:cNvGrpSpPr>
              <p:nvPr/>
            </p:nvGrpSpPr>
            <p:grpSpPr>
              <a:xfrm>
                <a:off x="3642" y="1603"/>
                <a:ext cx="432" cy="336"/>
                <a:chOff x="4612" y="2928"/>
                <a:chExt cx="432" cy="384"/>
              </a:xfrm>
            </p:grpSpPr>
            <p:sp>
              <p:nvSpPr>
                <p:cNvPr id="17456" name="Oval 177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57" name="Line 178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58" name="Line 179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59" name="Line 180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60" name="Line 181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61" name="Line 182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62" name="Line 183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63" name="Line 184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64" name="Line 185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65" name="Line 186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66" name="Line 187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67" name="Oval 188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17449" name="Object 189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3930" y="1628"/>
                <a:ext cx="167" cy="167"/>
              </a:xfrm>
              <a:prstGeom prst="rect">
                <a:avLst/>
              </a:prstGeom>
              <a:noFill/>
            </p:spPr>
          </p:pic>
          <p:sp>
            <p:nvSpPr>
              <p:cNvPr id="17450" name="Freeform 190"/>
              <p:cNvSpPr/>
              <p:nvPr/>
            </p:nvSpPr>
            <p:spPr>
              <a:xfrm rot="21437070" flipH="1">
                <a:off x="3738" y="1295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17451" name="Object 191"/>
              <p:cNvPicPr/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4170" y="1152"/>
                <a:ext cx="342" cy="296"/>
              </a:xfrm>
              <a:prstGeom prst="rect">
                <a:avLst/>
              </a:prstGeom>
              <a:noFill/>
            </p:spPr>
          </p:pic>
          <p:sp>
            <p:nvSpPr>
              <p:cNvPr id="17452" name="Freeform 192"/>
              <p:cNvSpPr/>
              <p:nvPr/>
            </p:nvSpPr>
            <p:spPr>
              <a:xfrm rot="6714343" flipH="1">
                <a:off x="4157" y="1588"/>
                <a:ext cx="370" cy="161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tail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17453" name="Freeform 193"/>
              <p:cNvSpPr/>
              <p:nvPr/>
            </p:nvSpPr>
            <p:spPr>
              <a:xfrm rot="17147398" flipH="1">
                <a:off x="3245" y="1588"/>
                <a:ext cx="370" cy="161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tail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17454" name="Object 194"/>
              <p:cNvPicPr/>
              <p:nvPr/>
            </p:nvPicPr>
            <p:blipFill>
              <a:blip r:embed="rId28"/>
              <a:srcRect/>
              <a:stretch>
                <a:fillRect/>
              </a:stretch>
            </p:blipFill>
            <p:spPr>
              <a:xfrm>
                <a:off x="3312" y="1225"/>
                <a:ext cx="378" cy="263"/>
              </a:xfrm>
              <a:prstGeom prst="rect">
                <a:avLst/>
              </a:prstGeom>
              <a:noFill/>
            </p:spPr>
          </p:pic>
          <p:pic>
            <p:nvPicPr>
              <p:cNvPr id="17455" name="Object 195"/>
              <p:cNvPicPr/>
              <p:nvPr/>
            </p:nvPicPr>
            <p:blipFill>
              <a:blip r:embed="rId29"/>
              <a:srcRect/>
              <a:stretch>
                <a:fillRect/>
              </a:stretch>
            </p:blipFill>
            <p:spPr>
              <a:xfrm>
                <a:off x="4410" y="1674"/>
                <a:ext cx="378" cy="275"/>
              </a:xfrm>
              <a:prstGeom prst="rect">
                <a:avLst/>
              </a:prstGeom>
              <a:noFill/>
            </p:spPr>
          </p:pic>
        </p:grpSp>
        <p:grpSp>
          <p:nvGrpSpPr>
            <p:cNvPr id="17442" name="组合 227"/>
            <p:cNvGrpSpPr>
              <a:grpSpLocks/>
            </p:cNvGrpSpPr>
            <p:nvPr/>
          </p:nvGrpSpPr>
          <p:grpSpPr>
            <a:xfrm>
              <a:off x="6440564" y="3602037"/>
              <a:ext cx="609600" cy="944612"/>
              <a:chOff x="2206057" y="116632"/>
              <a:chExt cx="609600" cy="944612"/>
            </a:xfrm>
          </p:grpSpPr>
          <p:sp>
            <p:nvSpPr>
              <p:cNvPr id="17443" name="Rectangle 133"/>
              <p:cNvSpPr/>
              <p:nvPr/>
            </p:nvSpPr>
            <p:spPr>
              <a:xfrm>
                <a:off x="2312942" y="116632"/>
                <a:ext cx="474810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1" i="1" u="none">
                    <a:solidFill>
                      <a:srgbClr val="ff0000"/>
                    </a:solidFill>
                  </a:rPr>
                  <a:t>M</a:t>
                </a:r>
              </a:p>
            </p:txBody>
          </p:sp>
          <p:grpSp>
            <p:nvGrpSpPr>
              <p:cNvPr id="17444" name="组合 229"/>
              <p:cNvGrpSpPr>
                <a:grpSpLocks/>
              </p:cNvGrpSpPr>
              <p:nvPr/>
            </p:nvGrpSpPr>
            <p:grpSpPr>
              <a:xfrm>
                <a:off x="2206057" y="572294"/>
                <a:ext cx="609600" cy="488950"/>
                <a:chOff x="3463357" y="217488"/>
                <a:chExt cx="609600" cy="488950"/>
              </a:xfrm>
            </p:grpSpPr>
            <p:sp>
              <p:nvSpPr>
                <p:cNvPr id="17445" name="Freeform 42"/>
                <p:cNvSpPr/>
                <p:nvPr/>
              </p:nvSpPr>
              <p:spPr>
                <a:xfrm rot="162929">
                  <a:off x="3463357" y="217488"/>
                  <a:ext cx="598488" cy="260350"/>
                </a:xfrm>
                <a:custGeom>
                  <a:avLst/>
                  <a:gdLst>
                    <a:gd name="gd0" fmla="val 65536"/>
                    <a:gd name="gd1" fmla="val 0"/>
                    <a:gd name="gd2" fmla="val 192"/>
                    <a:gd name="gd3" fmla="val 96"/>
                    <a:gd name="gd4" fmla="val 48"/>
                    <a:gd name="gd5" fmla="val 240"/>
                    <a:gd name="gd6" fmla="val 0"/>
                    <a:gd name="gd7" fmla="val 384"/>
                    <a:gd name="gd8" fmla="val 48"/>
                    <a:gd name="gd9" fmla="val 480"/>
                    <a:gd name="gd10" fmla="val 240"/>
                    <a:gd name="gd11" fmla="*/ w 0 480"/>
                    <a:gd name="gd12" fmla="*/ h 0 240"/>
                    <a:gd name="gd13" fmla="*/ w 21600 480"/>
                    <a:gd name="gd14" fmla="*/ h 21600 240"/>
                  </a:gdLst>
                  <a:ahLst/>
                  <a:cxnLst/>
                  <a:rect l="gd11" t="gd12" r="gd13" b="gd14"/>
                  <a:pathLst>
                    <a:path h="240" w="480">
                      <a:moveTo>
                        <a:pt x="gd1" y="gd2"/>
                      </a:moveTo>
                      <a:cubicBezTo>
                        <a:pt x="28" y="136"/>
                        <a:pt x="56" y="80"/>
                        <a:pt x="96" y="48"/>
                      </a:cubicBezTo>
                      <a:cubicBezTo>
                        <a:pt x="136" y="16"/>
                        <a:pt x="192" y="0"/>
                        <a:pt x="240" y="0"/>
                      </a:cubicBezTo>
                      <a:cubicBezTo>
                        <a:pt x="288" y="0"/>
                        <a:pt x="344" y="8"/>
                        <a:pt x="384" y="48"/>
                      </a:cubicBezTo>
                      <a:cubicBezTo>
                        <a:pt x="424" y="88"/>
                        <a:pt x="464" y="208"/>
                        <a:pt x="480" y="240"/>
                      </a:cubicBez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headEnd type="stealth" len="lg" w="sm"/>
                </a:ln>
              </p:spPr>
              <p:txBody>
                <a:bodyPr lIns="91440" tIns="45720" rIns="91440" bIns="45720" anchor="t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7446" name="Line 44"/>
                <p:cNvSpPr/>
                <p:nvPr/>
              </p:nvSpPr>
              <p:spPr>
                <a:xfrm flipH="1">
                  <a:off x="3691957" y="477838"/>
                  <a:ext cx="381000" cy="2286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</p:grpSp>
      </p:grpSp>
      <p:pic>
        <p:nvPicPr>
          <p:cNvPr id="17439" name="对象 234"/>
          <p:cNvPicPr/>
          <p:nvPr/>
        </p:nvPicPr>
        <p:blipFill>
          <a:blip r:embed="rId30"/>
          <a:srcRect/>
          <a:stretch>
            <a:fillRect/>
          </a:stretch>
        </p:blipFill>
        <p:spPr>
          <a:xfrm>
            <a:off x="5119687" y="5584825"/>
            <a:ext cx="3849687" cy="469900"/>
          </a:xfrm>
          <a:prstGeom prst="rect">
            <a:avLst/>
          </a:prstGeom>
          <a:noFill/>
        </p:spPr>
      </p:pic>
      <p:pic>
        <p:nvPicPr>
          <p:cNvPr id="17440" name="Object 160"/>
          <p:cNvPicPr/>
          <p:nvPr/>
        </p:nvPicPr>
        <p:blipFill>
          <a:blip r:embed="rId31"/>
          <a:srcRect/>
          <a:stretch>
            <a:fillRect/>
          </a:stretch>
        </p:blipFill>
        <p:spPr>
          <a:xfrm>
            <a:off x="5121275" y="6165850"/>
            <a:ext cx="2108200" cy="493712"/>
          </a:xfrm>
          <a:prstGeom prst="rect">
            <a:avLst/>
          </a:prstGeom>
          <a:noFill/>
        </p:spPr>
      </p:pic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/>
          <p:nvPr/>
        </p:nvSpPr>
        <p:spPr>
          <a:xfrm>
            <a:off x="328612" y="304800"/>
            <a:ext cx="386397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例2.计算图示刚架,作弯矩图</a:t>
            </a:r>
          </a:p>
        </p:txBody>
      </p:sp>
      <p:pic>
        <p:nvPicPr>
          <p:cNvPr id="18435" name="Object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7000" y="990600"/>
            <a:ext cx="1146175" cy="471487"/>
          </a:xfrm>
          <a:prstGeom prst="rect">
            <a:avLst/>
          </a:prstGeom>
          <a:noFill/>
        </p:spPr>
      </p:pic>
      <p:pic>
        <p:nvPicPr>
          <p:cNvPr id="18436" name="Object 25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9212" y="4513262"/>
            <a:ext cx="255587" cy="363537"/>
          </a:xfrm>
          <a:prstGeom prst="rect">
            <a:avLst/>
          </a:prstGeom>
          <a:noFill/>
        </p:spPr>
      </p:pic>
      <p:pic>
        <p:nvPicPr>
          <p:cNvPr id="18437" name="Object 31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05800" y="4513262"/>
            <a:ext cx="255587" cy="363537"/>
          </a:xfrm>
          <a:prstGeom prst="rect">
            <a:avLst/>
          </a:prstGeom>
          <a:noFill/>
        </p:spPr>
      </p:pic>
      <p:pic>
        <p:nvPicPr>
          <p:cNvPr id="18438" name="Object 35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02212" y="4513262"/>
            <a:ext cx="255587" cy="363537"/>
          </a:xfrm>
          <a:prstGeom prst="rect">
            <a:avLst/>
          </a:prstGeom>
          <a:noFill/>
        </p:spPr>
      </p:pic>
      <p:sp>
        <p:nvSpPr>
          <p:cNvPr id="18439" name="Rectangle 97"/>
          <p:cNvSpPr/>
          <p:nvPr/>
        </p:nvSpPr>
        <p:spPr>
          <a:xfrm>
            <a:off x="474662" y="842962"/>
            <a:ext cx="5937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解:</a:t>
            </a:r>
          </a:p>
        </p:txBody>
      </p:sp>
      <p:pic>
        <p:nvPicPr>
          <p:cNvPr id="18440" name="Object 99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4862" y="1828800"/>
            <a:ext cx="2941637" cy="833437"/>
          </a:xfrm>
          <a:prstGeom prst="rect">
            <a:avLst/>
          </a:prstGeom>
          <a:noFill/>
        </p:spPr>
      </p:pic>
      <p:grpSp>
        <p:nvGrpSpPr>
          <p:cNvPr id="18441" name="Group 228"/>
          <p:cNvGrpSpPr>
            <a:grpSpLocks/>
          </p:cNvGrpSpPr>
          <p:nvPr/>
        </p:nvGrpSpPr>
        <p:grpSpPr>
          <a:xfrm>
            <a:off x="4800600" y="381000"/>
            <a:ext cx="3829050" cy="2057400"/>
            <a:chOff x="2880" y="1001"/>
            <a:chExt cx="2412" cy="1296"/>
          </a:xfrm>
        </p:grpSpPr>
        <p:pic>
          <p:nvPicPr>
            <p:cNvPr id="18570" name="Object 62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936" y="1824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8571" name="Object 63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880" y="1152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8572" name="Object 67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936" y="1104"/>
              <a:ext cx="107" cy="155"/>
            </a:xfrm>
            <a:prstGeom prst="rect">
              <a:avLst/>
            </a:prstGeom>
            <a:noFill/>
          </p:spPr>
        </p:pic>
        <p:pic>
          <p:nvPicPr>
            <p:cNvPr id="18573" name="Object 72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4464" y="1056"/>
              <a:ext cx="167" cy="176"/>
            </a:xfrm>
            <a:prstGeom prst="rect">
              <a:avLst/>
            </a:prstGeom>
            <a:noFill/>
          </p:spPr>
        </p:pic>
        <p:sp>
          <p:nvSpPr>
            <p:cNvPr id="18574" name="Line 47"/>
            <p:cNvSpPr/>
            <p:nvPr/>
          </p:nvSpPr>
          <p:spPr>
            <a:xfrm>
              <a:off x="3120" y="1296"/>
              <a:ext cx="1536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8575" name="Group 49"/>
            <p:cNvGrpSpPr>
              <a:grpSpLocks/>
            </p:cNvGrpSpPr>
            <p:nvPr/>
          </p:nvGrpSpPr>
          <p:grpSpPr>
            <a:xfrm>
              <a:off x="2880" y="1248"/>
              <a:ext cx="384" cy="336"/>
              <a:chOff x="4612" y="2928"/>
              <a:chExt cx="432" cy="384"/>
            </a:xfrm>
          </p:grpSpPr>
          <p:sp>
            <p:nvSpPr>
              <p:cNvPr id="18623" name="Oval 50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8624" name="Line 51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25" name="Line 52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26" name="Line 53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27" name="Line 54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28" name="Line 55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29" name="Line 56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30" name="Line 57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31" name="Line 58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32" name="Line 59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33" name="Line 60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34" name="Oval 61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sp>
          <p:nvSpPr>
            <p:cNvPr id="18576" name="Line 64"/>
            <p:cNvSpPr/>
            <p:nvPr/>
          </p:nvSpPr>
          <p:spPr>
            <a:xfrm>
              <a:off x="3072" y="2105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77" name="Line 65"/>
            <p:cNvSpPr/>
            <p:nvPr/>
          </p:nvSpPr>
          <p:spPr>
            <a:xfrm>
              <a:off x="5088" y="1296"/>
              <a:ext cx="96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8578" name="Object 66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484" y="2009"/>
              <a:ext cx="108" cy="189"/>
            </a:xfrm>
            <a:prstGeom prst="rect">
              <a:avLst/>
            </a:prstGeom>
            <a:noFill/>
          </p:spPr>
        </p:pic>
        <p:pic>
          <p:nvPicPr>
            <p:cNvPr id="18579" name="Object 68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3430" y="1686"/>
              <a:ext cx="233" cy="186"/>
            </a:xfrm>
            <a:prstGeom prst="rect">
              <a:avLst/>
            </a:prstGeom>
            <a:noFill/>
          </p:spPr>
        </p:pic>
        <p:sp>
          <p:nvSpPr>
            <p:cNvPr id="18580" name="Line 69"/>
            <p:cNvSpPr/>
            <p:nvPr/>
          </p:nvSpPr>
          <p:spPr>
            <a:xfrm>
              <a:off x="4608" y="2134"/>
              <a:ext cx="0" cy="1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81" name="Line 70"/>
            <p:cNvSpPr/>
            <p:nvPr/>
          </p:nvSpPr>
          <p:spPr>
            <a:xfrm>
              <a:off x="3888" y="22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82" name="Line 71"/>
            <p:cNvSpPr/>
            <p:nvPr/>
          </p:nvSpPr>
          <p:spPr>
            <a:xfrm flipV="1" flipH="1">
              <a:off x="5136" y="129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8583" name="Group 73"/>
            <p:cNvGrpSpPr>
              <a:grpSpLocks/>
            </p:cNvGrpSpPr>
            <p:nvPr/>
          </p:nvGrpSpPr>
          <p:grpSpPr>
            <a:xfrm rot="-5341138">
              <a:off x="3725" y="2012"/>
              <a:ext cx="351" cy="118"/>
              <a:chOff x="2784" y="3120"/>
              <a:chExt cx="118" cy="351"/>
            </a:xfrm>
          </p:grpSpPr>
          <p:sp>
            <p:nvSpPr>
              <p:cNvPr id="18617" name="Line 74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18" name="Line 75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19" name="Line 76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20" name="Line 77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21" name="Line 78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22" name="Line 79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8584" name="Object 81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4188" y="1674"/>
              <a:ext cx="480" cy="168"/>
            </a:xfrm>
            <a:prstGeom prst="rect">
              <a:avLst/>
            </a:prstGeom>
            <a:noFill/>
          </p:spPr>
        </p:pic>
        <p:grpSp>
          <p:nvGrpSpPr>
            <p:cNvPr id="18585" name="Group 82"/>
            <p:cNvGrpSpPr>
              <a:grpSpLocks/>
            </p:cNvGrpSpPr>
            <p:nvPr/>
          </p:nvGrpSpPr>
          <p:grpSpPr>
            <a:xfrm>
              <a:off x="3120" y="1152"/>
              <a:ext cx="768" cy="144"/>
              <a:chOff x="1068" y="1200"/>
              <a:chExt cx="1008" cy="240"/>
            </a:xfrm>
          </p:grpSpPr>
          <p:sp>
            <p:nvSpPr>
              <p:cNvPr id="18608" name="Line 83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09" name="Line 84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10" name="Line 85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11" name="Line 86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12" name="Line 87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13" name="Line 88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14" name="Line 89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15" name="Line 90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16" name="Line 91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8586" name="Object 92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3456" y="1001"/>
              <a:ext cx="115" cy="151"/>
            </a:xfrm>
            <a:prstGeom prst="rect">
              <a:avLst/>
            </a:prstGeom>
            <a:noFill/>
          </p:spPr>
        </p:pic>
        <p:sp>
          <p:nvSpPr>
            <p:cNvPr id="18587" name="Line 93"/>
            <p:cNvSpPr/>
            <p:nvPr/>
          </p:nvSpPr>
          <p:spPr>
            <a:xfrm>
              <a:off x="3600" y="163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88" name="Line 94"/>
            <p:cNvSpPr/>
            <p:nvPr/>
          </p:nvSpPr>
          <p:spPr>
            <a:xfrm>
              <a:off x="3888" y="2134"/>
              <a:ext cx="0" cy="1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89" name="Line 95"/>
            <p:cNvSpPr/>
            <p:nvPr/>
          </p:nvSpPr>
          <p:spPr>
            <a:xfrm flipV="1">
              <a:off x="3072" y="220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90" name="Line 209"/>
            <p:cNvSpPr/>
            <p:nvPr/>
          </p:nvSpPr>
          <p:spPr>
            <a:xfrm>
              <a:off x="3888" y="1296"/>
              <a:ext cx="0" cy="72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8591" name="Group 210"/>
            <p:cNvGrpSpPr>
              <a:grpSpLocks/>
            </p:cNvGrpSpPr>
            <p:nvPr/>
          </p:nvGrpSpPr>
          <p:grpSpPr>
            <a:xfrm rot="10800000">
              <a:off x="4656" y="1104"/>
              <a:ext cx="288" cy="384"/>
              <a:chOff x="3616" y="3640"/>
              <a:chExt cx="384" cy="488"/>
            </a:xfrm>
          </p:grpSpPr>
          <p:sp>
            <p:nvSpPr>
              <p:cNvPr id="18595" name="Oval 211"/>
              <p:cNvSpPr/>
              <p:nvPr/>
            </p:nvSpPr>
            <p:spPr>
              <a:xfrm rot="5400000">
                <a:off x="3897" y="394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8596" name="Oval 212"/>
              <p:cNvSpPr/>
              <p:nvPr/>
            </p:nvSpPr>
            <p:spPr>
              <a:xfrm>
                <a:off x="3711" y="37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8597" name="Line 213"/>
              <p:cNvSpPr/>
              <p:nvPr/>
            </p:nvSpPr>
            <p:spPr>
              <a:xfrm>
                <a:off x="3796" y="3816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98" name="Line 214"/>
              <p:cNvSpPr/>
              <p:nvPr/>
            </p:nvSpPr>
            <p:spPr>
              <a:xfrm rot="5400000">
                <a:off x="3848" y="3936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99" name="Oval 215"/>
              <p:cNvSpPr/>
              <p:nvPr/>
            </p:nvSpPr>
            <p:spPr>
              <a:xfrm>
                <a:off x="3892" y="37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8600" name="Oval 216"/>
              <p:cNvSpPr/>
              <p:nvPr/>
            </p:nvSpPr>
            <p:spPr>
              <a:xfrm rot="5400000">
                <a:off x="3701" y="39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8601" name="Line 217"/>
              <p:cNvSpPr/>
              <p:nvPr/>
            </p:nvSpPr>
            <p:spPr>
              <a:xfrm>
                <a:off x="4000" y="3755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02" name="Line 218"/>
              <p:cNvSpPr/>
              <p:nvPr/>
            </p:nvSpPr>
            <p:spPr>
              <a:xfrm>
                <a:off x="3712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03" name="Line 219"/>
              <p:cNvSpPr/>
              <p:nvPr/>
            </p:nvSpPr>
            <p:spPr>
              <a:xfrm flipV="1">
                <a:off x="3616" y="364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04" name="Line 220"/>
              <p:cNvSpPr/>
              <p:nvPr/>
            </p:nvSpPr>
            <p:spPr>
              <a:xfrm flipV="1">
                <a:off x="3616" y="373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05" name="Line 221"/>
              <p:cNvSpPr/>
              <p:nvPr/>
            </p:nvSpPr>
            <p:spPr>
              <a:xfrm flipV="1">
                <a:off x="3616" y="383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06" name="Line 222"/>
              <p:cNvSpPr/>
              <p:nvPr/>
            </p:nvSpPr>
            <p:spPr>
              <a:xfrm flipV="1">
                <a:off x="3616" y="392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607" name="Line 223"/>
              <p:cNvSpPr/>
              <p:nvPr/>
            </p:nvSpPr>
            <p:spPr>
              <a:xfrm flipV="1">
                <a:off x="3616" y="4024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8592" name="Object 224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4224" y="2016"/>
              <a:ext cx="108" cy="189"/>
            </a:xfrm>
            <a:prstGeom prst="rect">
              <a:avLst/>
            </a:prstGeom>
            <a:noFill/>
          </p:spPr>
        </p:pic>
        <p:sp>
          <p:nvSpPr>
            <p:cNvPr id="18593" name="Line 225"/>
            <p:cNvSpPr/>
            <p:nvPr/>
          </p:nvSpPr>
          <p:spPr>
            <a:xfrm>
              <a:off x="5088" y="2016"/>
              <a:ext cx="96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8594" name="Object 226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5184" y="1536"/>
              <a:ext cx="108" cy="189"/>
            </a:xfrm>
            <a:prstGeom prst="rect">
              <a:avLst/>
            </a:prstGeom>
            <a:noFill/>
          </p:spPr>
        </p:pic>
      </p:grpSp>
      <p:pic>
        <p:nvPicPr>
          <p:cNvPr id="18442" name="Object 229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1295400" y="990600"/>
            <a:ext cx="1146175" cy="471487"/>
          </a:xfrm>
          <a:prstGeom prst="rect">
            <a:avLst/>
          </a:prstGeom>
          <a:noFill/>
        </p:spPr>
      </p:pic>
      <p:pic>
        <p:nvPicPr>
          <p:cNvPr id="18443" name="Object 230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1295400" y="1436687"/>
            <a:ext cx="987425" cy="495300"/>
          </a:xfrm>
          <a:prstGeom prst="rect">
            <a:avLst/>
          </a:prstGeom>
          <a:noFill/>
        </p:spPr>
      </p:pic>
      <p:pic>
        <p:nvPicPr>
          <p:cNvPr id="18444" name="Object 231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749300" y="2667000"/>
            <a:ext cx="2968625" cy="833437"/>
          </a:xfrm>
          <a:prstGeom prst="rect">
            <a:avLst/>
          </a:prstGeom>
          <a:noFill/>
        </p:spPr>
      </p:pic>
      <p:pic>
        <p:nvPicPr>
          <p:cNvPr id="18445" name="Object 232"/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762000" y="3352800"/>
            <a:ext cx="2943225" cy="833437"/>
          </a:xfrm>
          <a:prstGeom prst="rect">
            <a:avLst/>
          </a:prstGeom>
          <a:noFill/>
        </p:spPr>
      </p:pic>
      <p:grpSp>
        <p:nvGrpSpPr>
          <p:cNvPr id="18446" name="Group 323"/>
          <p:cNvGrpSpPr>
            <a:grpSpLocks/>
          </p:cNvGrpSpPr>
          <p:nvPr/>
        </p:nvGrpSpPr>
        <p:grpSpPr>
          <a:xfrm>
            <a:off x="4114800" y="2819400"/>
            <a:ext cx="4648200" cy="3276600"/>
            <a:chOff x="2496" y="1536"/>
            <a:chExt cx="2928" cy="1872"/>
          </a:xfrm>
        </p:grpSpPr>
        <p:sp>
          <p:nvSpPr>
            <p:cNvPr id="18551" name="Line 5"/>
            <p:cNvSpPr/>
            <p:nvPr/>
          </p:nvSpPr>
          <p:spPr>
            <a:xfrm>
              <a:off x="2550" y="3120"/>
              <a:ext cx="287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52" name="Line 6"/>
            <p:cNvSpPr/>
            <p:nvPr/>
          </p:nvSpPr>
          <p:spPr>
            <a:xfrm>
              <a:off x="2928" y="1536"/>
              <a:ext cx="0" cy="187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53" name="Line 7"/>
            <p:cNvSpPr/>
            <p:nvPr/>
          </p:nvSpPr>
          <p:spPr>
            <a:xfrm>
              <a:off x="5424" y="1536"/>
              <a:ext cx="0" cy="187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54" name="Line 8"/>
            <p:cNvSpPr/>
            <p:nvPr/>
          </p:nvSpPr>
          <p:spPr>
            <a:xfrm>
              <a:off x="4992" y="1536"/>
              <a:ext cx="0" cy="187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55" name="Line 9"/>
            <p:cNvSpPr/>
            <p:nvPr/>
          </p:nvSpPr>
          <p:spPr>
            <a:xfrm>
              <a:off x="2550" y="1536"/>
              <a:ext cx="287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56" name="Line 10"/>
            <p:cNvSpPr/>
            <p:nvPr/>
          </p:nvSpPr>
          <p:spPr>
            <a:xfrm>
              <a:off x="2550" y="2124"/>
              <a:ext cx="287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8557" name="Object 11"/>
            <p:cNvPicPr/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2611" y="2164"/>
              <a:ext cx="221" cy="236"/>
            </a:xfrm>
            <a:prstGeom prst="rect">
              <a:avLst/>
            </a:prstGeom>
            <a:noFill/>
          </p:spPr>
        </p:pic>
        <p:pic>
          <p:nvPicPr>
            <p:cNvPr id="18558" name="Object 12"/>
            <p:cNvPicPr/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2592" y="2447"/>
              <a:ext cx="336" cy="289"/>
            </a:xfrm>
            <a:prstGeom prst="rect">
              <a:avLst/>
            </a:prstGeom>
            <a:noFill/>
          </p:spPr>
        </p:pic>
        <p:sp>
          <p:nvSpPr>
            <p:cNvPr id="18559" name="Rectangle 13"/>
            <p:cNvSpPr/>
            <p:nvPr/>
          </p:nvSpPr>
          <p:spPr>
            <a:xfrm>
              <a:off x="2496" y="2736"/>
              <a:ext cx="474" cy="366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zh-CN" b="1" i="0" sz="1800" u="none">
                  <a:solidFill>
                    <a:srgbClr val="005c00"/>
                  </a:solidFill>
                </a:rPr>
                <a:t>分配传递</a:t>
              </a:r>
            </a:p>
          </p:txBody>
        </p:sp>
        <p:sp>
          <p:nvSpPr>
            <p:cNvPr id="18560" name="Line 14"/>
            <p:cNvSpPr/>
            <p:nvPr/>
          </p:nvSpPr>
          <p:spPr>
            <a:xfrm>
              <a:off x="2550" y="3408"/>
              <a:ext cx="287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8561" name="Object 15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2646" y="3172"/>
              <a:ext cx="234" cy="188"/>
            </a:xfrm>
            <a:prstGeom prst="rect">
              <a:avLst/>
            </a:prstGeom>
            <a:noFill/>
          </p:spPr>
        </p:pic>
        <p:sp>
          <p:nvSpPr>
            <p:cNvPr id="18562" name="Line 304"/>
            <p:cNvSpPr/>
            <p:nvPr/>
          </p:nvSpPr>
          <p:spPr>
            <a:xfrm>
              <a:off x="2544" y="1824"/>
              <a:ext cx="287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63" name="Line 305"/>
            <p:cNvSpPr/>
            <p:nvPr/>
          </p:nvSpPr>
          <p:spPr>
            <a:xfrm>
              <a:off x="2544" y="2448"/>
              <a:ext cx="287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64" name="Line 306"/>
            <p:cNvSpPr/>
            <p:nvPr/>
          </p:nvSpPr>
          <p:spPr>
            <a:xfrm>
              <a:off x="2544" y="1536"/>
              <a:ext cx="0" cy="187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65" name="Line 307"/>
            <p:cNvSpPr/>
            <p:nvPr/>
          </p:nvSpPr>
          <p:spPr>
            <a:xfrm>
              <a:off x="2544" y="2736"/>
              <a:ext cx="287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66" name="Rectangle 308"/>
            <p:cNvSpPr/>
            <p:nvPr/>
          </p:nvSpPr>
          <p:spPr>
            <a:xfrm>
              <a:off x="2525" y="1545"/>
              <a:ext cx="406" cy="2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zh-CN" b="1" i="0" sz="1800" u="none">
                  <a:solidFill>
                    <a:srgbClr val="005c00"/>
                  </a:solidFill>
                </a:rPr>
                <a:t>结点</a:t>
              </a:r>
            </a:p>
          </p:txBody>
        </p:sp>
        <p:sp>
          <p:nvSpPr>
            <p:cNvPr id="18567" name="Rectangle 309"/>
            <p:cNvSpPr/>
            <p:nvPr/>
          </p:nvSpPr>
          <p:spPr>
            <a:xfrm>
              <a:off x="2544" y="1872"/>
              <a:ext cx="406" cy="2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zh-CN" b="1" i="0" sz="1800" u="none">
                  <a:solidFill>
                    <a:srgbClr val="005c00"/>
                  </a:solidFill>
                </a:rPr>
                <a:t>杆端</a:t>
              </a:r>
            </a:p>
          </p:txBody>
        </p:sp>
        <p:sp>
          <p:nvSpPr>
            <p:cNvPr id="18568" name="Line 310"/>
            <p:cNvSpPr/>
            <p:nvPr/>
          </p:nvSpPr>
          <p:spPr>
            <a:xfrm>
              <a:off x="3360" y="1536"/>
              <a:ext cx="0" cy="187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569" name="Line 311"/>
            <p:cNvSpPr/>
            <p:nvPr/>
          </p:nvSpPr>
          <p:spPr>
            <a:xfrm>
              <a:off x="3840" y="1536"/>
              <a:ext cx="0" cy="187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grpSp>
        <p:nvGrpSpPr>
          <p:cNvPr id="18447" name="Group 322"/>
          <p:cNvGrpSpPr>
            <a:grpSpLocks/>
          </p:cNvGrpSpPr>
          <p:nvPr/>
        </p:nvGrpSpPr>
        <p:grpSpPr>
          <a:xfrm>
            <a:off x="4876800" y="2895600"/>
            <a:ext cx="3833812" cy="914400"/>
            <a:chOff x="2976" y="1536"/>
            <a:chExt cx="2415" cy="576"/>
          </a:xfrm>
        </p:grpSpPr>
        <p:sp>
          <p:nvSpPr>
            <p:cNvPr id="18541" name="Rectangle 312"/>
            <p:cNvSpPr/>
            <p:nvPr/>
          </p:nvSpPr>
          <p:spPr>
            <a:xfrm>
              <a:off x="3012" y="1544"/>
              <a:ext cx="244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B</a:t>
              </a:r>
            </a:p>
          </p:txBody>
        </p:sp>
        <p:sp>
          <p:nvSpPr>
            <p:cNvPr id="18542" name="Rectangle 313"/>
            <p:cNvSpPr/>
            <p:nvPr/>
          </p:nvSpPr>
          <p:spPr>
            <a:xfrm>
              <a:off x="3456" y="1536"/>
              <a:ext cx="255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A</a:t>
              </a:r>
            </a:p>
          </p:txBody>
        </p:sp>
        <p:sp>
          <p:nvSpPr>
            <p:cNvPr id="18543" name="Rectangle 314"/>
            <p:cNvSpPr/>
            <p:nvPr/>
          </p:nvSpPr>
          <p:spPr>
            <a:xfrm>
              <a:off x="4293" y="1536"/>
              <a:ext cx="212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1</a:t>
              </a:r>
            </a:p>
          </p:txBody>
        </p:sp>
        <p:sp>
          <p:nvSpPr>
            <p:cNvPr id="18544" name="Rectangle 315"/>
            <p:cNvSpPr/>
            <p:nvPr/>
          </p:nvSpPr>
          <p:spPr>
            <a:xfrm>
              <a:off x="5088" y="1536"/>
              <a:ext cx="255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C</a:t>
              </a:r>
            </a:p>
          </p:txBody>
        </p:sp>
        <p:sp>
          <p:nvSpPr>
            <p:cNvPr id="18545" name="Rectangle 316"/>
            <p:cNvSpPr/>
            <p:nvPr/>
          </p:nvSpPr>
          <p:spPr>
            <a:xfrm>
              <a:off x="2976" y="1824"/>
              <a:ext cx="340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B1</a:t>
              </a:r>
            </a:p>
          </p:txBody>
        </p:sp>
        <p:sp>
          <p:nvSpPr>
            <p:cNvPr id="18546" name="Rectangle 317"/>
            <p:cNvSpPr/>
            <p:nvPr/>
          </p:nvSpPr>
          <p:spPr>
            <a:xfrm>
              <a:off x="3408" y="1824"/>
              <a:ext cx="351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A1</a:t>
              </a:r>
            </a:p>
          </p:txBody>
        </p:sp>
        <p:sp>
          <p:nvSpPr>
            <p:cNvPr id="18547" name="Rectangle 318"/>
            <p:cNvSpPr/>
            <p:nvPr/>
          </p:nvSpPr>
          <p:spPr>
            <a:xfrm>
              <a:off x="3840" y="1824"/>
              <a:ext cx="351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1A</a:t>
              </a:r>
            </a:p>
          </p:txBody>
        </p:sp>
        <p:sp>
          <p:nvSpPr>
            <p:cNvPr id="18548" name="Rectangle 319"/>
            <p:cNvSpPr/>
            <p:nvPr/>
          </p:nvSpPr>
          <p:spPr>
            <a:xfrm>
              <a:off x="4229" y="1824"/>
              <a:ext cx="340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1B</a:t>
              </a:r>
            </a:p>
          </p:txBody>
        </p:sp>
        <p:sp>
          <p:nvSpPr>
            <p:cNvPr id="18549" name="Rectangle 320"/>
            <p:cNvSpPr/>
            <p:nvPr/>
          </p:nvSpPr>
          <p:spPr>
            <a:xfrm>
              <a:off x="4608" y="1824"/>
              <a:ext cx="351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1C</a:t>
              </a:r>
            </a:p>
          </p:txBody>
        </p:sp>
        <p:sp>
          <p:nvSpPr>
            <p:cNvPr id="18550" name="Rectangle 321"/>
            <p:cNvSpPr/>
            <p:nvPr/>
          </p:nvSpPr>
          <p:spPr>
            <a:xfrm>
              <a:off x="5040" y="1824"/>
              <a:ext cx="351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C1</a:t>
              </a:r>
            </a:p>
          </p:txBody>
        </p:sp>
      </p:grpSp>
      <p:sp>
        <p:nvSpPr>
          <p:cNvPr id="18448" name="Rectangle 324"/>
          <p:cNvSpPr/>
          <p:nvPr/>
        </p:nvSpPr>
        <p:spPr>
          <a:xfrm>
            <a:off x="6240462" y="3886200"/>
            <a:ext cx="573087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1/2</a:t>
            </a:r>
          </a:p>
        </p:txBody>
      </p:sp>
      <p:sp>
        <p:nvSpPr>
          <p:cNvPr id="18449" name="Rectangle 325"/>
          <p:cNvSpPr/>
          <p:nvPr/>
        </p:nvSpPr>
        <p:spPr>
          <a:xfrm>
            <a:off x="6858000" y="3886200"/>
            <a:ext cx="573087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3/8</a:t>
            </a:r>
          </a:p>
        </p:txBody>
      </p:sp>
      <p:sp>
        <p:nvSpPr>
          <p:cNvPr id="18450" name="Rectangle 326"/>
          <p:cNvSpPr/>
          <p:nvPr/>
        </p:nvSpPr>
        <p:spPr>
          <a:xfrm>
            <a:off x="7467600" y="3886200"/>
            <a:ext cx="573087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1/8</a:t>
            </a:r>
          </a:p>
        </p:txBody>
      </p:sp>
      <p:sp>
        <p:nvSpPr>
          <p:cNvPr id="18451" name="Rectangle 327"/>
          <p:cNvSpPr/>
          <p:nvPr/>
        </p:nvSpPr>
        <p:spPr>
          <a:xfrm>
            <a:off x="5486400" y="4419600"/>
            <a:ext cx="674687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-1/4</a:t>
            </a:r>
          </a:p>
        </p:txBody>
      </p:sp>
      <p:sp>
        <p:nvSpPr>
          <p:cNvPr id="18452" name="Rectangle 328"/>
          <p:cNvSpPr/>
          <p:nvPr/>
        </p:nvSpPr>
        <p:spPr>
          <a:xfrm>
            <a:off x="6208712" y="4419600"/>
            <a:ext cx="573087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1/4</a:t>
            </a:r>
          </a:p>
        </p:txBody>
      </p:sp>
      <p:sp>
        <p:nvSpPr>
          <p:cNvPr id="18453" name="Rectangle 329"/>
          <p:cNvSpPr/>
          <p:nvPr/>
        </p:nvSpPr>
        <p:spPr>
          <a:xfrm>
            <a:off x="6858000" y="4419600"/>
            <a:ext cx="573087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1/8</a:t>
            </a:r>
          </a:p>
        </p:txBody>
      </p:sp>
      <p:pic>
        <p:nvPicPr>
          <p:cNvPr id="18454" name="Object 331"/>
          <p:cNvPicPr/>
          <p:nvPr/>
        </p:nvPicPr>
        <p:blipFill>
          <a:blip r:embed="rId20"/>
          <a:srcRect/>
          <a:stretch>
            <a:fillRect/>
          </a:stretch>
        </p:blipFill>
        <p:spPr>
          <a:xfrm>
            <a:off x="6188075" y="4924425"/>
            <a:ext cx="517525" cy="638175"/>
          </a:xfrm>
          <a:prstGeom prst="rect">
            <a:avLst/>
          </a:prstGeom>
          <a:noFill/>
        </p:spPr>
      </p:pic>
      <p:pic>
        <p:nvPicPr>
          <p:cNvPr id="18455" name="Object 332"/>
          <p:cNvPicPr/>
          <p:nvPr/>
        </p:nvPicPr>
        <p:blipFill>
          <a:blip r:embed="rId21"/>
          <a:srcRect/>
          <a:stretch>
            <a:fillRect/>
          </a:stretch>
        </p:blipFill>
        <p:spPr>
          <a:xfrm>
            <a:off x="6850062" y="4924425"/>
            <a:ext cx="534987" cy="638175"/>
          </a:xfrm>
          <a:prstGeom prst="rect">
            <a:avLst/>
          </a:prstGeom>
          <a:noFill/>
        </p:spPr>
      </p:pic>
      <p:pic>
        <p:nvPicPr>
          <p:cNvPr id="18456" name="Object 333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7467600" y="4924425"/>
            <a:ext cx="534987" cy="638175"/>
          </a:xfrm>
          <a:prstGeom prst="rect">
            <a:avLst/>
          </a:prstGeom>
          <a:noFill/>
        </p:spPr>
      </p:pic>
      <p:pic>
        <p:nvPicPr>
          <p:cNvPr id="18457" name="Object 334"/>
          <p:cNvPicPr/>
          <p:nvPr/>
        </p:nvPicPr>
        <p:blipFill>
          <a:blip r:embed="rId23"/>
          <a:srcRect/>
          <a:stretch>
            <a:fillRect/>
          </a:stretch>
        </p:blipFill>
        <p:spPr>
          <a:xfrm>
            <a:off x="5554662" y="4924425"/>
            <a:ext cx="534987" cy="638175"/>
          </a:xfrm>
          <a:prstGeom prst="rect">
            <a:avLst/>
          </a:prstGeom>
          <a:noFill/>
        </p:spPr>
      </p:pic>
      <p:pic>
        <p:nvPicPr>
          <p:cNvPr id="18458" name="Object 335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9200" y="5046662"/>
            <a:ext cx="255587" cy="363537"/>
          </a:xfrm>
          <a:prstGeom prst="rect">
            <a:avLst/>
          </a:prstGeom>
          <a:noFill/>
        </p:spPr>
      </p:pic>
      <p:pic>
        <p:nvPicPr>
          <p:cNvPr id="18459" name="Object 336"/>
          <p:cNvPicPr/>
          <p:nvPr/>
        </p:nvPicPr>
        <p:blipFill>
          <a:blip r:embed="rId24"/>
          <a:srcRect/>
          <a:stretch>
            <a:fillRect/>
          </a:stretch>
        </p:blipFill>
        <p:spPr>
          <a:xfrm>
            <a:off x="8242300" y="4924425"/>
            <a:ext cx="357187" cy="638175"/>
          </a:xfrm>
          <a:prstGeom prst="rect">
            <a:avLst/>
          </a:prstGeom>
          <a:noFill/>
        </p:spPr>
      </p:pic>
      <p:pic>
        <p:nvPicPr>
          <p:cNvPr id="18460" name="Object 337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9200" y="5656262"/>
            <a:ext cx="255587" cy="363537"/>
          </a:xfrm>
          <a:prstGeom prst="rect">
            <a:avLst/>
          </a:prstGeom>
          <a:noFill/>
        </p:spPr>
      </p:pic>
      <p:pic>
        <p:nvPicPr>
          <p:cNvPr id="18461" name="Object 338"/>
          <p:cNvPicPr/>
          <p:nvPr/>
        </p:nvPicPr>
        <p:blipFill>
          <a:blip r:embed="rId25"/>
          <a:srcRect/>
          <a:stretch>
            <a:fillRect/>
          </a:stretch>
        </p:blipFill>
        <p:spPr>
          <a:xfrm>
            <a:off x="5562600" y="5610225"/>
            <a:ext cx="534987" cy="485775"/>
          </a:xfrm>
          <a:prstGeom prst="rect">
            <a:avLst/>
          </a:prstGeom>
          <a:noFill/>
        </p:spPr>
      </p:pic>
      <p:pic>
        <p:nvPicPr>
          <p:cNvPr id="18462" name="Object 340"/>
          <p:cNvPicPr/>
          <p:nvPr/>
        </p:nvPicPr>
        <p:blipFill>
          <a:blip r:embed="rId26"/>
          <a:srcRect/>
          <a:stretch>
            <a:fillRect/>
          </a:stretch>
        </p:blipFill>
        <p:spPr>
          <a:xfrm>
            <a:off x="6346825" y="5610225"/>
            <a:ext cx="334962" cy="485775"/>
          </a:xfrm>
          <a:prstGeom prst="rect">
            <a:avLst/>
          </a:prstGeom>
          <a:noFill/>
        </p:spPr>
      </p:pic>
      <p:pic>
        <p:nvPicPr>
          <p:cNvPr id="18463" name="Object 341"/>
          <p:cNvPicPr/>
          <p:nvPr/>
        </p:nvPicPr>
        <p:blipFill>
          <a:blip r:embed="rId27"/>
          <a:srcRect/>
          <a:stretch>
            <a:fillRect/>
          </a:stretch>
        </p:blipFill>
        <p:spPr>
          <a:xfrm>
            <a:off x="6923087" y="5610225"/>
            <a:ext cx="534987" cy="485775"/>
          </a:xfrm>
          <a:prstGeom prst="rect">
            <a:avLst/>
          </a:prstGeom>
          <a:noFill/>
        </p:spPr>
      </p:pic>
      <p:pic>
        <p:nvPicPr>
          <p:cNvPr id="18464" name="Object 343"/>
          <p:cNvPicPr/>
          <p:nvPr/>
        </p:nvPicPr>
        <p:blipFill>
          <a:blip r:embed="rId22"/>
          <a:srcRect/>
          <a:stretch>
            <a:fillRect/>
          </a:stretch>
        </p:blipFill>
        <p:spPr>
          <a:xfrm>
            <a:off x="7531100" y="5610225"/>
            <a:ext cx="536575" cy="485775"/>
          </a:xfrm>
          <a:prstGeom prst="rect">
            <a:avLst/>
          </a:prstGeom>
          <a:noFill/>
        </p:spPr>
      </p:pic>
      <p:pic>
        <p:nvPicPr>
          <p:cNvPr id="18465" name="Object 344"/>
          <p:cNvPicPr/>
          <p:nvPr/>
        </p:nvPicPr>
        <p:blipFill>
          <a:blip r:embed="rId24"/>
          <a:srcRect/>
          <a:stretch>
            <a:fillRect/>
          </a:stretch>
        </p:blipFill>
        <p:spPr>
          <a:xfrm>
            <a:off x="8242300" y="5610225"/>
            <a:ext cx="358775" cy="485775"/>
          </a:xfrm>
          <a:prstGeom prst="rect">
            <a:avLst/>
          </a:prstGeom>
          <a:noFill/>
        </p:spPr>
      </p:pic>
      <p:grpSp>
        <p:nvGrpSpPr>
          <p:cNvPr id="18466" name="Group 371"/>
          <p:cNvGrpSpPr>
            <a:grpSpLocks/>
          </p:cNvGrpSpPr>
          <p:nvPr/>
        </p:nvGrpSpPr>
        <p:grpSpPr>
          <a:xfrm>
            <a:off x="457200" y="4648200"/>
            <a:ext cx="3276600" cy="1798637"/>
            <a:chOff x="288" y="2928"/>
            <a:chExt cx="2064" cy="1133"/>
          </a:xfrm>
        </p:grpSpPr>
        <p:pic>
          <p:nvPicPr>
            <p:cNvPr id="18482" name="Object 145"/>
            <p:cNvPicPr/>
            <p:nvPr/>
          </p:nvPicPr>
          <p:blipFill>
            <a:blip r:embed="rId28"/>
            <a:srcRect/>
            <a:stretch>
              <a:fillRect/>
            </a:stretch>
          </p:blipFill>
          <p:spPr>
            <a:xfrm>
              <a:off x="1344" y="2928"/>
              <a:ext cx="344" cy="189"/>
            </a:xfrm>
            <a:prstGeom prst="rect">
              <a:avLst/>
            </a:prstGeom>
            <a:noFill/>
          </p:spPr>
        </p:pic>
        <p:sp>
          <p:nvSpPr>
            <p:cNvPr id="18483" name="Line 147"/>
            <p:cNvSpPr/>
            <p:nvPr/>
          </p:nvSpPr>
          <p:spPr>
            <a:xfrm flipV="1">
              <a:off x="1296" y="3024"/>
              <a:ext cx="0" cy="192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484" name="Line 150"/>
            <p:cNvSpPr/>
            <p:nvPr/>
          </p:nvSpPr>
          <p:spPr>
            <a:xfrm flipV="1" flipH="1">
              <a:off x="1056" y="3216"/>
              <a:ext cx="432" cy="336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485" name="Line 151"/>
            <p:cNvSpPr/>
            <p:nvPr/>
          </p:nvSpPr>
          <p:spPr>
            <a:xfrm flipV="1">
              <a:off x="1104" y="3552"/>
              <a:ext cx="384" cy="384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8486" name="Object 208"/>
            <p:cNvPicPr/>
            <p:nvPr/>
          </p:nvPicPr>
          <p:blipFill>
            <a:blip r:embed="rId2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1080" y="2964"/>
              <a:ext cx="264" cy="300"/>
            </a:xfrm>
            <a:prstGeom prst="rect">
              <a:avLst/>
            </a:prstGeom>
            <a:noFill/>
          </p:spPr>
        </p:pic>
        <p:sp>
          <p:nvSpPr>
            <p:cNvPr id="18487" name="Line 238"/>
            <p:cNvSpPr/>
            <p:nvPr/>
          </p:nvSpPr>
          <p:spPr>
            <a:xfrm>
              <a:off x="528" y="3223"/>
              <a:ext cx="1536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8488" name="Group 239"/>
            <p:cNvGrpSpPr>
              <a:grpSpLocks/>
            </p:cNvGrpSpPr>
            <p:nvPr/>
          </p:nvGrpSpPr>
          <p:grpSpPr>
            <a:xfrm>
              <a:off x="288" y="3175"/>
              <a:ext cx="384" cy="336"/>
              <a:chOff x="4612" y="2928"/>
              <a:chExt cx="432" cy="384"/>
            </a:xfrm>
          </p:grpSpPr>
          <p:sp>
            <p:nvSpPr>
              <p:cNvPr id="18529" name="Oval 240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8530" name="Line 241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31" name="Line 242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32" name="Line 243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33" name="Line 244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34" name="Line 245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35" name="Line 246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36" name="Line 247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37" name="Line 248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38" name="Line 249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39" name="Line 250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40" name="Oval 251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8489" name="Object 255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838" y="3613"/>
              <a:ext cx="233" cy="186"/>
            </a:xfrm>
            <a:prstGeom prst="rect">
              <a:avLst/>
            </a:prstGeom>
            <a:noFill/>
          </p:spPr>
        </p:pic>
        <p:grpSp>
          <p:nvGrpSpPr>
            <p:cNvPr id="18490" name="Group 259"/>
            <p:cNvGrpSpPr>
              <a:grpSpLocks/>
            </p:cNvGrpSpPr>
            <p:nvPr/>
          </p:nvGrpSpPr>
          <p:grpSpPr>
            <a:xfrm rot="-5341138">
              <a:off x="1133" y="3939"/>
              <a:ext cx="351" cy="118"/>
              <a:chOff x="2784" y="3120"/>
              <a:chExt cx="118" cy="351"/>
            </a:xfrm>
          </p:grpSpPr>
          <p:sp>
            <p:nvSpPr>
              <p:cNvPr id="18523" name="Line 260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24" name="Line 261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25" name="Line 262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26" name="Line 263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27" name="Line 264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28" name="Line 265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18491" name="Group 267"/>
            <p:cNvGrpSpPr>
              <a:grpSpLocks/>
            </p:cNvGrpSpPr>
            <p:nvPr/>
          </p:nvGrpSpPr>
          <p:grpSpPr>
            <a:xfrm>
              <a:off x="528" y="3079"/>
              <a:ext cx="768" cy="144"/>
              <a:chOff x="1068" y="1200"/>
              <a:chExt cx="1008" cy="240"/>
            </a:xfrm>
          </p:grpSpPr>
          <p:sp>
            <p:nvSpPr>
              <p:cNvPr id="18514" name="Line 268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15" name="Line 269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16" name="Line 270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17" name="Line 271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18" name="Line 272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19" name="Line 273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20" name="Line 274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21" name="Line 275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22" name="Line 276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8492" name="Object 277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864" y="2928"/>
              <a:ext cx="115" cy="151"/>
            </a:xfrm>
            <a:prstGeom prst="rect">
              <a:avLst/>
            </a:prstGeom>
            <a:noFill/>
          </p:spPr>
        </p:pic>
        <p:sp>
          <p:nvSpPr>
            <p:cNvPr id="18493" name="Line 278"/>
            <p:cNvSpPr/>
            <p:nvPr/>
          </p:nvSpPr>
          <p:spPr>
            <a:xfrm>
              <a:off x="1008" y="3559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494" name="Line 281"/>
            <p:cNvSpPr/>
            <p:nvPr/>
          </p:nvSpPr>
          <p:spPr>
            <a:xfrm>
              <a:off x="1296" y="3223"/>
              <a:ext cx="0" cy="72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8495" name="Group 282"/>
            <p:cNvGrpSpPr>
              <a:grpSpLocks/>
            </p:cNvGrpSpPr>
            <p:nvPr/>
          </p:nvGrpSpPr>
          <p:grpSpPr>
            <a:xfrm rot="10800000">
              <a:off x="2064" y="3031"/>
              <a:ext cx="288" cy="384"/>
              <a:chOff x="3616" y="3640"/>
              <a:chExt cx="384" cy="488"/>
            </a:xfrm>
          </p:grpSpPr>
          <p:sp>
            <p:nvSpPr>
              <p:cNvPr id="18501" name="Oval 283"/>
              <p:cNvSpPr/>
              <p:nvPr/>
            </p:nvSpPr>
            <p:spPr>
              <a:xfrm rot="5400000">
                <a:off x="3897" y="394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8502" name="Oval 284"/>
              <p:cNvSpPr/>
              <p:nvPr/>
            </p:nvSpPr>
            <p:spPr>
              <a:xfrm>
                <a:off x="3711" y="37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8503" name="Line 285"/>
              <p:cNvSpPr/>
              <p:nvPr/>
            </p:nvSpPr>
            <p:spPr>
              <a:xfrm>
                <a:off x="3796" y="3816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04" name="Line 286"/>
              <p:cNvSpPr/>
              <p:nvPr/>
            </p:nvSpPr>
            <p:spPr>
              <a:xfrm rot="5400000">
                <a:off x="3848" y="3936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05" name="Oval 287"/>
              <p:cNvSpPr/>
              <p:nvPr/>
            </p:nvSpPr>
            <p:spPr>
              <a:xfrm>
                <a:off x="3892" y="37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8506" name="Oval 288"/>
              <p:cNvSpPr/>
              <p:nvPr/>
            </p:nvSpPr>
            <p:spPr>
              <a:xfrm rot="5400000">
                <a:off x="3701" y="39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8507" name="Line 289"/>
              <p:cNvSpPr/>
              <p:nvPr/>
            </p:nvSpPr>
            <p:spPr>
              <a:xfrm>
                <a:off x="4000" y="3755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08" name="Line 290"/>
              <p:cNvSpPr/>
              <p:nvPr/>
            </p:nvSpPr>
            <p:spPr>
              <a:xfrm>
                <a:off x="3712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09" name="Line 291"/>
              <p:cNvSpPr/>
              <p:nvPr/>
            </p:nvSpPr>
            <p:spPr>
              <a:xfrm flipV="1">
                <a:off x="3616" y="364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10" name="Line 292"/>
              <p:cNvSpPr/>
              <p:nvPr/>
            </p:nvSpPr>
            <p:spPr>
              <a:xfrm flipV="1">
                <a:off x="3616" y="373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11" name="Line 293"/>
              <p:cNvSpPr/>
              <p:nvPr/>
            </p:nvSpPr>
            <p:spPr>
              <a:xfrm flipV="1">
                <a:off x="3616" y="383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12" name="Line 294"/>
              <p:cNvSpPr/>
              <p:nvPr/>
            </p:nvSpPr>
            <p:spPr>
              <a:xfrm flipV="1">
                <a:off x="3616" y="392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8513" name="Line 295"/>
              <p:cNvSpPr/>
              <p:nvPr/>
            </p:nvSpPr>
            <p:spPr>
              <a:xfrm flipV="1">
                <a:off x="3616" y="4024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8496" name="Object 299"/>
            <p:cNvPicPr/>
            <p:nvPr/>
          </p:nvPicPr>
          <p:blipFill>
            <a:blip r:embed="rId3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432" y="3024"/>
              <a:ext cx="864" cy="336"/>
            </a:xfrm>
            <a:prstGeom prst="rect">
              <a:avLst/>
            </a:prstGeom>
            <a:noFill/>
          </p:spPr>
        </p:pic>
        <p:pic>
          <p:nvPicPr>
            <p:cNvPr id="18497" name="Object 300"/>
            <p:cNvPicPr/>
            <p:nvPr/>
          </p:nvPicPr>
          <p:blipFill>
            <a:blip r:embed="rId31"/>
            <a:srcRect/>
            <a:stretch>
              <a:fillRect/>
            </a:stretch>
          </p:blipFill>
          <p:spPr>
            <a:xfrm>
              <a:off x="720" y="3840"/>
              <a:ext cx="344" cy="189"/>
            </a:xfrm>
            <a:prstGeom prst="rect">
              <a:avLst/>
            </a:prstGeom>
            <a:noFill/>
          </p:spPr>
        </p:pic>
        <p:pic>
          <p:nvPicPr>
            <p:cNvPr id="18498" name="Object 301"/>
            <p:cNvPicPr/>
            <p:nvPr/>
          </p:nvPicPr>
          <p:blipFill>
            <a:blip r:embed="rId31"/>
            <a:srcRect/>
            <a:stretch>
              <a:fillRect/>
            </a:stretch>
          </p:blipFill>
          <p:spPr>
            <a:xfrm>
              <a:off x="1344" y="3264"/>
              <a:ext cx="344" cy="189"/>
            </a:xfrm>
            <a:prstGeom prst="rect">
              <a:avLst/>
            </a:prstGeom>
            <a:noFill/>
          </p:spPr>
        </p:pic>
        <p:sp>
          <p:nvSpPr>
            <p:cNvPr id="18499" name="Line 302"/>
            <p:cNvSpPr/>
            <p:nvPr/>
          </p:nvSpPr>
          <p:spPr>
            <a:xfrm>
              <a:off x="1200" y="3264"/>
              <a:ext cx="144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8500" name="Object 358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2064" y="3696"/>
              <a:ext cx="115" cy="151"/>
            </a:xfrm>
            <a:prstGeom prst="rect">
              <a:avLst/>
            </a:prstGeom>
            <a:noFill/>
          </p:spPr>
        </p:pic>
      </p:grpSp>
      <p:grpSp>
        <p:nvGrpSpPr>
          <p:cNvPr id="18467" name="Group 369"/>
          <p:cNvGrpSpPr>
            <a:grpSpLocks/>
          </p:cNvGrpSpPr>
          <p:nvPr/>
        </p:nvGrpSpPr>
        <p:grpSpPr>
          <a:xfrm>
            <a:off x="5029200" y="123825"/>
            <a:ext cx="2971800" cy="2085975"/>
            <a:chOff x="3168" y="78"/>
            <a:chExt cx="1872" cy="1314"/>
          </a:xfrm>
        </p:grpSpPr>
        <p:sp>
          <p:nvSpPr>
            <p:cNvPr id="18470" name="Line 345"/>
            <p:cNvSpPr/>
            <p:nvPr/>
          </p:nvSpPr>
          <p:spPr>
            <a:xfrm flipV="1">
              <a:off x="4032" y="288"/>
              <a:ext cx="0" cy="24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471" name="Line 346"/>
            <p:cNvSpPr/>
            <p:nvPr/>
          </p:nvSpPr>
          <p:spPr>
            <a:xfrm flipV="1" flipH="1">
              <a:off x="4032" y="288"/>
              <a:ext cx="768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8472" name="Object 359"/>
            <p:cNvPicPr/>
            <p:nvPr/>
          </p:nvPicPr>
          <p:blipFill>
            <a:blip r:embed="rId3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3168" y="384"/>
              <a:ext cx="864" cy="240"/>
            </a:xfrm>
            <a:prstGeom prst="rect">
              <a:avLst/>
            </a:prstGeom>
            <a:noFill/>
          </p:spPr>
        </p:pic>
        <p:sp>
          <p:nvSpPr>
            <p:cNvPr id="18473" name="Line 360"/>
            <p:cNvSpPr/>
            <p:nvPr/>
          </p:nvSpPr>
          <p:spPr>
            <a:xfrm>
              <a:off x="3888" y="528"/>
              <a:ext cx="288" cy="1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8474" name="Object 361"/>
            <p:cNvPicPr/>
            <p:nvPr/>
          </p:nvPicPr>
          <p:blipFill>
            <a:blip r:embed="rId32"/>
            <a:srcRect/>
            <a:stretch>
              <a:fillRect/>
            </a:stretch>
          </p:blipFill>
          <p:spPr>
            <a:xfrm>
              <a:off x="3792" y="78"/>
              <a:ext cx="226" cy="306"/>
            </a:xfrm>
            <a:prstGeom prst="rect">
              <a:avLst/>
            </a:prstGeom>
            <a:noFill/>
          </p:spPr>
        </p:pic>
        <p:sp>
          <p:nvSpPr>
            <p:cNvPr id="18475" name="Line 362"/>
            <p:cNvSpPr/>
            <p:nvPr/>
          </p:nvSpPr>
          <p:spPr>
            <a:xfrm flipV="1">
              <a:off x="4800" y="288"/>
              <a:ext cx="0" cy="192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476" name="Line 363"/>
            <p:cNvSpPr/>
            <p:nvPr/>
          </p:nvSpPr>
          <p:spPr>
            <a:xfrm flipV="1" flipH="1">
              <a:off x="3840" y="528"/>
              <a:ext cx="384" cy="336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477" name="Line 364"/>
            <p:cNvSpPr/>
            <p:nvPr/>
          </p:nvSpPr>
          <p:spPr>
            <a:xfrm flipH="1">
              <a:off x="3504" y="864"/>
              <a:ext cx="720" cy="384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8478" name="Line 365"/>
            <p:cNvSpPr/>
            <p:nvPr/>
          </p:nvSpPr>
          <p:spPr>
            <a:xfrm flipH="1">
              <a:off x="3504" y="1248"/>
              <a:ext cx="528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8479" name="Object 366"/>
            <p:cNvPicPr/>
            <p:nvPr/>
          </p:nvPicPr>
          <p:blipFill>
            <a:blip r:embed="rId24"/>
            <a:srcRect/>
            <a:stretch>
              <a:fillRect/>
            </a:stretch>
          </p:blipFill>
          <p:spPr>
            <a:xfrm>
              <a:off x="4814" y="96"/>
              <a:ext cx="226" cy="306"/>
            </a:xfrm>
            <a:prstGeom prst="rect">
              <a:avLst/>
            </a:prstGeom>
            <a:noFill/>
          </p:spPr>
        </p:pic>
        <p:pic>
          <p:nvPicPr>
            <p:cNvPr id="18480" name="Object 367"/>
            <p:cNvPicPr/>
            <p:nvPr/>
          </p:nvPicPr>
          <p:blipFill>
            <a:blip r:embed="rId33"/>
            <a:srcRect/>
            <a:stretch>
              <a:fillRect/>
            </a:stretch>
          </p:blipFill>
          <p:spPr>
            <a:xfrm>
              <a:off x="3223" y="1086"/>
              <a:ext cx="226" cy="306"/>
            </a:xfrm>
            <a:prstGeom prst="rect">
              <a:avLst/>
            </a:prstGeom>
            <a:noFill/>
          </p:spPr>
        </p:pic>
        <p:pic>
          <p:nvPicPr>
            <p:cNvPr id="18481" name="Object 368"/>
            <p:cNvPicPr/>
            <p:nvPr/>
          </p:nvPicPr>
          <p:blipFill>
            <a:blip r:embed="rId26"/>
            <a:srcRect/>
            <a:stretch>
              <a:fillRect/>
            </a:stretch>
          </p:blipFill>
          <p:spPr>
            <a:xfrm>
              <a:off x="4157" y="558"/>
              <a:ext cx="211" cy="306"/>
            </a:xfrm>
            <a:prstGeom prst="rect">
              <a:avLst/>
            </a:prstGeom>
            <a:noFill/>
          </p:spPr>
        </p:pic>
      </p:grpSp>
      <p:sp>
        <p:nvSpPr>
          <p:cNvPr id="18468" name="AutoShape 370"/>
          <p:cNvSpPr/>
          <p:nvPr/>
        </p:nvSpPr>
        <p:spPr>
          <a:xfrm>
            <a:off x="2590800" y="4267200"/>
            <a:ext cx="2743200" cy="2057400"/>
          </a:xfrm>
          <a:custGeom>
            <a:avLst>
              <a:gd name="adj0" fmla="val 1350"/>
              <a:gd name="adj1" fmla="val 25920"/>
            </a:avLst>
            <a:gdLst>
              <a:gd name="gd0" fmla="val 65536"/>
              <a:gd name="gd1" fmla="+- adj0 0 10800"/>
              <a:gd name="gd2" fmla="+- adj1 0 10800"/>
              <a:gd name="gd3" fmla="cat2 10800 gd1 gd2"/>
              <a:gd name="gd4" fmla="*/ gd3 gd0 60000"/>
              <a:gd name="gd5" fmla="sat2 10800 gd1 gd2"/>
              <a:gd name="gd6" fmla="*/ gd5 gd0 60000"/>
              <a:gd name="gd7" fmla="+- gd4 10800 0"/>
              <a:gd name="gd8" fmla="+- gd6 10800 0"/>
              <a:gd name="gd9" fmla="+- gd7 0 adj0"/>
              <a:gd name="gd10" fmla="+- gd8 0 adj1"/>
              <a:gd name="gd11" fmla="mod gd9 gd10 0"/>
              <a:gd name="gd12" fmla="*/ 600 11 1"/>
              <a:gd name="gd13" fmla="+- gd11 0 gd12"/>
              <a:gd name="gd14" fmla="*/ gd13 1 3"/>
              <a:gd name="gd15" fmla="*/ 600 3 1"/>
              <a:gd name="gd16" fmla="+- gd14 gd15 0"/>
              <a:gd name="gd17" fmla="*/ gd16 gd9 gd11"/>
              <a:gd name="gd18" fmla="*/ gd16 gd10 gd11"/>
              <a:gd name="gd19" fmla="+- gd17 adj0 0"/>
              <a:gd name="gd20" fmla="+- gd18 adj1 0"/>
              <a:gd name="gd21" fmla="*/ 600 8 1"/>
              <a:gd name="gd22" fmla="*/ gd14 2 1"/>
              <a:gd name="gd23" fmla="+- gd21 gd22 0"/>
              <a:gd name="gd24" fmla="*/ gd23 gd9 gd11"/>
              <a:gd name="gd25" fmla="*/ gd23 gd10 gd11"/>
              <a:gd name="gd26" fmla="+- gd24 adj0 0"/>
              <a:gd name="gd27" fmla="+- gd25 adj1 0"/>
              <a:gd name="gd28" fmla="*/ 600 2 1"/>
              <a:gd name="gd29" fmla="+- adj0 600 0"/>
              <a:gd name="gd30" fmla="+- adj0 0 600"/>
              <a:gd name="gd31" fmla="+- adj1 600 0"/>
              <a:gd name="gd32" fmla="+- adj1 0 600"/>
              <a:gd name="gd33" fmla="+- gd19 gd28 0"/>
              <a:gd name="gd34" fmla="+- gd19 0 gd28"/>
              <a:gd name="gd35" fmla="+- gd20 gd28 0"/>
              <a:gd name="gd36" fmla="+- gd20 0 gd28"/>
              <a:gd name="gd37" fmla="+- gd26 gd15 0"/>
              <a:gd name="gd38" fmla="+- gd26 0 gd15"/>
              <a:gd name="gd39" fmla="+- gd27 gd15 0"/>
              <a:gd name="gd40" fmla="+- gd27 0 gd15"/>
              <a:gd name="gd41" fmla="val adj0"/>
              <a:gd name="gd42" fmla="val adj1"/>
              <a:gd name="gd43" fmla="+- 4345 0 0"/>
              <a:gd name="gd44" fmla="+- 13110 0 7165"/>
              <a:gd name="gd45" fmla="*/ gd43 1 2"/>
              <a:gd name="gd46" fmla="*/ gd44 1 2"/>
              <a:gd name="gd47" fmla="+- 0 gd45 0"/>
              <a:gd name="gd48" fmla="+- 7165 gd46 0"/>
              <a:gd name="gd49" fmla="+- 1950 0 gd47"/>
              <a:gd name="gd50" fmla="+- 7185 0 gd48"/>
              <a:gd name="gd51" fmla="?: gd49 1 -1"/>
              <a:gd name="gd52" fmla="?: gd50 1 -1"/>
              <a:gd name="gd53" fmla="*/ gd50 1 gd49"/>
              <a:gd name="gd54" fmla="at2 1 gd53"/>
              <a:gd name="gd55" fmla="cos 1 gd54"/>
              <a:gd name="gd56" fmla="*/ gd55 gd55 1"/>
              <a:gd name="gd57" fmla="*/ gd46 gd46 1"/>
              <a:gd name="gd58" fmla="*/ gd57 gd56 1"/>
              <a:gd name="gd59" fmla="sin 1 gd54"/>
              <a:gd name="gd60" fmla="*/ gd59 gd59 1"/>
              <a:gd name="gd61" fmla="*/ gd45 gd45 1"/>
              <a:gd name="gd62" fmla="*/ gd61 gd60 1"/>
              <a:gd name="gd63" fmla="+- gd62 gd58 0"/>
              <a:gd name="gd64" fmla="sqrt gd63"/>
              <a:gd name="gd65" fmla="*/ gd45 gd46 gd64"/>
              <a:gd name="gd66" fmla="?: gd49 0 10800000"/>
              <a:gd name="gd67" fmla="*/ gd51 gd52 1"/>
              <a:gd name="gd68" fmla="*/ gd54 -1 1"/>
              <a:gd name="gd69" fmla="?: gd54 gd54 gd68"/>
              <a:gd name="gd70" fmla="*/ gd69 gd67 1"/>
              <a:gd name="gd71" fmla="+- gd70 gd66 0"/>
              <a:gd name="gd72" fmla="*/ gd65 gd55 1"/>
              <a:gd name="gd73" fmla="*/ gd51 gd72 1"/>
              <a:gd name="gd74" fmla="+- gd47 gd73 0"/>
              <a:gd name="gd75" fmla="*/ gd59 -1 1"/>
              <a:gd name="gd76" fmla="?: gd59 gd59 gd75"/>
              <a:gd name="gd77" fmla="*/ gd65 gd76 1"/>
              <a:gd name="gd78" fmla="*/ gd52 gd77 1"/>
              <a:gd name="gd79" fmla="+- gd48 gd78 0"/>
              <a:gd name="gd80" fmla="+- 1080 0 gd47"/>
              <a:gd name="gd81" fmla="+- 12690 0 gd48"/>
              <a:gd name="gd82" fmla="?: gd80 1 -1"/>
              <a:gd name="gd83" fmla="?: gd81 1 -1"/>
              <a:gd name="gd84" fmla="*/ gd81 1 gd80"/>
              <a:gd name="gd85" fmla="at2 1 gd84"/>
              <a:gd name="gd86" fmla="cos 1 gd85"/>
              <a:gd name="gd87" fmla="*/ gd86 gd86 1"/>
              <a:gd name="gd88" fmla="*/ gd46 gd46 1"/>
              <a:gd name="gd89" fmla="*/ gd88 gd87 1"/>
              <a:gd name="gd90" fmla="sin 1 gd85"/>
              <a:gd name="gd91" fmla="*/ gd90 gd90 1"/>
              <a:gd name="gd92" fmla="*/ gd45 gd45 1"/>
              <a:gd name="gd93" fmla="*/ gd92 gd91 1"/>
              <a:gd name="gd94" fmla="+- gd93 gd89 0"/>
              <a:gd name="gd95" fmla="sqrt gd94"/>
              <a:gd name="gd96" fmla="*/ gd45 gd46 gd95"/>
              <a:gd name="gd97" fmla="?: gd80 0 10800000"/>
              <a:gd name="gd98" fmla="*/ gd82 gd83 1"/>
              <a:gd name="gd99" fmla="*/ gd85 -1 1"/>
              <a:gd name="gd100" fmla="?: gd85 gd85 gd99"/>
              <a:gd name="gd101" fmla="*/ gd100 gd98 1"/>
              <a:gd name="gd102" fmla="+- gd101 gd97 0"/>
              <a:gd name="gd103" fmla="*/ gd96 gd86 1"/>
              <a:gd name="gd104" fmla="*/ gd82 gd103 1"/>
              <a:gd name="gd105" fmla="+- gd47 gd104 0"/>
              <a:gd name="gd106" fmla="*/ gd90 -1 1"/>
              <a:gd name="gd107" fmla="?: gd90 gd90 gd106"/>
              <a:gd name="gd108" fmla="*/ gd96 gd107 1"/>
              <a:gd name="gd109" fmla="*/ gd83 gd108 1"/>
              <a:gd name="gd110" fmla="+- gd48 gd109 0"/>
              <a:gd name="gd111" fmla="+- gd71 0 gd102"/>
              <a:gd name="gd112" fmla="*/ gd111 -1 1"/>
              <a:gd name="gd113" fmla="+- gd71 21600000 gd102"/>
              <a:gd name="gd114" fmla="*/ gd113 -1 1"/>
              <a:gd name="gd115" fmla="?: gd111 gd112 gd114"/>
              <a:gd name="gd116" fmla="*/ gd43 1 2"/>
              <a:gd name="gd117" fmla="*/ gd44 1 2"/>
              <a:gd name="gd118" fmla="val gd105"/>
              <a:gd name="gd119" fmla="val gd110"/>
              <a:gd name="gd120" fmla="+- 4835 0 475"/>
              <a:gd name="gd121" fmla="+- 17650 0 11732"/>
              <a:gd name="gd122" fmla="*/ gd120 1 2"/>
              <a:gd name="gd123" fmla="*/ gd121 1 2"/>
              <a:gd name="gd124" fmla="+- 475 gd122 0"/>
              <a:gd name="gd125" fmla="+- 11732 gd123 0"/>
              <a:gd name="gd126" fmla="+- 1080 0 gd124"/>
              <a:gd name="gd127" fmla="+- 12690 0 gd125"/>
              <a:gd name="gd128" fmla="?: gd126 1 -1"/>
              <a:gd name="gd129" fmla="?: gd127 1 -1"/>
              <a:gd name="gd130" fmla="*/ gd127 1 gd126"/>
              <a:gd name="gd131" fmla="at2 1 gd130"/>
              <a:gd name="gd132" fmla="cos 1 gd131"/>
              <a:gd name="gd133" fmla="*/ gd132 gd132 1"/>
              <a:gd name="gd134" fmla="*/ gd123 gd123 1"/>
              <a:gd name="gd135" fmla="*/ gd134 gd133 1"/>
              <a:gd name="gd136" fmla="sin 1 gd131"/>
              <a:gd name="gd137" fmla="*/ gd136 gd136 1"/>
              <a:gd name="gd138" fmla="*/ gd122 gd122 1"/>
              <a:gd name="gd139" fmla="*/ gd138 gd137 1"/>
              <a:gd name="gd140" fmla="+- gd139 gd135 0"/>
              <a:gd name="gd141" fmla="sqrt gd140"/>
              <a:gd name="gd142" fmla="*/ gd122 gd123 gd141"/>
              <a:gd name="gd143" fmla="?: gd126 0 10800000"/>
              <a:gd name="gd144" fmla="*/ gd128 gd129 1"/>
              <a:gd name="gd145" fmla="*/ gd131 -1 1"/>
              <a:gd name="gd146" fmla="?: gd131 gd131 gd145"/>
              <a:gd name="gd147" fmla="*/ gd146 gd144 1"/>
              <a:gd name="gd148" fmla="+- gd147 gd143 0"/>
              <a:gd name="gd149" fmla="*/ gd142 gd132 1"/>
              <a:gd name="gd150" fmla="*/ gd128 gd149 1"/>
              <a:gd name="gd151" fmla="+- gd124 gd150 0"/>
              <a:gd name="gd152" fmla="*/ gd136 -1 1"/>
              <a:gd name="gd153" fmla="?: gd136 gd136 gd152"/>
              <a:gd name="gd154" fmla="*/ gd142 gd153 1"/>
              <a:gd name="gd155" fmla="*/ gd129 gd154 1"/>
              <a:gd name="gd156" fmla="+- gd125 gd155 0"/>
              <a:gd name="gd157" fmla="+- 2910 0 gd124"/>
              <a:gd name="gd158" fmla="+- 17640 0 gd125"/>
              <a:gd name="gd159" fmla="?: gd157 1 -1"/>
              <a:gd name="gd160" fmla="?: gd158 1 -1"/>
              <a:gd name="gd161" fmla="*/ gd158 1 gd157"/>
              <a:gd name="gd162" fmla="at2 1 gd161"/>
              <a:gd name="gd163" fmla="cos 1 gd162"/>
              <a:gd name="gd164" fmla="*/ gd163 gd163 1"/>
              <a:gd name="gd165" fmla="*/ gd123 gd123 1"/>
              <a:gd name="gd166" fmla="*/ gd165 gd164 1"/>
              <a:gd name="gd167" fmla="sin 1 gd162"/>
              <a:gd name="gd168" fmla="*/ gd167 gd167 1"/>
              <a:gd name="gd169" fmla="*/ gd122 gd122 1"/>
              <a:gd name="gd170" fmla="*/ gd169 gd168 1"/>
              <a:gd name="gd171" fmla="+- gd170 gd166 0"/>
              <a:gd name="gd172" fmla="sqrt gd171"/>
              <a:gd name="gd173" fmla="*/ gd122 gd123 gd172"/>
              <a:gd name="gd174" fmla="?: gd157 0 10800000"/>
              <a:gd name="gd175" fmla="*/ gd159 gd160 1"/>
              <a:gd name="gd176" fmla="*/ gd162 -1 1"/>
              <a:gd name="gd177" fmla="?: gd162 gd162 gd176"/>
              <a:gd name="gd178" fmla="*/ gd177 gd175 1"/>
              <a:gd name="gd179" fmla="+- gd178 gd174 0"/>
              <a:gd name="gd180" fmla="*/ gd173 gd163 1"/>
              <a:gd name="gd181" fmla="*/ gd159 gd180 1"/>
              <a:gd name="gd182" fmla="+- gd124 gd181 0"/>
              <a:gd name="gd183" fmla="*/ gd167 -1 1"/>
              <a:gd name="gd184" fmla="?: gd167 gd167 gd183"/>
              <a:gd name="gd185" fmla="*/ gd173 gd184 1"/>
              <a:gd name="gd186" fmla="*/ gd160 gd185 1"/>
              <a:gd name="gd187" fmla="+- gd125 gd186 0"/>
              <a:gd name="gd188" fmla="+- gd148 0 gd179"/>
              <a:gd name="gd189" fmla="*/ gd188 -1 1"/>
              <a:gd name="gd190" fmla="+- gd148 21600000 gd179"/>
              <a:gd name="gd191" fmla="*/ gd190 -1 1"/>
              <a:gd name="gd192" fmla="?: gd188 gd189 gd191"/>
              <a:gd name="gd193" fmla="*/ gd120 1 2"/>
              <a:gd name="gd194" fmla="*/ gd121 1 2"/>
              <a:gd name="gd195" fmla="val gd182"/>
              <a:gd name="gd196" fmla="val gd187"/>
              <a:gd name="gd197" fmla="+- 10107 0 2387"/>
              <a:gd name="gd198" fmla="+- 20300 0 9757"/>
              <a:gd name="gd199" fmla="*/ gd197 1 2"/>
              <a:gd name="gd200" fmla="*/ gd198 1 2"/>
              <a:gd name="gd201" fmla="+- 2387 gd199 0"/>
              <a:gd name="gd202" fmla="+- 9757 gd200 0"/>
              <a:gd name="gd203" fmla="+- 2910 0 gd201"/>
              <a:gd name="gd204" fmla="+- 17640 0 gd202"/>
              <a:gd name="gd205" fmla="?: gd203 1 -1"/>
              <a:gd name="gd206" fmla="?: gd204 1 -1"/>
              <a:gd name="gd207" fmla="*/ gd204 1 gd203"/>
              <a:gd name="gd208" fmla="at2 1 gd207"/>
              <a:gd name="gd209" fmla="cos 1 gd208"/>
              <a:gd name="gd210" fmla="*/ gd209 gd209 1"/>
              <a:gd name="gd211" fmla="*/ gd200 gd200 1"/>
              <a:gd name="gd212" fmla="*/ gd211 gd210 1"/>
              <a:gd name="gd213" fmla="sin 1 gd208"/>
              <a:gd name="gd214" fmla="*/ gd213 gd213 1"/>
              <a:gd name="gd215" fmla="*/ gd199 gd199 1"/>
              <a:gd name="gd216" fmla="*/ gd215 gd214 1"/>
              <a:gd name="gd217" fmla="+- gd216 gd212 0"/>
              <a:gd name="gd218" fmla="sqrt gd217"/>
              <a:gd name="gd219" fmla="*/ gd199 gd200 gd218"/>
              <a:gd name="gd220" fmla="?: gd203 0 10800000"/>
              <a:gd name="gd221" fmla="*/ gd205 gd206 1"/>
              <a:gd name="gd222" fmla="*/ gd208 -1 1"/>
              <a:gd name="gd223" fmla="?: gd208 gd208 gd222"/>
              <a:gd name="gd224" fmla="*/ gd223 gd221 1"/>
              <a:gd name="gd225" fmla="+- gd224 gd220 0"/>
              <a:gd name="gd226" fmla="*/ gd219 gd209 1"/>
              <a:gd name="gd227" fmla="*/ gd205 gd226 1"/>
              <a:gd name="gd228" fmla="+- gd201 gd227 0"/>
              <a:gd name="gd229" fmla="*/ gd213 -1 1"/>
              <a:gd name="gd230" fmla="?: gd213 gd213 gd229"/>
              <a:gd name="gd231" fmla="*/ gd219 gd230 1"/>
              <a:gd name="gd232" fmla="*/ gd206 gd231 1"/>
              <a:gd name="gd233" fmla="+- gd202 gd232 0"/>
              <a:gd name="gd234" fmla="+- 8235 0 gd201"/>
              <a:gd name="gd235" fmla="+- 19545 0 gd202"/>
              <a:gd name="gd236" fmla="?: gd234 1 -1"/>
              <a:gd name="gd237" fmla="?: gd235 1 -1"/>
              <a:gd name="gd238" fmla="*/ gd235 1 gd234"/>
              <a:gd name="gd239" fmla="at2 1 gd238"/>
              <a:gd name="gd240" fmla="cos 1 gd239"/>
              <a:gd name="gd241" fmla="*/ gd240 gd240 1"/>
              <a:gd name="gd242" fmla="*/ gd200 gd200 1"/>
              <a:gd name="gd243" fmla="*/ gd242 gd241 1"/>
              <a:gd name="gd244" fmla="sin 1 gd239"/>
              <a:gd name="gd245" fmla="*/ gd244 gd244 1"/>
              <a:gd name="gd246" fmla="*/ gd199 gd199 1"/>
              <a:gd name="gd247" fmla="*/ gd246 gd245 1"/>
              <a:gd name="gd248" fmla="+- gd247 gd243 0"/>
              <a:gd name="gd249" fmla="sqrt gd248"/>
              <a:gd name="gd250" fmla="*/ gd199 gd200 gd249"/>
              <a:gd name="gd251" fmla="?: gd234 0 10800000"/>
              <a:gd name="gd252" fmla="*/ gd236 gd237 1"/>
              <a:gd name="gd253" fmla="*/ gd239 -1 1"/>
              <a:gd name="gd254" fmla="?: gd239 gd239 gd253"/>
              <a:gd name="gd255" fmla="*/ gd254 gd252 1"/>
              <a:gd name="gd256" fmla="+- gd255 gd251 0"/>
              <a:gd name="gd257" fmla="*/ gd250 gd240 1"/>
              <a:gd name="gd258" fmla="*/ gd236 gd257 1"/>
              <a:gd name="gd259" fmla="+- gd201 gd258 0"/>
              <a:gd name="gd260" fmla="*/ gd244 -1 1"/>
              <a:gd name="gd261" fmla="?: gd244 gd244 gd260"/>
              <a:gd name="gd262" fmla="*/ gd250 gd261 1"/>
              <a:gd name="gd263" fmla="*/ gd237 gd262 1"/>
              <a:gd name="gd264" fmla="+- gd202 gd263 0"/>
              <a:gd name="gd265" fmla="+- gd225 0 gd256"/>
              <a:gd name="gd266" fmla="*/ gd265 -1 1"/>
              <a:gd name="gd267" fmla="+- gd225 21600000 gd256"/>
              <a:gd name="gd268" fmla="*/ gd267 -1 1"/>
              <a:gd name="gd269" fmla="?: gd265 gd266 gd268"/>
              <a:gd name="gd270" fmla="*/ gd197 1 2"/>
              <a:gd name="gd271" fmla="*/ gd198 1 2"/>
              <a:gd name="gd272" fmla="val gd259"/>
              <a:gd name="gd273" fmla="val gd264"/>
              <a:gd name="gd274" fmla="+- 14412 0 7660"/>
              <a:gd name="gd275" fmla="+- 21597 0 12382"/>
              <a:gd name="gd276" fmla="*/ gd274 1 2"/>
              <a:gd name="gd277" fmla="*/ gd275 1 2"/>
              <a:gd name="gd278" fmla="+- 7660 gd276 0"/>
              <a:gd name="gd279" fmla="+- 12382 gd277 0"/>
              <a:gd name="gd280" fmla="+- 8235 0 gd278"/>
              <a:gd name="gd281" fmla="+- 19545 0 gd279"/>
              <a:gd name="gd282" fmla="?: gd280 1 -1"/>
              <a:gd name="gd283" fmla="?: gd281 1 -1"/>
              <a:gd name="gd284" fmla="*/ gd281 1 gd280"/>
              <a:gd name="gd285" fmla="at2 1 gd284"/>
              <a:gd name="gd286" fmla="cos 1 gd285"/>
              <a:gd name="gd287" fmla="*/ gd286 gd286 1"/>
              <a:gd name="gd288" fmla="*/ gd277 gd277 1"/>
              <a:gd name="gd289" fmla="*/ gd288 gd287 1"/>
              <a:gd name="gd290" fmla="sin 1 gd285"/>
              <a:gd name="gd291" fmla="*/ gd290 gd290 1"/>
              <a:gd name="gd292" fmla="*/ gd276 gd276 1"/>
              <a:gd name="gd293" fmla="*/ gd292 gd291 1"/>
              <a:gd name="gd294" fmla="+- gd293 gd289 0"/>
              <a:gd name="gd295" fmla="sqrt gd294"/>
              <a:gd name="gd296" fmla="*/ gd276 gd277 gd295"/>
              <a:gd name="gd297" fmla="?: gd280 0 10800000"/>
              <a:gd name="gd298" fmla="*/ gd282 gd283 1"/>
              <a:gd name="gd299" fmla="*/ gd285 -1 1"/>
              <a:gd name="gd300" fmla="?: gd285 gd285 gd299"/>
              <a:gd name="gd301" fmla="*/ gd300 gd298 1"/>
              <a:gd name="gd302" fmla="+- gd301 gd297 0"/>
              <a:gd name="gd303" fmla="*/ gd296 gd286 1"/>
              <a:gd name="gd304" fmla="*/ gd282 gd303 1"/>
              <a:gd name="gd305" fmla="+- gd278 gd304 0"/>
              <a:gd name="gd306" fmla="*/ gd290 -1 1"/>
              <a:gd name="gd307" fmla="?: gd290 gd290 gd306"/>
              <a:gd name="gd308" fmla="*/ gd296 gd307 1"/>
              <a:gd name="gd309" fmla="*/ gd283 gd308 1"/>
              <a:gd name="gd310" fmla="+- gd279 gd309 0"/>
              <a:gd name="gd311" fmla="+- 14280 0 gd278"/>
              <a:gd name="gd312" fmla="+- 18330 0 gd279"/>
              <a:gd name="gd313" fmla="?: gd311 1 -1"/>
              <a:gd name="gd314" fmla="?: gd312 1 -1"/>
              <a:gd name="gd315" fmla="*/ gd312 1 gd311"/>
              <a:gd name="gd316" fmla="at2 1 gd315"/>
              <a:gd name="gd317" fmla="cos 1 gd316"/>
              <a:gd name="gd318" fmla="*/ gd317 gd317 1"/>
              <a:gd name="gd319" fmla="*/ gd277 gd277 1"/>
              <a:gd name="gd320" fmla="*/ gd319 gd318 1"/>
              <a:gd name="gd321" fmla="sin 1 gd316"/>
              <a:gd name="gd322" fmla="*/ gd321 gd321 1"/>
              <a:gd name="gd323" fmla="*/ gd276 gd276 1"/>
              <a:gd name="gd324" fmla="*/ gd323 gd322 1"/>
              <a:gd name="gd325" fmla="+- gd324 gd320 0"/>
              <a:gd name="gd326" fmla="sqrt gd325"/>
              <a:gd name="gd327" fmla="*/ gd276 gd277 gd326"/>
              <a:gd name="gd328" fmla="?: gd311 0 10800000"/>
              <a:gd name="gd329" fmla="*/ gd313 gd314 1"/>
              <a:gd name="gd330" fmla="*/ gd316 -1 1"/>
              <a:gd name="gd331" fmla="?: gd316 gd316 gd330"/>
              <a:gd name="gd332" fmla="*/ gd331 gd329 1"/>
              <a:gd name="gd333" fmla="+- gd332 gd328 0"/>
              <a:gd name="gd334" fmla="*/ gd327 gd317 1"/>
              <a:gd name="gd335" fmla="*/ gd313 gd334 1"/>
              <a:gd name="gd336" fmla="+- gd278 gd335 0"/>
              <a:gd name="gd337" fmla="*/ gd321 -1 1"/>
              <a:gd name="gd338" fmla="?: gd321 gd321 gd337"/>
              <a:gd name="gd339" fmla="*/ gd327 gd338 1"/>
              <a:gd name="gd340" fmla="*/ gd314 gd339 1"/>
              <a:gd name="gd341" fmla="+- gd279 gd340 0"/>
              <a:gd name="gd342" fmla="+- gd302 0 gd333"/>
              <a:gd name="gd343" fmla="*/ gd342 -1 1"/>
              <a:gd name="gd344" fmla="+- gd302 21600000 gd333"/>
              <a:gd name="gd345" fmla="*/ gd344 -1 1"/>
              <a:gd name="gd346" fmla="?: gd342 gd343 gd345"/>
              <a:gd name="gd347" fmla="*/ gd274 1 2"/>
              <a:gd name="gd348" fmla="*/ gd275 1 2"/>
              <a:gd name="gd349" fmla="val gd336"/>
              <a:gd name="gd350" fmla="val gd341"/>
              <a:gd name="gd351" fmla="+- 18695 0 12910"/>
              <a:gd name="gd352" fmla="+- 18947 0 11080"/>
              <a:gd name="gd353" fmla="*/ gd351 1 2"/>
              <a:gd name="gd354" fmla="*/ gd352 1 2"/>
              <a:gd name="gd355" fmla="+- 12910 gd353 0"/>
              <a:gd name="gd356" fmla="+- 11080 gd354 0"/>
              <a:gd name="gd357" fmla="+- 14280 0 gd355"/>
              <a:gd name="gd358" fmla="+- 18330 0 gd356"/>
              <a:gd name="gd359" fmla="?: gd357 1 -1"/>
              <a:gd name="gd360" fmla="?: gd358 1 -1"/>
              <a:gd name="gd361" fmla="*/ gd358 1 gd357"/>
              <a:gd name="gd362" fmla="at2 1 gd361"/>
              <a:gd name="gd363" fmla="cos 1 gd362"/>
              <a:gd name="gd364" fmla="*/ gd363 gd363 1"/>
              <a:gd name="gd365" fmla="*/ gd354 gd354 1"/>
              <a:gd name="gd366" fmla="*/ gd365 gd364 1"/>
              <a:gd name="gd367" fmla="sin 1 gd362"/>
              <a:gd name="gd368" fmla="*/ gd367 gd367 1"/>
              <a:gd name="gd369" fmla="*/ gd353 gd353 1"/>
              <a:gd name="gd370" fmla="*/ gd369 gd368 1"/>
              <a:gd name="gd371" fmla="+- gd370 gd366 0"/>
              <a:gd name="gd372" fmla="sqrt gd371"/>
              <a:gd name="gd373" fmla="*/ gd353 gd354 gd372"/>
              <a:gd name="gd374" fmla="?: gd357 0 10800000"/>
              <a:gd name="gd375" fmla="*/ gd359 gd360 1"/>
              <a:gd name="gd376" fmla="*/ gd362 -1 1"/>
              <a:gd name="gd377" fmla="?: gd362 gd362 gd376"/>
              <a:gd name="gd378" fmla="*/ gd377 gd375 1"/>
              <a:gd name="gd379" fmla="+- gd378 gd374 0"/>
              <a:gd name="gd380" fmla="*/ gd373 gd363 1"/>
              <a:gd name="gd381" fmla="*/ gd359 gd380 1"/>
              <a:gd name="gd382" fmla="+- gd355 gd381 0"/>
              <a:gd name="gd383" fmla="*/ gd367 -1 1"/>
              <a:gd name="gd384" fmla="?: gd367 gd367 gd383"/>
              <a:gd name="gd385" fmla="*/ gd373 gd384 1"/>
              <a:gd name="gd386" fmla="*/ gd360 gd385 1"/>
              <a:gd name="gd387" fmla="+- gd356 gd386 0"/>
              <a:gd name="gd388" fmla="+- 18690 0 gd355"/>
              <a:gd name="gd389" fmla="+- 15045 0 gd356"/>
              <a:gd name="gd390" fmla="?: gd388 1 -1"/>
              <a:gd name="gd391" fmla="?: gd389 1 -1"/>
              <a:gd name="gd392" fmla="*/ gd389 1 gd388"/>
              <a:gd name="gd393" fmla="at2 1 gd392"/>
              <a:gd name="gd394" fmla="cos 1 gd393"/>
              <a:gd name="gd395" fmla="*/ gd394 gd394 1"/>
              <a:gd name="gd396" fmla="*/ gd354 gd354 1"/>
              <a:gd name="gd397" fmla="*/ gd396 gd395 1"/>
              <a:gd name="gd398" fmla="sin 1 gd393"/>
              <a:gd name="gd399" fmla="*/ gd398 gd398 1"/>
              <a:gd name="gd400" fmla="*/ gd353 gd353 1"/>
              <a:gd name="gd401" fmla="*/ gd400 gd399 1"/>
              <a:gd name="gd402" fmla="+- gd401 gd397 0"/>
              <a:gd name="gd403" fmla="sqrt gd402"/>
              <a:gd name="gd404" fmla="*/ gd353 gd354 gd403"/>
              <a:gd name="gd405" fmla="?: gd388 0 10800000"/>
              <a:gd name="gd406" fmla="*/ gd390 gd391 1"/>
              <a:gd name="gd407" fmla="*/ gd393 -1 1"/>
              <a:gd name="gd408" fmla="?: gd393 gd393 gd407"/>
              <a:gd name="gd409" fmla="*/ gd408 gd406 1"/>
              <a:gd name="gd410" fmla="+- gd409 gd405 0"/>
              <a:gd name="gd411" fmla="*/ gd404 gd394 1"/>
              <a:gd name="gd412" fmla="*/ gd390 gd411 1"/>
              <a:gd name="gd413" fmla="+- gd355 gd412 0"/>
              <a:gd name="gd414" fmla="*/ gd398 -1 1"/>
              <a:gd name="gd415" fmla="?: gd398 gd398 gd414"/>
              <a:gd name="gd416" fmla="*/ gd404 gd415 1"/>
              <a:gd name="gd417" fmla="*/ gd391 gd416 1"/>
              <a:gd name="gd418" fmla="+- gd356 gd417 0"/>
              <a:gd name="gd419" fmla="+- gd379 0 gd410"/>
              <a:gd name="gd420" fmla="*/ gd419 -1 1"/>
              <a:gd name="gd421" fmla="+- gd379 21600000 gd410"/>
              <a:gd name="gd422" fmla="*/ gd421 -1 1"/>
              <a:gd name="gd423" fmla="?: gd419 gd420 gd422"/>
              <a:gd name="gd424" fmla="*/ gd351 1 2"/>
              <a:gd name="gd425" fmla="*/ gd352 1 2"/>
              <a:gd name="gd426" fmla="val gd413"/>
              <a:gd name="gd427" fmla="val gd418"/>
              <a:gd name="gd428" fmla="+- 21597 0 14822"/>
              <a:gd name="gd429" fmla="+- 15082 0 5862"/>
              <a:gd name="gd430" fmla="*/ gd428 1 2"/>
              <a:gd name="gd431" fmla="*/ gd429 1 2"/>
              <a:gd name="gd432" fmla="+- 14822 gd430 0"/>
              <a:gd name="gd433" fmla="+- 5862 gd431 0"/>
              <a:gd name="gd434" fmla="+- 18690 0 gd432"/>
              <a:gd name="gd435" fmla="+- 15045 0 gd433"/>
              <a:gd name="gd436" fmla="?: gd434 1 -1"/>
              <a:gd name="gd437" fmla="?: gd435 1 -1"/>
              <a:gd name="gd438" fmla="*/ gd435 1 gd434"/>
              <a:gd name="gd439" fmla="at2 1 gd438"/>
              <a:gd name="gd440" fmla="cos 1 gd439"/>
              <a:gd name="gd441" fmla="*/ gd440 gd440 1"/>
              <a:gd name="gd442" fmla="*/ gd431 gd431 1"/>
              <a:gd name="gd443" fmla="*/ gd442 gd441 1"/>
              <a:gd name="gd444" fmla="sin 1 gd439"/>
              <a:gd name="gd445" fmla="*/ gd444 gd444 1"/>
              <a:gd name="gd446" fmla="*/ gd430 gd430 1"/>
              <a:gd name="gd447" fmla="*/ gd446 gd445 1"/>
              <a:gd name="gd448" fmla="+- gd447 gd443 0"/>
              <a:gd name="gd449" fmla="sqrt gd448"/>
              <a:gd name="gd450" fmla="*/ gd430 gd431 gd449"/>
              <a:gd name="gd451" fmla="?: gd434 0 10800000"/>
              <a:gd name="gd452" fmla="*/ gd436 gd437 1"/>
              <a:gd name="gd453" fmla="*/ gd439 -1 1"/>
              <a:gd name="gd454" fmla="?: gd439 gd439 gd453"/>
              <a:gd name="gd455" fmla="*/ gd454 gd452 1"/>
              <a:gd name="gd456" fmla="+- gd455 gd451 0"/>
              <a:gd name="gd457" fmla="*/ gd450 gd440 1"/>
              <a:gd name="gd458" fmla="*/ gd436 gd457 1"/>
              <a:gd name="gd459" fmla="+- gd432 gd458 0"/>
              <a:gd name="gd460" fmla="*/ gd444 -1 1"/>
              <a:gd name="gd461" fmla="?: gd444 gd444 gd460"/>
              <a:gd name="gd462" fmla="*/ gd450 gd461 1"/>
              <a:gd name="gd463" fmla="*/ gd437 gd462 1"/>
              <a:gd name="gd464" fmla="+- gd433 gd463 0"/>
              <a:gd name="gd465" fmla="+- 20895 0 gd432"/>
              <a:gd name="gd466" fmla="+- 7665 0 gd433"/>
              <a:gd name="gd467" fmla="?: gd465 1 -1"/>
              <a:gd name="gd468" fmla="?: gd466 1 -1"/>
              <a:gd name="gd469" fmla="*/ gd466 1 gd465"/>
              <a:gd name="gd470" fmla="at2 1 gd469"/>
              <a:gd name="gd471" fmla="cos 1 gd470"/>
              <a:gd name="gd472" fmla="*/ gd471 gd471 1"/>
              <a:gd name="gd473" fmla="*/ gd431 gd431 1"/>
              <a:gd name="gd474" fmla="*/ gd473 gd472 1"/>
              <a:gd name="gd475" fmla="sin 1 gd470"/>
              <a:gd name="gd476" fmla="*/ gd475 gd475 1"/>
              <a:gd name="gd477" fmla="*/ gd430 gd430 1"/>
              <a:gd name="gd478" fmla="*/ gd477 gd476 1"/>
              <a:gd name="gd479" fmla="+- gd478 gd474 0"/>
              <a:gd name="gd480" fmla="sqrt gd479"/>
              <a:gd name="gd481" fmla="*/ gd430 gd431 gd480"/>
              <a:gd name="gd482" fmla="?: gd465 0 10800000"/>
              <a:gd name="gd483" fmla="*/ gd467 gd468 1"/>
              <a:gd name="gd484" fmla="*/ gd470 -1 1"/>
              <a:gd name="gd485" fmla="?: gd470 gd470 gd484"/>
              <a:gd name="gd486" fmla="*/ gd485 gd483 1"/>
              <a:gd name="gd487" fmla="+- gd486 gd482 0"/>
              <a:gd name="gd488" fmla="*/ gd481 gd471 1"/>
              <a:gd name="gd489" fmla="*/ gd467 gd488 1"/>
              <a:gd name="gd490" fmla="+- gd432 gd489 0"/>
              <a:gd name="gd491" fmla="*/ gd475 -1 1"/>
              <a:gd name="gd492" fmla="?: gd475 gd475 gd491"/>
              <a:gd name="gd493" fmla="*/ gd481 gd492 1"/>
              <a:gd name="gd494" fmla="*/ gd468 gd493 1"/>
              <a:gd name="gd495" fmla="+- gd433 gd494 0"/>
              <a:gd name="gd496" fmla="+- gd456 0 gd487"/>
              <a:gd name="gd497" fmla="*/ gd496 -1 1"/>
              <a:gd name="gd498" fmla="+- gd456 21600000 gd487"/>
              <a:gd name="gd499" fmla="*/ gd498 -1 1"/>
              <a:gd name="gd500" fmla="?: gd496 gd497 gd499"/>
              <a:gd name="gd501" fmla="*/ gd428 1 2"/>
              <a:gd name="gd502" fmla="*/ gd429 1 2"/>
              <a:gd name="gd503" fmla="val gd490"/>
              <a:gd name="gd504" fmla="val gd495"/>
              <a:gd name="gd505" fmla="+- 21105 0 15772"/>
              <a:gd name="gd506" fmla="+- 9865 0 2592"/>
              <a:gd name="gd507" fmla="*/ gd505 1 2"/>
              <a:gd name="gd508" fmla="*/ gd506 1 2"/>
              <a:gd name="gd509" fmla="+- 15772 gd507 0"/>
              <a:gd name="gd510" fmla="+- 2592 gd508 0"/>
              <a:gd name="gd511" fmla="+- 20895 0 gd509"/>
              <a:gd name="gd512" fmla="+- 7665 0 gd510"/>
              <a:gd name="gd513" fmla="?: gd511 1 -1"/>
              <a:gd name="gd514" fmla="?: gd512 1 -1"/>
              <a:gd name="gd515" fmla="*/ gd512 1 gd511"/>
              <a:gd name="gd516" fmla="at2 1 gd515"/>
              <a:gd name="gd517" fmla="cos 1 gd516"/>
              <a:gd name="gd518" fmla="*/ gd517 gd517 1"/>
              <a:gd name="gd519" fmla="*/ gd508 gd508 1"/>
              <a:gd name="gd520" fmla="*/ gd519 gd518 1"/>
              <a:gd name="gd521" fmla="sin 1 gd516"/>
              <a:gd name="gd522" fmla="*/ gd521 gd521 1"/>
              <a:gd name="gd523" fmla="*/ gd507 gd507 1"/>
              <a:gd name="gd524" fmla="*/ gd523 gd522 1"/>
              <a:gd name="gd525" fmla="+- gd524 gd520 0"/>
              <a:gd name="gd526" fmla="sqrt gd525"/>
              <a:gd name="gd527" fmla="*/ gd507 gd508 gd526"/>
              <a:gd name="gd528" fmla="?: gd511 0 10800000"/>
              <a:gd name="gd529" fmla="*/ gd513 gd514 1"/>
              <a:gd name="gd530" fmla="*/ gd516 -1 1"/>
              <a:gd name="gd531" fmla="?: gd516 gd516 gd530"/>
              <a:gd name="gd532" fmla="*/ gd531 gd529 1"/>
              <a:gd name="gd533" fmla="+- gd532 gd528 0"/>
              <a:gd name="gd534" fmla="*/ gd527 gd517 1"/>
              <a:gd name="gd535" fmla="*/ gd513 gd534 1"/>
              <a:gd name="gd536" fmla="+- gd509 gd535 0"/>
              <a:gd name="gd537" fmla="*/ gd521 -1 1"/>
              <a:gd name="gd538" fmla="?: gd521 gd521 gd537"/>
              <a:gd name="gd539" fmla="*/ gd527 gd538 1"/>
              <a:gd name="gd540" fmla="*/ gd514 gd539 1"/>
              <a:gd name="gd541" fmla="+- gd510 gd540 0"/>
              <a:gd name="gd542" fmla="+- 19140 0 gd509"/>
              <a:gd name="gd543" fmla="+- 2715 0 gd510"/>
              <a:gd name="gd544" fmla="?: gd542 1 -1"/>
              <a:gd name="gd545" fmla="?: gd543 1 -1"/>
              <a:gd name="gd546" fmla="*/ gd543 1 gd542"/>
              <a:gd name="gd547" fmla="at2 1 gd546"/>
              <a:gd name="gd548" fmla="cos 1 gd547"/>
              <a:gd name="gd549" fmla="*/ gd548 gd548 1"/>
              <a:gd name="gd550" fmla="*/ gd508 gd508 1"/>
              <a:gd name="gd551" fmla="*/ gd550 gd549 1"/>
              <a:gd name="gd552" fmla="sin 1 gd547"/>
              <a:gd name="gd553" fmla="*/ gd552 gd552 1"/>
              <a:gd name="gd554" fmla="*/ gd507 gd507 1"/>
              <a:gd name="gd555" fmla="*/ gd554 gd553 1"/>
              <a:gd name="gd556" fmla="+- gd555 gd551 0"/>
              <a:gd name="gd557" fmla="sqrt gd556"/>
              <a:gd name="gd558" fmla="*/ gd507 gd508 gd557"/>
              <a:gd name="gd559" fmla="?: gd542 0 10800000"/>
              <a:gd name="gd560" fmla="*/ gd544 gd545 1"/>
              <a:gd name="gd561" fmla="*/ gd547 -1 1"/>
              <a:gd name="gd562" fmla="?: gd547 gd547 gd561"/>
              <a:gd name="gd563" fmla="*/ gd562 gd560 1"/>
              <a:gd name="gd564" fmla="+- gd563 gd559 0"/>
              <a:gd name="gd565" fmla="*/ gd558 gd548 1"/>
              <a:gd name="gd566" fmla="*/ gd544 gd565 1"/>
              <a:gd name="gd567" fmla="+- gd509 gd566 0"/>
              <a:gd name="gd568" fmla="*/ gd552 -1 1"/>
              <a:gd name="gd569" fmla="?: gd552 gd552 gd568"/>
              <a:gd name="gd570" fmla="*/ gd558 gd569 1"/>
              <a:gd name="gd571" fmla="*/ gd545 gd570 1"/>
              <a:gd name="gd572" fmla="+- gd510 gd571 0"/>
              <a:gd name="gd573" fmla="+- gd533 0 gd564"/>
              <a:gd name="gd574" fmla="*/ gd573 -1 1"/>
              <a:gd name="gd575" fmla="+- gd533 21600000 gd564"/>
              <a:gd name="gd576" fmla="*/ gd575 -1 1"/>
              <a:gd name="gd577" fmla="?: gd573 gd574 gd576"/>
              <a:gd name="gd578" fmla="*/ gd505 1 2"/>
              <a:gd name="gd579" fmla="*/ gd506 1 2"/>
              <a:gd name="gd580" fmla="val gd567"/>
              <a:gd name="gd581" fmla="val gd572"/>
              <a:gd name="gd582" fmla="+- 19187 0 14330"/>
              <a:gd name="gd583" fmla="+- 6595 0 0"/>
              <a:gd name="gd584" fmla="*/ gd582 1 2"/>
              <a:gd name="gd585" fmla="*/ gd583 1 2"/>
              <a:gd name="gd586" fmla="+- 14330 gd584 0"/>
              <a:gd name="gd587" fmla="+- 0 gd585 0"/>
              <a:gd name="gd588" fmla="+- 19140 0 gd586"/>
              <a:gd name="gd589" fmla="+- 2715 0 gd587"/>
              <a:gd name="gd590" fmla="?: gd588 1 -1"/>
              <a:gd name="gd591" fmla="?: gd589 1 -1"/>
              <a:gd name="gd592" fmla="*/ gd589 1 gd588"/>
              <a:gd name="gd593" fmla="at2 1 gd592"/>
              <a:gd name="gd594" fmla="cos 1 gd593"/>
              <a:gd name="gd595" fmla="*/ gd594 gd594 1"/>
              <a:gd name="gd596" fmla="*/ gd585 gd585 1"/>
              <a:gd name="gd597" fmla="*/ gd596 gd595 1"/>
              <a:gd name="gd598" fmla="sin 1 gd593"/>
              <a:gd name="gd599" fmla="*/ gd598 gd598 1"/>
              <a:gd name="gd600" fmla="*/ gd584 gd584 1"/>
              <a:gd name="gd601" fmla="*/ gd600 gd599 1"/>
              <a:gd name="gd602" fmla="+- gd601 gd597 0"/>
              <a:gd name="gd603" fmla="sqrt gd602"/>
              <a:gd name="gd604" fmla="*/ gd584 gd585 gd603"/>
              <a:gd name="gd605" fmla="?: gd588 0 10800000"/>
              <a:gd name="gd606" fmla="*/ gd590 gd591 1"/>
              <a:gd name="gd607" fmla="*/ gd593 -1 1"/>
              <a:gd name="gd608" fmla="?: gd593 gd593 gd607"/>
              <a:gd name="gd609" fmla="*/ gd608 gd606 1"/>
              <a:gd name="gd610" fmla="+- gd609 gd605 0"/>
              <a:gd name="gd611" fmla="*/ gd604 gd594 1"/>
              <a:gd name="gd612" fmla="*/ gd590 gd611 1"/>
              <a:gd name="gd613" fmla="+- gd586 gd612 0"/>
              <a:gd name="gd614" fmla="*/ gd598 -1 1"/>
              <a:gd name="gd615" fmla="?: gd598 gd598 gd614"/>
              <a:gd name="gd616" fmla="*/ gd604 gd615 1"/>
              <a:gd name="gd617" fmla="*/ gd591 gd616 1"/>
              <a:gd name="gd618" fmla="+- gd587 gd617 0"/>
              <a:gd name="gd619" fmla="+- 14910 0 gd586"/>
              <a:gd name="gd620" fmla="+- 1170 0 gd587"/>
              <a:gd name="gd621" fmla="?: gd619 1 -1"/>
              <a:gd name="gd622" fmla="?: gd620 1 -1"/>
              <a:gd name="gd623" fmla="*/ gd620 1 gd619"/>
              <a:gd name="gd624" fmla="at2 1 gd623"/>
              <a:gd name="gd625" fmla="cos 1 gd624"/>
              <a:gd name="gd626" fmla="*/ gd625 gd625 1"/>
              <a:gd name="gd627" fmla="*/ gd585 gd585 1"/>
              <a:gd name="gd628" fmla="*/ gd627 gd626 1"/>
              <a:gd name="gd629" fmla="sin 1 gd624"/>
              <a:gd name="gd630" fmla="*/ gd629 gd629 1"/>
              <a:gd name="gd631" fmla="*/ gd584 gd584 1"/>
              <a:gd name="gd632" fmla="*/ gd631 gd630 1"/>
              <a:gd name="gd633" fmla="+- gd632 gd628 0"/>
              <a:gd name="gd634" fmla="sqrt gd633"/>
              <a:gd name="gd635" fmla="*/ gd584 gd585 gd634"/>
              <a:gd name="gd636" fmla="?: gd619 0 10800000"/>
              <a:gd name="gd637" fmla="*/ gd621 gd622 1"/>
              <a:gd name="gd638" fmla="*/ gd624 -1 1"/>
              <a:gd name="gd639" fmla="?: gd624 gd624 gd638"/>
              <a:gd name="gd640" fmla="*/ gd639 gd637 1"/>
              <a:gd name="gd641" fmla="+- gd640 gd636 0"/>
              <a:gd name="gd642" fmla="*/ gd635 gd625 1"/>
              <a:gd name="gd643" fmla="*/ gd621 gd642 1"/>
              <a:gd name="gd644" fmla="+- gd586 gd643 0"/>
              <a:gd name="gd645" fmla="*/ gd629 -1 1"/>
              <a:gd name="gd646" fmla="?: gd629 gd629 gd645"/>
              <a:gd name="gd647" fmla="*/ gd635 gd646 1"/>
              <a:gd name="gd648" fmla="*/ gd622 gd647 1"/>
              <a:gd name="gd649" fmla="+- gd587 gd648 0"/>
              <a:gd name="gd650" fmla="+- gd610 0 gd641"/>
              <a:gd name="gd651" fmla="*/ gd650 -1 1"/>
              <a:gd name="gd652" fmla="+- gd610 21600000 gd641"/>
              <a:gd name="gd653" fmla="*/ gd652 -1 1"/>
              <a:gd name="gd654" fmla="?: gd650 gd651 gd653"/>
              <a:gd name="gd655" fmla="*/ gd582 1 2"/>
              <a:gd name="gd656" fmla="*/ gd583 1 2"/>
              <a:gd name="gd657" fmla="val gd644"/>
              <a:gd name="gd658" fmla="val gd649"/>
              <a:gd name="gd659" fmla="+- 15357 0 10992"/>
              <a:gd name="gd660" fmla="+- 5945 0 0"/>
              <a:gd name="gd661" fmla="*/ gd659 1 2"/>
              <a:gd name="gd662" fmla="*/ gd660 1 2"/>
              <a:gd name="gd663" fmla="+- 10992 gd661 0"/>
              <a:gd name="gd664" fmla="+- 0 gd662 0"/>
              <a:gd name="gd665" fmla="+- 14910 0 gd663"/>
              <a:gd name="gd666" fmla="+- 1170 0 gd664"/>
              <a:gd name="gd667" fmla="?: gd665 1 -1"/>
              <a:gd name="gd668" fmla="?: gd666 1 -1"/>
              <a:gd name="gd669" fmla="*/ gd666 1 gd665"/>
              <a:gd name="gd670" fmla="at2 1 gd669"/>
              <a:gd name="gd671" fmla="cos 1 gd670"/>
              <a:gd name="gd672" fmla="*/ gd671 gd671 1"/>
              <a:gd name="gd673" fmla="*/ gd662 gd662 1"/>
              <a:gd name="gd674" fmla="*/ gd673 gd672 1"/>
              <a:gd name="gd675" fmla="sin 1 gd670"/>
              <a:gd name="gd676" fmla="*/ gd675 gd675 1"/>
              <a:gd name="gd677" fmla="*/ gd661 gd661 1"/>
              <a:gd name="gd678" fmla="*/ gd677 gd676 1"/>
              <a:gd name="gd679" fmla="+- gd678 gd674 0"/>
              <a:gd name="gd680" fmla="sqrt gd679"/>
              <a:gd name="gd681" fmla="*/ gd661 gd662 gd680"/>
              <a:gd name="gd682" fmla="?: gd665 0 10800000"/>
              <a:gd name="gd683" fmla="*/ gd667 gd668 1"/>
              <a:gd name="gd684" fmla="*/ gd670 -1 1"/>
              <a:gd name="gd685" fmla="?: gd670 gd670 gd684"/>
              <a:gd name="gd686" fmla="*/ gd685 gd683 1"/>
              <a:gd name="gd687" fmla="+- gd686 gd682 0"/>
              <a:gd name="gd688" fmla="*/ gd681 gd671 1"/>
              <a:gd name="gd689" fmla="*/ gd667 gd688 1"/>
              <a:gd name="gd690" fmla="+- gd663 gd689 0"/>
              <a:gd name="gd691" fmla="*/ gd675 -1 1"/>
              <a:gd name="gd692" fmla="?: gd675 gd675 gd691"/>
              <a:gd name="gd693" fmla="*/ gd681 gd692 1"/>
              <a:gd name="gd694" fmla="*/ gd668 gd693 1"/>
              <a:gd name="gd695" fmla="+- gd664 gd694 0"/>
              <a:gd name="gd696" fmla="+- 11250 0 gd663"/>
              <a:gd name="gd697" fmla="+- 1665 0 gd664"/>
              <a:gd name="gd698" fmla="?: gd696 1 -1"/>
              <a:gd name="gd699" fmla="?: gd697 1 -1"/>
              <a:gd name="gd700" fmla="*/ gd697 1 gd696"/>
              <a:gd name="gd701" fmla="at2 1 gd700"/>
              <a:gd name="gd702" fmla="cos 1 gd701"/>
              <a:gd name="gd703" fmla="*/ gd702 gd702 1"/>
              <a:gd name="gd704" fmla="*/ gd662 gd662 1"/>
              <a:gd name="gd705" fmla="*/ gd704 gd703 1"/>
              <a:gd name="gd706" fmla="sin 1 gd701"/>
              <a:gd name="gd707" fmla="*/ gd706 gd706 1"/>
              <a:gd name="gd708" fmla="*/ gd661 gd661 1"/>
              <a:gd name="gd709" fmla="*/ gd708 gd707 1"/>
              <a:gd name="gd710" fmla="+- gd709 gd705 0"/>
              <a:gd name="gd711" fmla="sqrt gd710"/>
              <a:gd name="gd712" fmla="*/ gd661 gd662 gd711"/>
              <a:gd name="gd713" fmla="?: gd696 0 10800000"/>
              <a:gd name="gd714" fmla="*/ gd698 gd699 1"/>
              <a:gd name="gd715" fmla="*/ gd701 -1 1"/>
              <a:gd name="gd716" fmla="?: gd701 gd701 gd715"/>
              <a:gd name="gd717" fmla="*/ gd716 gd714 1"/>
              <a:gd name="gd718" fmla="+- gd717 gd713 0"/>
              <a:gd name="gd719" fmla="*/ gd712 gd702 1"/>
              <a:gd name="gd720" fmla="*/ gd698 gd719 1"/>
              <a:gd name="gd721" fmla="+- gd663 gd720 0"/>
              <a:gd name="gd722" fmla="*/ gd706 -1 1"/>
              <a:gd name="gd723" fmla="?: gd706 gd706 gd722"/>
              <a:gd name="gd724" fmla="*/ gd712 gd723 1"/>
              <a:gd name="gd725" fmla="*/ gd699 gd724 1"/>
              <a:gd name="gd726" fmla="+- gd664 gd725 0"/>
              <a:gd name="gd727" fmla="+- gd687 0 gd718"/>
              <a:gd name="gd728" fmla="*/ gd727 -1 1"/>
              <a:gd name="gd729" fmla="+- gd687 21600000 gd718"/>
              <a:gd name="gd730" fmla="*/ gd729 -1 1"/>
              <a:gd name="gd731" fmla="?: gd727 gd728 gd730"/>
              <a:gd name="gd732" fmla="*/ gd659 1 2"/>
              <a:gd name="gd733" fmla="*/ gd660 1 2"/>
              <a:gd name="gd734" fmla="val gd721"/>
              <a:gd name="gd735" fmla="val gd726"/>
              <a:gd name="gd736" fmla="+- 12025 0 6692"/>
              <a:gd name="gd737" fmla="+- 7917 0 650"/>
              <a:gd name="gd738" fmla="*/ gd736 1 2"/>
              <a:gd name="gd739" fmla="*/ gd737 1 2"/>
              <a:gd name="gd740" fmla="+- 6692 gd738 0"/>
              <a:gd name="gd741" fmla="+- 650 gd739 0"/>
              <a:gd name="gd742" fmla="+- 11250 0 gd740"/>
              <a:gd name="gd743" fmla="+- 1665 0 gd741"/>
              <a:gd name="gd744" fmla="?: gd742 1 -1"/>
              <a:gd name="gd745" fmla="?: gd743 1 -1"/>
              <a:gd name="gd746" fmla="*/ gd743 1 gd742"/>
              <a:gd name="gd747" fmla="at2 1 gd746"/>
              <a:gd name="gd748" fmla="cos 1 gd747"/>
              <a:gd name="gd749" fmla="*/ gd748 gd748 1"/>
              <a:gd name="gd750" fmla="*/ gd739 gd739 1"/>
              <a:gd name="gd751" fmla="*/ gd750 gd749 1"/>
              <a:gd name="gd752" fmla="sin 1 gd747"/>
              <a:gd name="gd753" fmla="*/ gd752 gd752 1"/>
              <a:gd name="gd754" fmla="*/ gd738 gd738 1"/>
              <a:gd name="gd755" fmla="*/ gd754 gd753 1"/>
              <a:gd name="gd756" fmla="+- gd755 gd751 0"/>
              <a:gd name="gd757" fmla="sqrt gd756"/>
              <a:gd name="gd758" fmla="*/ gd738 gd739 gd757"/>
              <a:gd name="gd759" fmla="?: gd742 0 10800000"/>
              <a:gd name="gd760" fmla="*/ gd744 gd745 1"/>
              <a:gd name="gd761" fmla="*/ gd747 -1 1"/>
              <a:gd name="gd762" fmla="?: gd747 gd747 gd761"/>
              <a:gd name="gd763" fmla="*/ gd762 gd760 1"/>
              <a:gd name="gd764" fmla="+- gd763 gd759 0"/>
              <a:gd name="gd765" fmla="*/ gd758 gd748 1"/>
              <a:gd name="gd766" fmla="*/ gd744 gd765 1"/>
              <a:gd name="gd767" fmla="+- gd740 gd766 0"/>
              <a:gd name="gd768" fmla="*/ gd752 -1 1"/>
              <a:gd name="gd769" fmla="?: gd752 gd752 gd768"/>
              <a:gd name="gd770" fmla="*/ gd758 gd769 1"/>
              <a:gd name="gd771" fmla="*/ gd745 gd770 1"/>
              <a:gd name="gd772" fmla="+- gd741 gd771 0"/>
              <a:gd name="gd773" fmla="+- 7005 0 gd740"/>
              <a:gd name="gd774" fmla="+- 2580 0 gd741"/>
              <a:gd name="gd775" fmla="?: gd773 1 -1"/>
              <a:gd name="gd776" fmla="?: gd774 1 -1"/>
              <a:gd name="gd777" fmla="*/ gd774 1 gd773"/>
              <a:gd name="gd778" fmla="at2 1 gd777"/>
              <a:gd name="gd779" fmla="cos 1 gd778"/>
              <a:gd name="gd780" fmla="*/ gd779 gd779 1"/>
              <a:gd name="gd781" fmla="*/ gd739 gd739 1"/>
              <a:gd name="gd782" fmla="*/ gd781 gd780 1"/>
              <a:gd name="gd783" fmla="sin 1 gd778"/>
              <a:gd name="gd784" fmla="*/ gd783 gd783 1"/>
              <a:gd name="gd785" fmla="*/ gd738 gd738 1"/>
              <a:gd name="gd786" fmla="*/ gd785 gd784 1"/>
              <a:gd name="gd787" fmla="+- gd786 gd782 0"/>
              <a:gd name="gd788" fmla="sqrt gd787"/>
              <a:gd name="gd789" fmla="*/ gd738 gd739 gd788"/>
              <a:gd name="gd790" fmla="?: gd773 0 10800000"/>
              <a:gd name="gd791" fmla="*/ gd775 gd776 1"/>
              <a:gd name="gd792" fmla="*/ gd778 -1 1"/>
              <a:gd name="gd793" fmla="?: gd778 gd778 gd792"/>
              <a:gd name="gd794" fmla="*/ gd793 gd791 1"/>
              <a:gd name="gd795" fmla="+- gd794 gd790 0"/>
              <a:gd name="gd796" fmla="*/ gd789 gd779 1"/>
              <a:gd name="gd797" fmla="*/ gd775 gd796 1"/>
              <a:gd name="gd798" fmla="+- gd740 gd797 0"/>
              <a:gd name="gd799" fmla="*/ gd783 -1 1"/>
              <a:gd name="gd800" fmla="?: gd783 gd783 gd799"/>
              <a:gd name="gd801" fmla="*/ gd789 gd800 1"/>
              <a:gd name="gd802" fmla="*/ gd776 gd801 1"/>
              <a:gd name="gd803" fmla="+- gd741 gd802 0"/>
              <a:gd name="gd804" fmla="+- gd764 0 gd795"/>
              <a:gd name="gd805" fmla="*/ gd804 -1 1"/>
              <a:gd name="gd806" fmla="+- gd764 21600000 gd795"/>
              <a:gd name="gd807" fmla="*/ gd806 -1 1"/>
              <a:gd name="gd808" fmla="?: gd804 gd805 gd807"/>
              <a:gd name="gd809" fmla="*/ gd736 1 2"/>
              <a:gd name="gd810" fmla="*/ gd737 1 2"/>
              <a:gd name="gd811" fmla="val gd798"/>
              <a:gd name="gd812" fmla="val gd803"/>
              <a:gd name="gd813" fmla="+- 8665 0 1912"/>
              <a:gd name="gd814" fmla="+- 11162 0 1972"/>
              <a:gd name="gd815" fmla="*/ gd813 1 2"/>
              <a:gd name="gd816" fmla="*/ gd814 1 2"/>
              <a:gd name="gd817" fmla="+- 1912 gd815 0"/>
              <a:gd name="gd818" fmla="+- 1972 gd816 0"/>
              <a:gd name="gd819" fmla="+- 7005 0 gd817"/>
              <a:gd name="gd820" fmla="+- 2580 0 gd818"/>
              <a:gd name="gd821" fmla="?: gd819 1 -1"/>
              <a:gd name="gd822" fmla="?: gd820 1 -1"/>
              <a:gd name="gd823" fmla="*/ gd820 1 gd819"/>
              <a:gd name="gd824" fmla="at2 1 gd823"/>
              <a:gd name="gd825" fmla="cos 1 gd824"/>
              <a:gd name="gd826" fmla="*/ gd825 gd825 1"/>
              <a:gd name="gd827" fmla="*/ gd816 gd816 1"/>
              <a:gd name="gd828" fmla="*/ gd827 gd826 1"/>
              <a:gd name="gd829" fmla="sin 1 gd824"/>
              <a:gd name="gd830" fmla="*/ gd829 gd829 1"/>
              <a:gd name="gd831" fmla="*/ gd815 gd815 1"/>
              <a:gd name="gd832" fmla="*/ gd831 gd830 1"/>
              <a:gd name="gd833" fmla="+- gd832 gd828 0"/>
              <a:gd name="gd834" fmla="sqrt gd833"/>
              <a:gd name="gd835" fmla="*/ gd815 gd816 gd834"/>
              <a:gd name="gd836" fmla="?: gd819 0 10800000"/>
              <a:gd name="gd837" fmla="*/ gd821 gd822 1"/>
              <a:gd name="gd838" fmla="*/ gd824 -1 1"/>
              <a:gd name="gd839" fmla="?: gd824 gd824 gd838"/>
              <a:gd name="gd840" fmla="*/ gd839 gd837 1"/>
              <a:gd name="gd841" fmla="+- gd840 gd836 0"/>
              <a:gd name="gd842" fmla="*/ gd835 gd825 1"/>
              <a:gd name="gd843" fmla="*/ gd821 gd842 1"/>
              <a:gd name="gd844" fmla="+- gd817 gd843 0"/>
              <a:gd name="gd845" fmla="*/ gd829 -1 1"/>
              <a:gd name="gd846" fmla="?: gd829 gd829 gd845"/>
              <a:gd name="gd847" fmla="*/ gd835 gd846 1"/>
              <a:gd name="gd848" fmla="*/ gd822 gd847 1"/>
              <a:gd name="gd849" fmla="+- gd818 gd848 0"/>
              <a:gd name="gd850" fmla="+- 1950 0 gd817"/>
              <a:gd name="gd851" fmla="+- 7185 0 gd818"/>
              <a:gd name="gd852" fmla="?: gd850 1 -1"/>
              <a:gd name="gd853" fmla="?: gd851 1 -1"/>
              <a:gd name="gd854" fmla="*/ gd851 1 gd850"/>
              <a:gd name="gd855" fmla="at2 1 gd854"/>
              <a:gd name="gd856" fmla="cos 1 gd855"/>
              <a:gd name="gd857" fmla="*/ gd856 gd856 1"/>
              <a:gd name="gd858" fmla="*/ gd816 gd816 1"/>
              <a:gd name="gd859" fmla="*/ gd858 gd857 1"/>
              <a:gd name="gd860" fmla="sin 1 gd855"/>
              <a:gd name="gd861" fmla="*/ gd860 gd860 1"/>
              <a:gd name="gd862" fmla="*/ gd815 gd815 1"/>
              <a:gd name="gd863" fmla="*/ gd862 gd861 1"/>
              <a:gd name="gd864" fmla="+- gd863 gd859 0"/>
              <a:gd name="gd865" fmla="sqrt gd864"/>
              <a:gd name="gd866" fmla="*/ gd815 gd816 gd865"/>
              <a:gd name="gd867" fmla="?: gd850 0 10800000"/>
              <a:gd name="gd868" fmla="*/ gd852 gd853 1"/>
              <a:gd name="gd869" fmla="*/ gd855 -1 1"/>
              <a:gd name="gd870" fmla="?: gd855 gd855 gd869"/>
              <a:gd name="gd871" fmla="*/ gd870 gd868 1"/>
              <a:gd name="gd872" fmla="+- gd871 gd867 0"/>
              <a:gd name="gd873" fmla="*/ gd866 gd856 1"/>
              <a:gd name="gd874" fmla="*/ gd852 gd873 1"/>
              <a:gd name="gd875" fmla="+- gd817 gd874 0"/>
              <a:gd name="gd876" fmla="*/ gd860 -1 1"/>
              <a:gd name="gd877" fmla="?: gd860 gd860 gd876"/>
              <a:gd name="gd878" fmla="*/ gd866 gd877 1"/>
              <a:gd name="gd879" fmla="*/ gd853 gd878 1"/>
              <a:gd name="gd880" fmla="+- gd818 gd879 0"/>
              <a:gd name="gd881" fmla="+- gd841 0 gd872"/>
              <a:gd name="gd882" fmla="*/ gd881 -1 1"/>
              <a:gd name="gd883" fmla="+- gd841 21600000 gd872"/>
              <a:gd name="gd884" fmla="*/ gd883 -1 1"/>
              <a:gd name="gd885" fmla="?: gd881 gd882 gd884"/>
              <a:gd name="gd886" fmla="*/ gd813 1 2"/>
              <a:gd name="gd887" fmla="*/ gd814 1 2"/>
              <a:gd name="gd888" fmla="val gd875"/>
              <a:gd name="gd889" fmla="val gd880"/>
              <a:gd name="gd890" fmla="+- 4345 0 0"/>
              <a:gd name="gd891" fmla="+- 13110 0 7165"/>
              <a:gd name="gd892" fmla="*/ gd890 1 2"/>
              <a:gd name="gd893" fmla="*/ gd891 1 2"/>
              <a:gd name="gd894" fmla="+- 0 gd892 0"/>
              <a:gd name="gd895" fmla="+- 7165 gd893 0"/>
              <a:gd name="gd896" fmla="+- 1080 0 gd894"/>
              <a:gd name="gd897" fmla="+- 12690 0 gd895"/>
              <a:gd name="gd898" fmla="?: gd896 1 -1"/>
              <a:gd name="gd899" fmla="?: gd897 1 -1"/>
              <a:gd name="gd900" fmla="*/ gd897 1 gd896"/>
              <a:gd name="gd901" fmla="at2 1 gd900"/>
              <a:gd name="gd902" fmla="cos 1 gd901"/>
              <a:gd name="gd903" fmla="*/ gd902 gd902 1"/>
              <a:gd name="gd904" fmla="*/ gd893 gd893 1"/>
              <a:gd name="gd905" fmla="*/ gd904 gd903 1"/>
              <a:gd name="gd906" fmla="sin 1 gd901"/>
              <a:gd name="gd907" fmla="*/ gd906 gd906 1"/>
              <a:gd name="gd908" fmla="*/ gd892 gd892 1"/>
              <a:gd name="gd909" fmla="*/ gd908 gd907 1"/>
              <a:gd name="gd910" fmla="+- gd909 gd905 0"/>
              <a:gd name="gd911" fmla="sqrt gd910"/>
              <a:gd name="gd912" fmla="*/ gd892 gd893 gd911"/>
              <a:gd name="gd913" fmla="?: gd896 0 10800000"/>
              <a:gd name="gd914" fmla="*/ gd898 gd899 1"/>
              <a:gd name="gd915" fmla="*/ gd901 -1 1"/>
              <a:gd name="gd916" fmla="?: gd901 gd901 gd915"/>
              <a:gd name="gd917" fmla="*/ gd916 gd914 1"/>
              <a:gd name="gd918" fmla="+- gd917 gd913 0"/>
              <a:gd name="gd919" fmla="*/ gd912 gd902 1"/>
              <a:gd name="gd920" fmla="*/ gd898 gd919 1"/>
              <a:gd name="gd921" fmla="+- gd894 gd920 0"/>
              <a:gd name="gd922" fmla="*/ gd906 -1 1"/>
              <a:gd name="gd923" fmla="?: gd906 gd906 gd922"/>
              <a:gd name="gd924" fmla="*/ gd912 gd923 1"/>
              <a:gd name="gd925" fmla="*/ gd899 gd924 1"/>
              <a:gd name="gd926" fmla="+- gd895 gd925 0"/>
              <a:gd name="gd927" fmla="+- 2340 0 gd894"/>
              <a:gd name="gd928" fmla="+- 13080 0 gd895"/>
              <a:gd name="gd929" fmla="?: gd927 1 -1"/>
              <a:gd name="gd930" fmla="?: gd928 1 -1"/>
              <a:gd name="gd931" fmla="*/ gd928 1 gd927"/>
              <a:gd name="gd932" fmla="at2 1 gd931"/>
              <a:gd name="gd933" fmla="cos 1 gd932"/>
              <a:gd name="gd934" fmla="*/ gd933 gd933 1"/>
              <a:gd name="gd935" fmla="*/ gd893 gd893 1"/>
              <a:gd name="gd936" fmla="*/ gd935 gd934 1"/>
              <a:gd name="gd937" fmla="sin 1 gd932"/>
              <a:gd name="gd938" fmla="*/ gd937 gd937 1"/>
              <a:gd name="gd939" fmla="*/ gd892 gd892 1"/>
              <a:gd name="gd940" fmla="*/ gd939 gd938 1"/>
              <a:gd name="gd941" fmla="+- gd940 gd936 0"/>
              <a:gd name="gd942" fmla="sqrt gd941"/>
              <a:gd name="gd943" fmla="*/ gd892 gd893 gd942"/>
              <a:gd name="gd944" fmla="?: gd927 0 10800000"/>
              <a:gd name="gd945" fmla="*/ gd929 gd930 1"/>
              <a:gd name="gd946" fmla="*/ gd932 -1 1"/>
              <a:gd name="gd947" fmla="?: gd932 gd932 gd946"/>
              <a:gd name="gd948" fmla="*/ gd947 gd945 1"/>
              <a:gd name="gd949" fmla="+- gd948 gd944 0"/>
              <a:gd name="gd950" fmla="*/ gd943 gd933 1"/>
              <a:gd name="gd951" fmla="*/ gd929 gd950 1"/>
              <a:gd name="gd952" fmla="+- gd894 gd951 0"/>
              <a:gd name="gd953" fmla="*/ gd937 -1 1"/>
              <a:gd name="gd954" fmla="?: gd937 gd937 gd953"/>
              <a:gd name="gd955" fmla="*/ gd943 gd954 1"/>
              <a:gd name="gd956" fmla="*/ gd930 gd955 1"/>
              <a:gd name="gd957" fmla="+- gd895 gd956 0"/>
              <a:gd name="gd958" fmla="+- gd918 0 gd949"/>
              <a:gd name="gd959" fmla="*/ gd958 -1 1"/>
              <a:gd name="gd960" fmla="+- gd918 21600000 gd949"/>
              <a:gd name="gd961" fmla="*/ gd960 -1 1"/>
              <a:gd name="gd962" fmla="?: gd958 gd959 gd961"/>
              <a:gd name="gd963" fmla="*/ gd890 1 2"/>
              <a:gd name="gd964" fmla="*/ gd891 1 2"/>
              <a:gd name="gd965" fmla="val gd952"/>
              <a:gd name="gd966" fmla="val gd957"/>
              <a:gd name="gd967" fmla="+- 4835 0 475"/>
              <a:gd name="gd968" fmla="+- 17650 0 11732"/>
              <a:gd name="gd969" fmla="*/ gd967 1 2"/>
              <a:gd name="gd970" fmla="*/ gd968 1 2"/>
              <a:gd name="gd971" fmla="+- 475 gd969 0"/>
              <a:gd name="gd972" fmla="+- 11732 gd970 0"/>
              <a:gd name="gd973" fmla="+- 2910 0 gd971"/>
              <a:gd name="gd974" fmla="+- 17640 0 gd972"/>
              <a:gd name="gd975" fmla="?: gd973 1 -1"/>
              <a:gd name="gd976" fmla="?: gd974 1 -1"/>
              <a:gd name="gd977" fmla="*/ gd974 1 gd973"/>
              <a:gd name="gd978" fmla="at2 1 gd977"/>
              <a:gd name="gd979" fmla="cos 1 gd978"/>
              <a:gd name="gd980" fmla="*/ gd979 gd979 1"/>
              <a:gd name="gd981" fmla="*/ gd970 gd970 1"/>
              <a:gd name="gd982" fmla="*/ gd981 gd980 1"/>
              <a:gd name="gd983" fmla="sin 1 gd978"/>
              <a:gd name="gd984" fmla="*/ gd983 gd983 1"/>
              <a:gd name="gd985" fmla="*/ gd969 gd969 1"/>
              <a:gd name="gd986" fmla="*/ gd985 gd984 1"/>
              <a:gd name="gd987" fmla="+- gd986 gd982 0"/>
              <a:gd name="gd988" fmla="sqrt gd987"/>
              <a:gd name="gd989" fmla="*/ gd969 gd970 gd988"/>
              <a:gd name="gd990" fmla="?: gd973 0 10800000"/>
              <a:gd name="gd991" fmla="*/ gd975 gd976 1"/>
              <a:gd name="gd992" fmla="*/ gd978 -1 1"/>
              <a:gd name="gd993" fmla="?: gd978 gd978 gd992"/>
              <a:gd name="gd994" fmla="*/ gd993 gd991 1"/>
              <a:gd name="gd995" fmla="+- gd994 gd990 0"/>
              <a:gd name="gd996" fmla="*/ gd989 gd979 1"/>
              <a:gd name="gd997" fmla="*/ gd975 gd996 1"/>
              <a:gd name="gd998" fmla="+- gd971 gd997 0"/>
              <a:gd name="gd999" fmla="*/ gd983 -1 1"/>
              <a:gd name="gd1000" fmla="?: gd983 gd983 gd999"/>
              <a:gd name="gd1001" fmla="*/ gd989 gd1000 1"/>
              <a:gd name="gd1002" fmla="*/ gd976 gd1001 1"/>
              <a:gd name="gd1003" fmla="+- gd972 gd1002 0"/>
              <a:gd name="gd1004" fmla="+- 3465 0 gd971"/>
              <a:gd name="gd1005" fmla="+- 17445 0 gd972"/>
              <a:gd name="gd1006" fmla="?: gd1004 1 -1"/>
              <a:gd name="gd1007" fmla="?: gd1005 1 -1"/>
              <a:gd name="gd1008" fmla="*/ gd1005 1 gd1004"/>
              <a:gd name="gd1009" fmla="at2 1 gd1008"/>
              <a:gd name="gd1010" fmla="cos 1 gd1009"/>
              <a:gd name="gd1011" fmla="*/ gd1010 gd1010 1"/>
              <a:gd name="gd1012" fmla="*/ gd970 gd970 1"/>
              <a:gd name="gd1013" fmla="*/ gd1012 gd1011 1"/>
              <a:gd name="gd1014" fmla="sin 1 gd1009"/>
              <a:gd name="gd1015" fmla="*/ gd1014 gd1014 1"/>
              <a:gd name="gd1016" fmla="*/ gd969 gd969 1"/>
              <a:gd name="gd1017" fmla="*/ gd1016 gd1015 1"/>
              <a:gd name="gd1018" fmla="+- gd1017 gd1013 0"/>
              <a:gd name="gd1019" fmla="sqrt gd1018"/>
              <a:gd name="gd1020" fmla="*/ gd969 gd970 gd1019"/>
              <a:gd name="gd1021" fmla="?: gd1004 0 10800000"/>
              <a:gd name="gd1022" fmla="*/ gd1006 gd1007 1"/>
              <a:gd name="gd1023" fmla="*/ gd1009 -1 1"/>
              <a:gd name="gd1024" fmla="?: gd1009 gd1009 gd1023"/>
              <a:gd name="gd1025" fmla="*/ gd1024 gd1022 1"/>
              <a:gd name="gd1026" fmla="+- gd1025 gd1021 0"/>
              <a:gd name="gd1027" fmla="*/ gd1020 gd1010 1"/>
              <a:gd name="gd1028" fmla="*/ gd1006 gd1027 1"/>
              <a:gd name="gd1029" fmla="+- gd971 gd1028 0"/>
              <a:gd name="gd1030" fmla="*/ gd1014 -1 1"/>
              <a:gd name="gd1031" fmla="?: gd1014 gd1014 gd1030"/>
              <a:gd name="gd1032" fmla="*/ gd1020 gd1031 1"/>
              <a:gd name="gd1033" fmla="*/ gd1007 gd1032 1"/>
              <a:gd name="gd1034" fmla="+- gd972 gd1033 0"/>
              <a:gd name="gd1035" fmla="+- gd995 0 gd1026"/>
              <a:gd name="gd1036" fmla="*/ gd1035 -1 1"/>
              <a:gd name="gd1037" fmla="+- gd995 21600000 gd1026"/>
              <a:gd name="gd1038" fmla="*/ gd1037 -1 1"/>
              <a:gd name="gd1039" fmla="?: gd1035 gd1036 gd1038"/>
              <a:gd name="gd1040" fmla="*/ gd967 1 2"/>
              <a:gd name="gd1041" fmla="*/ gd968 1 2"/>
              <a:gd name="gd1042" fmla="val gd1029"/>
              <a:gd name="gd1043" fmla="val gd1034"/>
              <a:gd name="gd1044" fmla="+- 14412 0 7660"/>
              <a:gd name="gd1045" fmla="+- 21597 0 12382"/>
              <a:gd name="gd1046" fmla="*/ gd1044 1 2"/>
              <a:gd name="gd1047" fmla="*/ gd1045 1 2"/>
              <a:gd name="gd1048" fmla="+- 7660 gd1046 0"/>
              <a:gd name="gd1049" fmla="+- 12382 gd1047 0"/>
              <a:gd name="gd1050" fmla="+- 7905 0 gd1048"/>
              <a:gd name="gd1051" fmla="+- 18675 0 gd1049"/>
              <a:gd name="gd1052" fmla="?: gd1050 1 -1"/>
              <a:gd name="gd1053" fmla="?: gd1051 1 -1"/>
              <a:gd name="gd1054" fmla="*/ gd1051 1 gd1050"/>
              <a:gd name="gd1055" fmla="at2 1 gd1054"/>
              <a:gd name="gd1056" fmla="cos 1 gd1055"/>
              <a:gd name="gd1057" fmla="*/ gd1056 gd1056 1"/>
              <a:gd name="gd1058" fmla="*/ gd1047 gd1047 1"/>
              <a:gd name="gd1059" fmla="*/ gd1058 gd1057 1"/>
              <a:gd name="gd1060" fmla="sin 1 gd1055"/>
              <a:gd name="gd1061" fmla="*/ gd1060 gd1060 1"/>
              <a:gd name="gd1062" fmla="*/ gd1046 gd1046 1"/>
              <a:gd name="gd1063" fmla="*/ gd1062 gd1061 1"/>
              <a:gd name="gd1064" fmla="+- gd1063 gd1059 0"/>
              <a:gd name="gd1065" fmla="sqrt gd1064"/>
              <a:gd name="gd1066" fmla="*/ gd1046 gd1047 gd1065"/>
              <a:gd name="gd1067" fmla="?: gd1050 0 10800000"/>
              <a:gd name="gd1068" fmla="*/ gd1052 gd1053 1"/>
              <a:gd name="gd1069" fmla="*/ gd1055 -1 1"/>
              <a:gd name="gd1070" fmla="?: gd1055 gd1055 gd1069"/>
              <a:gd name="gd1071" fmla="*/ gd1070 gd1068 1"/>
              <a:gd name="gd1072" fmla="+- gd1071 gd1067 0"/>
              <a:gd name="gd1073" fmla="*/ gd1066 gd1056 1"/>
              <a:gd name="gd1074" fmla="*/ gd1052 gd1073 1"/>
              <a:gd name="gd1075" fmla="+- gd1048 gd1074 0"/>
              <a:gd name="gd1076" fmla="*/ gd1060 -1 1"/>
              <a:gd name="gd1077" fmla="?: gd1060 gd1060 gd1076"/>
              <a:gd name="gd1078" fmla="*/ gd1066 gd1077 1"/>
              <a:gd name="gd1079" fmla="*/ gd1053 gd1078 1"/>
              <a:gd name="gd1080" fmla="+- gd1049 gd1079 0"/>
              <a:gd name="gd1081" fmla="+- 8235 0 gd1048"/>
              <a:gd name="gd1082" fmla="+- 19545 0 gd1049"/>
              <a:gd name="gd1083" fmla="?: gd1081 1 -1"/>
              <a:gd name="gd1084" fmla="?: gd1082 1 -1"/>
              <a:gd name="gd1085" fmla="*/ gd1082 1 gd1081"/>
              <a:gd name="gd1086" fmla="at2 1 gd1085"/>
              <a:gd name="gd1087" fmla="cos 1 gd1086"/>
              <a:gd name="gd1088" fmla="*/ gd1087 gd1087 1"/>
              <a:gd name="gd1089" fmla="*/ gd1047 gd1047 1"/>
              <a:gd name="gd1090" fmla="*/ gd1089 gd1088 1"/>
              <a:gd name="gd1091" fmla="sin 1 gd1086"/>
              <a:gd name="gd1092" fmla="*/ gd1091 gd1091 1"/>
              <a:gd name="gd1093" fmla="*/ gd1046 gd1046 1"/>
              <a:gd name="gd1094" fmla="*/ gd1093 gd1092 1"/>
              <a:gd name="gd1095" fmla="+- gd1094 gd1090 0"/>
              <a:gd name="gd1096" fmla="sqrt gd1095"/>
              <a:gd name="gd1097" fmla="*/ gd1046 gd1047 gd1096"/>
              <a:gd name="gd1098" fmla="?: gd1081 0 10800000"/>
              <a:gd name="gd1099" fmla="*/ gd1083 gd1084 1"/>
              <a:gd name="gd1100" fmla="*/ gd1086 -1 1"/>
              <a:gd name="gd1101" fmla="?: gd1086 gd1086 gd1100"/>
              <a:gd name="gd1102" fmla="*/ gd1101 gd1099 1"/>
              <a:gd name="gd1103" fmla="+- gd1102 gd1098 0"/>
              <a:gd name="gd1104" fmla="*/ gd1097 gd1087 1"/>
              <a:gd name="gd1105" fmla="*/ gd1083 gd1104 1"/>
              <a:gd name="gd1106" fmla="+- gd1048 gd1105 0"/>
              <a:gd name="gd1107" fmla="*/ gd1091 -1 1"/>
              <a:gd name="gd1108" fmla="?: gd1091 gd1091 gd1107"/>
              <a:gd name="gd1109" fmla="*/ gd1097 gd1108 1"/>
              <a:gd name="gd1110" fmla="*/ gd1084 gd1109 1"/>
              <a:gd name="gd1111" fmla="+- gd1049 gd1110 0"/>
              <a:gd name="gd1112" fmla="+- gd1072 0 gd1103"/>
              <a:gd name="gd1113" fmla="*/ gd1112 -1 1"/>
              <a:gd name="gd1114" fmla="+- gd1072 21600000 gd1103"/>
              <a:gd name="gd1115" fmla="*/ gd1114 -1 1"/>
              <a:gd name="gd1116" fmla="?: gd1112 gd1113 gd1115"/>
              <a:gd name="gd1117" fmla="*/ gd1044 1 2"/>
              <a:gd name="gd1118" fmla="*/ gd1045 1 2"/>
              <a:gd name="gd1119" fmla="val gd1106"/>
              <a:gd name="gd1120" fmla="val gd1111"/>
              <a:gd name="gd1121" fmla="+- 14412 0 7660"/>
              <a:gd name="gd1122" fmla="+- 21597 0 12382"/>
              <a:gd name="gd1123" fmla="*/ gd1121 1 2"/>
              <a:gd name="gd1124" fmla="*/ gd1122 1 2"/>
              <a:gd name="gd1125" fmla="+- 7660 gd1123 0"/>
              <a:gd name="gd1126" fmla="+- 12382 gd1124 0"/>
              <a:gd name="gd1127" fmla="+- 14280 0 gd1125"/>
              <a:gd name="gd1128" fmla="+- 18330 0 gd1126"/>
              <a:gd name="gd1129" fmla="?: gd1127 1 -1"/>
              <a:gd name="gd1130" fmla="?: gd1128 1 -1"/>
              <a:gd name="gd1131" fmla="*/ gd1128 1 gd1127"/>
              <a:gd name="gd1132" fmla="at2 1 gd1131"/>
              <a:gd name="gd1133" fmla="cos 1 gd1132"/>
              <a:gd name="gd1134" fmla="*/ gd1133 gd1133 1"/>
              <a:gd name="gd1135" fmla="*/ gd1124 gd1124 1"/>
              <a:gd name="gd1136" fmla="*/ gd1135 gd1134 1"/>
              <a:gd name="gd1137" fmla="sin 1 gd1132"/>
              <a:gd name="gd1138" fmla="*/ gd1137 gd1137 1"/>
              <a:gd name="gd1139" fmla="*/ gd1123 gd1123 1"/>
              <a:gd name="gd1140" fmla="*/ gd1139 gd1138 1"/>
              <a:gd name="gd1141" fmla="+- gd1140 gd1136 0"/>
              <a:gd name="gd1142" fmla="sqrt gd1141"/>
              <a:gd name="gd1143" fmla="*/ gd1123 gd1124 gd1142"/>
              <a:gd name="gd1144" fmla="?: gd1127 0 10800000"/>
              <a:gd name="gd1145" fmla="*/ gd1129 gd1130 1"/>
              <a:gd name="gd1146" fmla="*/ gd1132 -1 1"/>
              <a:gd name="gd1147" fmla="?: gd1132 gd1132 gd1146"/>
              <a:gd name="gd1148" fmla="*/ gd1147 gd1145 1"/>
              <a:gd name="gd1149" fmla="+- gd1148 gd1144 0"/>
              <a:gd name="gd1150" fmla="*/ gd1143 gd1133 1"/>
              <a:gd name="gd1151" fmla="*/ gd1129 gd1150 1"/>
              <a:gd name="gd1152" fmla="+- gd1125 gd1151 0"/>
              <a:gd name="gd1153" fmla="*/ gd1137 -1 1"/>
              <a:gd name="gd1154" fmla="?: gd1137 gd1137 gd1153"/>
              <a:gd name="gd1155" fmla="*/ gd1143 gd1154 1"/>
              <a:gd name="gd1156" fmla="*/ gd1130 gd1155 1"/>
              <a:gd name="gd1157" fmla="+- gd1126 gd1156 0"/>
              <a:gd name="gd1158" fmla="+- 14400 0 gd1125"/>
              <a:gd name="gd1159" fmla="+- 17370 0 gd1126"/>
              <a:gd name="gd1160" fmla="?: gd1158 1 -1"/>
              <a:gd name="gd1161" fmla="?: gd1159 1 -1"/>
              <a:gd name="gd1162" fmla="*/ gd1159 1 gd1158"/>
              <a:gd name="gd1163" fmla="at2 1 gd1162"/>
              <a:gd name="gd1164" fmla="cos 1 gd1163"/>
              <a:gd name="gd1165" fmla="*/ gd1164 gd1164 1"/>
              <a:gd name="gd1166" fmla="*/ gd1124 gd1124 1"/>
              <a:gd name="gd1167" fmla="*/ gd1166 gd1165 1"/>
              <a:gd name="gd1168" fmla="sin 1 gd1163"/>
              <a:gd name="gd1169" fmla="*/ gd1168 gd1168 1"/>
              <a:gd name="gd1170" fmla="*/ gd1123 gd1123 1"/>
              <a:gd name="gd1171" fmla="*/ gd1170 gd1169 1"/>
              <a:gd name="gd1172" fmla="+- gd1171 gd1167 0"/>
              <a:gd name="gd1173" fmla="sqrt gd1172"/>
              <a:gd name="gd1174" fmla="*/ gd1123 gd1124 gd1173"/>
              <a:gd name="gd1175" fmla="?: gd1158 0 10800000"/>
              <a:gd name="gd1176" fmla="*/ gd1160 gd1161 1"/>
              <a:gd name="gd1177" fmla="*/ gd1163 -1 1"/>
              <a:gd name="gd1178" fmla="?: gd1163 gd1163 gd1177"/>
              <a:gd name="gd1179" fmla="*/ gd1178 gd1176 1"/>
              <a:gd name="gd1180" fmla="+- gd1179 gd1175 0"/>
              <a:gd name="gd1181" fmla="*/ gd1174 gd1164 1"/>
              <a:gd name="gd1182" fmla="*/ gd1160 gd1181 1"/>
              <a:gd name="gd1183" fmla="+- gd1125 gd1182 0"/>
              <a:gd name="gd1184" fmla="*/ gd1168 -1 1"/>
              <a:gd name="gd1185" fmla="?: gd1168 gd1168 gd1184"/>
              <a:gd name="gd1186" fmla="*/ gd1174 gd1185 1"/>
              <a:gd name="gd1187" fmla="*/ gd1161 gd1186 1"/>
              <a:gd name="gd1188" fmla="+- gd1126 gd1187 0"/>
              <a:gd name="gd1189" fmla="+- gd1149 0 gd1180"/>
              <a:gd name="gd1190" fmla="*/ gd1189 -1 1"/>
              <a:gd name="gd1191" fmla="+- gd1149 21600000 gd1180"/>
              <a:gd name="gd1192" fmla="*/ gd1191 -1 1"/>
              <a:gd name="gd1193" fmla="?: gd1189 gd1190 gd1192"/>
              <a:gd name="gd1194" fmla="*/ gd1121 1 2"/>
              <a:gd name="gd1195" fmla="*/ gd1122 1 2"/>
              <a:gd name="gd1196" fmla="val gd1183"/>
              <a:gd name="gd1197" fmla="val gd1188"/>
              <a:gd name="gd1198" fmla="+- 18695 0 12910"/>
              <a:gd name="gd1199" fmla="+- 18947 0 11080"/>
              <a:gd name="gd1200" fmla="*/ gd1198 1 2"/>
              <a:gd name="gd1201" fmla="*/ gd1199 1 2"/>
              <a:gd name="gd1202" fmla="+- 12910 gd1200 0"/>
              <a:gd name="gd1203" fmla="+- 11080 gd1201 0"/>
              <a:gd name="gd1204" fmla="+- 18690 0 gd1202"/>
              <a:gd name="gd1205" fmla="+- 15045 0 gd1203"/>
              <a:gd name="gd1206" fmla="?: gd1204 1 -1"/>
              <a:gd name="gd1207" fmla="?: gd1205 1 -1"/>
              <a:gd name="gd1208" fmla="*/ gd1205 1 gd1204"/>
              <a:gd name="gd1209" fmla="at2 1 gd1208"/>
              <a:gd name="gd1210" fmla="cos 1 gd1209"/>
              <a:gd name="gd1211" fmla="*/ gd1210 gd1210 1"/>
              <a:gd name="gd1212" fmla="*/ gd1201 gd1201 1"/>
              <a:gd name="gd1213" fmla="*/ gd1212 gd1211 1"/>
              <a:gd name="gd1214" fmla="sin 1 gd1209"/>
              <a:gd name="gd1215" fmla="*/ gd1214 gd1214 1"/>
              <a:gd name="gd1216" fmla="*/ gd1200 gd1200 1"/>
              <a:gd name="gd1217" fmla="*/ gd1216 gd1215 1"/>
              <a:gd name="gd1218" fmla="+- gd1217 gd1213 0"/>
              <a:gd name="gd1219" fmla="sqrt gd1218"/>
              <a:gd name="gd1220" fmla="*/ gd1200 gd1201 gd1219"/>
              <a:gd name="gd1221" fmla="?: gd1204 0 10800000"/>
              <a:gd name="gd1222" fmla="*/ gd1206 gd1207 1"/>
              <a:gd name="gd1223" fmla="*/ gd1209 -1 1"/>
              <a:gd name="gd1224" fmla="?: gd1209 gd1209 gd1223"/>
              <a:gd name="gd1225" fmla="*/ gd1224 gd1222 1"/>
              <a:gd name="gd1226" fmla="+- gd1225 gd1221 0"/>
              <a:gd name="gd1227" fmla="*/ gd1220 gd1210 1"/>
              <a:gd name="gd1228" fmla="*/ gd1206 gd1227 1"/>
              <a:gd name="gd1229" fmla="+- gd1202 gd1228 0"/>
              <a:gd name="gd1230" fmla="*/ gd1214 -1 1"/>
              <a:gd name="gd1231" fmla="?: gd1214 gd1214 gd1230"/>
              <a:gd name="gd1232" fmla="*/ gd1220 gd1231 1"/>
              <a:gd name="gd1233" fmla="*/ gd1207 gd1232 1"/>
              <a:gd name="gd1234" fmla="+- gd1203 gd1233 0"/>
              <a:gd name="gd1235" fmla="+- 17070 0 gd1202"/>
              <a:gd name="gd1236" fmla="+- 11475 0 gd1203"/>
              <a:gd name="gd1237" fmla="?: gd1235 1 -1"/>
              <a:gd name="gd1238" fmla="?: gd1236 1 -1"/>
              <a:gd name="gd1239" fmla="*/ gd1236 1 gd1235"/>
              <a:gd name="gd1240" fmla="at2 1 gd1239"/>
              <a:gd name="gd1241" fmla="cos 1 gd1240"/>
              <a:gd name="gd1242" fmla="*/ gd1241 gd1241 1"/>
              <a:gd name="gd1243" fmla="*/ gd1201 gd1201 1"/>
              <a:gd name="gd1244" fmla="*/ gd1243 gd1242 1"/>
              <a:gd name="gd1245" fmla="sin 1 gd1240"/>
              <a:gd name="gd1246" fmla="*/ gd1245 gd1245 1"/>
              <a:gd name="gd1247" fmla="*/ gd1200 gd1200 1"/>
              <a:gd name="gd1248" fmla="*/ gd1247 gd1246 1"/>
              <a:gd name="gd1249" fmla="+- gd1248 gd1244 0"/>
              <a:gd name="gd1250" fmla="sqrt gd1249"/>
              <a:gd name="gd1251" fmla="*/ gd1200 gd1201 gd1250"/>
              <a:gd name="gd1252" fmla="?: gd1235 0 10800000"/>
              <a:gd name="gd1253" fmla="*/ gd1237 gd1238 1"/>
              <a:gd name="gd1254" fmla="*/ gd1240 -1 1"/>
              <a:gd name="gd1255" fmla="?: gd1240 gd1240 gd1254"/>
              <a:gd name="gd1256" fmla="*/ gd1255 gd1253 1"/>
              <a:gd name="gd1257" fmla="+- gd1256 gd1252 0"/>
              <a:gd name="gd1258" fmla="*/ gd1251 gd1241 1"/>
              <a:gd name="gd1259" fmla="*/ gd1237 gd1258 1"/>
              <a:gd name="gd1260" fmla="+- gd1202 gd1259 0"/>
              <a:gd name="gd1261" fmla="*/ gd1245 -1 1"/>
              <a:gd name="gd1262" fmla="?: gd1245 gd1245 gd1261"/>
              <a:gd name="gd1263" fmla="*/ gd1251 gd1262 1"/>
              <a:gd name="gd1264" fmla="*/ gd1238 gd1263 1"/>
              <a:gd name="gd1265" fmla="+- gd1203 gd1264 0"/>
              <a:gd name="gd1266" fmla="+- gd1226 0 gd1257"/>
              <a:gd name="gd1267" fmla="*/ gd1266 -1 1"/>
              <a:gd name="gd1268" fmla="+- gd1226 21600000 gd1257"/>
              <a:gd name="gd1269" fmla="*/ gd1268 -1 1"/>
              <a:gd name="gd1270" fmla="?: gd1266 gd1267 gd1269"/>
              <a:gd name="gd1271" fmla="*/ gd1198 1 2"/>
              <a:gd name="gd1272" fmla="*/ gd1199 1 2"/>
              <a:gd name="gd1273" fmla="val gd1260"/>
              <a:gd name="gd1274" fmla="val gd1265"/>
              <a:gd name="gd1275" fmla="+- 21105 0 15772"/>
              <a:gd name="gd1276" fmla="+- 9865 0 2592"/>
              <a:gd name="gd1277" fmla="*/ gd1275 1 2"/>
              <a:gd name="gd1278" fmla="*/ gd1276 1 2"/>
              <a:gd name="gd1279" fmla="+- 15772 gd1277 0"/>
              <a:gd name="gd1280" fmla="+- 2592 gd1278 0"/>
              <a:gd name="gd1281" fmla="+- 20175 0 gd1279"/>
              <a:gd name="gd1282" fmla="+- 9015 0 gd1280"/>
              <a:gd name="gd1283" fmla="?: gd1281 1 -1"/>
              <a:gd name="gd1284" fmla="?: gd1282 1 -1"/>
              <a:gd name="gd1285" fmla="*/ gd1282 1 gd1281"/>
              <a:gd name="gd1286" fmla="at2 1 gd1285"/>
              <a:gd name="gd1287" fmla="cos 1 gd1286"/>
              <a:gd name="gd1288" fmla="*/ gd1287 gd1287 1"/>
              <a:gd name="gd1289" fmla="*/ gd1278 gd1278 1"/>
              <a:gd name="gd1290" fmla="*/ gd1289 gd1288 1"/>
              <a:gd name="gd1291" fmla="sin 1 gd1286"/>
              <a:gd name="gd1292" fmla="*/ gd1291 gd1291 1"/>
              <a:gd name="gd1293" fmla="*/ gd1277 gd1277 1"/>
              <a:gd name="gd1294" fmla="*/ gd1293 gd1292 1"/>
              <a:gd name="gd1295" fmla="+- gd1294 gd1290 0"/>
              <a:gd name="gd1296" fmla="sqrt gd1295"/>
              <a:gd name="gd1297" fmla="*/ gd1277 gd1278 gd1296"/>
              <a:gd name="gd1298" fmla="?: gd1281 0 10800000"/>
              <a:gd name="gd1299" fmla="*/ gd1283 gd1284 1"/>
              <a:gd name="gd1300" fmla="*/ gd1286 -1 1"/>
              <a:gd name="gd1301" fmla="?: gd1286 gd1286 gd1300"/>
              <a:gd name="gd1302" fmla="*/ gd1301 gd1299 1"/>
              <a:gd name="gd1303" fmla="+- gd1302 gd1298 0"/>
              <a:gd name="gd1304" fmla="*/ gd1297 gd1287 1"/>
              <a:gd name="gd1305" fmla="*/ gd1283 gd1304 1"/>
              <a:gd name="gd1306" fmla="+- gd1279 gd1305 0"/>
              <a:gd name="gd1307" fmla="*/ gd1291 -1 1"/>
              <a:gd name="gd1308" fmla="?: gd1291 gd1291 gd1307"/>
              <a:gd name="gd1309" fmla="*/ gd1297 gd1308 1"/>
              <a:gd name="gd1310" fmla="*/ gd1284 gd1309 1"/>
              <a:gd name="gd1311" fmla="+- gd1280 gd1310 0"/>
              <a:gd name="gd1312" fmla="+- 20895 0 gd1279"/>
              <a:gd name="gd1313" fmla="+- 7665 0 gd1280"/>
              <a:gd name="gd1314" fmla="?: gd1312 1 -1"/>
              <a:gd name="gd1315" fmla="?: gd1313 1 -1"/>
              <a:gd name="gd1316" fmla="*/ gd1313 1 gd1312"/>
              <a:gd name="gd1317" fmla="at2 1 gd1316"/>
              <a:gd name="gd1318" fmla="cos 1 gd1317"/>
              <a:gd name="gd1319" fmla="*/ gd1318 gd1318 1"/>
              <a:gd name="gd1320" fmla="*/ gd1278 gd1278 1"/>
              <a:gd name="gd1321" fmla="*/ gd1320 gd1319 1"/>
              <a:gd name="gd1322" fmla="sin 1 gd1317"/>
              <a:gd name="gd1323" fmla="*/ gd1322 gd1322 1"/>
              <a:gd name="gd1324" fmla="*/ gd1277 gd1277 1"/>
              <a:gd name="gd1325" fmla="*/ gd1324 gd1323 1"/>
              <a:gd name="gd1326" fmla="+- gd1325 gd1321 0"/>
              <a:gd name="gd1327" fmla="sqrt gd1326"/>
              <a:gd name="gd1328" fmla="*/ gd1277 gd1278 gd1327"/>
              <a:gd name="gd1329" fmla="?: gd1312 0 10800000"/>
              <a:gd name="gd1330" fmla="*/ gd1314 gd1315 1"/>
              <a:gd name="gd1331" fmla="*/ gd1317 -1 1"/>
              <a:gd name="gd1332" fmla="?: gd1317 gd1317 gd1331"/>
              <a:gd name="gd1333" fmla="*/ gd1332 gd1330 1"/>
              <a:gd name="gd1334" fmla="+- gd1333 gd1329 0"/>
              <a:gd name="gd1335" fmla="*/ gd1328 gd1318 1"/>
              <a:gd name="gd1336" fmla="*/ gd1314 gd1335 1"/>
              <a:gd name="gd1337" fmla="+- gd1279 gd1336 0"/>
              <a:gd name="gd1338" fmla="*/ gd1322 -1 1"/>
              <a:gd name="gd1339" fmla="?: gd1322 gd1322 gd1338"/>
              <a:gd name="gd1340" fmla="*/ gd1328 gd1339 1"/>
              <a:gd name="gd1341" fmla="*/ gd1315 gd1340 1"/>
              <a:gd name="gd1342" fmla="+- gd1280 gd1341 0"/>
              <a:gd name="gd1343" fmla="+- gd1303 0 gd1334"/>
              <a:gd name="gd1344" fmla="*/ gd1343 -1 1"/>
              <a:gd name="gd1345" fmla="+- gd1303 21600000 gd1334"/>
              <a:gd name="gd1346" fmla="*/ gd1345 -1 1"/>
              <a:gd name="gd1347" fmla="?: gd1343 gd1344 gd1346"/>
              <a:gd name="gd1348" fmla="*/ gd1275 1 2"/>
              <a:gd name="gd1349" fmla="*/ gd1276 1 2"/>
              <a:gd name="gd1350" fmla="val gd1337"/>
              <a:gd name="gd1351" fmla="val gd1342"/>
              <a:gd name="gd1352" fmla="+- 19187 0 14330"/>
              <a:gd name="gd1353" fmla="+- 6595 0 0"/>
              <a:gd name="gd1354" fmla="*/ gd1352 1 2"/>
              <a:gd name="gd1355" fmla="*/ gd1353 1 2"/>
              <a:gd name="gd1356" fmla="+- 14330 gd1354 0"/>
              <a:gd name="gd1357" fmla="+- 0 gd1355 0"/>
              <a:gd name="gd1358" fmla="+- 19200 0 gd1356"/>
              <a:gd name="gd1359" fmla="+- 3345 0 gd1357"/>
              <a:gd name="gd1360" fmla="?: gd1358 1 -1"/>
              <a:gd name="gd1361" fmla="?: gd1359 1 -1"/>
              <a:gd name="gd1362" fmla="*/ gd1359 1 gd1358"/>
              <a:gd name="gd1363" fmla="at2 1 gd1362"/>
              <a:gd name="gd1364" fmla="cos 1 gd1363"/>
              <a:gd name="gd1365" fmla="*/ gd1364 gd1364 1"/>
              <a:gd name="gd1366" fmla="*/ gd1355 gd1355 1"/>
              <a:gd name="gd1367" fmla="*/ gd1366 gd1365 1"/>
              <a:gd name="gd1368" fmla="sin 1 gd1363"/>
              <a:gd name="gd1369" fmla="*/ gd1368 gd1368 1"/>
              <a:gd name="gd1370" fmla="*/ gd1354 gd1354 1"/>
              <a:gd name="gd1371" fmla="*/ gd1370 gd1369 1"/>
              <a:gd name="gd1372" fmla="+- gd1371 gd1367 0"/>
              <a:gd name="gd1373" fmla="sqrt gd1372"/>
              <a:gd name="gd1374" fmla="*/ gd1354 gd1355 gd1373"/>
              <a:gd name="gd1375" fmla="?: gd1358 0 10800000"/>
              <a:gd name="gd1376" fmla="*/ gd1360 gd1361 1"/>
              <a:gd name="gd1377" fmla="*/ gd1363 -1 1"/>
              <a:gd name="gd1378" fmla="?: gd1363 gd1363 gd1377"/>
              <a:gd name="gd1379" fmla="*/ gd1378 gd1376 1"/>
              <a:gd name="gd1380" fmla="+- gd1379 gd1375 0"/>
              <a:gd name="gd1381" fmla="*/ gd1374 gd1364 1"/>
              <a:gd name="gd1382" fmla="*/ gd1360 gd1381 1"/>
              <a:gd name="gd1383" fmla="+- gd1356 gd1382 0"/>
              <a:gd name="gd1384" fmla="*/ gd1368 -1 1"/>
              <a:gd name="gd1385" fmla="?: gd1368 gd1368 gd1384"/>
              <a:gd name="gd1386" fmla="*/ gd1374 gd1385 1"/>
              <a:gd name="gd1387" fmla="*/ gd1361 gd1386 1"/>
              <a:gd name="gd1388" fmla="+- gd1357 gd1387 0"/>
              <a:gd name="gd1389" fmla="+- 19140 0 gd1356"/>
              <a:gd name="gd1390" fmla="+- 2715 0 gd1357"/>
              <a:gd name="gd1391" fmla="?: gd1389 1 -1"/>
              <a:gd name="gd1392" fmla="?: gd1390 1 -1"/>
              <a:gd name="gd1393" fmla="*/ gd1390 1 gd1389"/>
              <a:gd name="gd1394" fmla="at2 1 gd1393"/>
              <a:gd name="gd1395" fmla="cos 1 gd1394"/>
              <a:gd name="gd1396" fmla="*/ gd1395 gd1395 1"/>
              <a:gd name="gd1397" fmla="*/ gd1355 gd1355 1"/>
              <a:gd name="gd1398" fmla="*/ gd1397 gd1396 1"/>
              <a:gd name="gd1399" fmla="sin 1 gd1394"/>
              <a:gd name="gd1400" fmla="*/ gd1399 gd1399 1"/>
              <a:gd name="gd1401" fmla="*/ gd1354 gd1354 1"/>
              <a:gd name="gd1402" fmla="*/ gd1401 gd1400 1"/>
              <a:gd name="gd1403" fmla="+- gd1402 gd1398 0"/>
              <a:gd name="gd1404" fmla="sqrt gd1403"/>
              <a:gd name="gd1405" fmla="*/ gd1354 gd1355 gd1404"/>
              <a:gd name="gd1406" fmla="?: gd1389 0 10800000"/>
              <a:gd name="gd1407" fmla="*/ gd1391 gd1392 1"/>
              <a:gd name="gd1408" fmla="*/ gd1394 -1 1"/>
              <a:gd name="gd1409" fmla="?: gd1394 gd1394 gd1408"/>
              <a:gd name="gd1410" fmla="*/ gd1409 gd1407 1"/>
              <a:gd name="gd1411" fmla="+- gd1410 gd1406 0"/>
              <a:gd name="gd1412" fmla="*/ gd1405 gd1395 1"/>
              <a:gd name="gd1413" fmla="*/ gd1391 gd1412 1"/>
              <a:gd name="gd1414" fmla="+- gd1356 gd1413 0"/>
              <a:gd name="gd1415" fmla="*/ gd1399 -1 1"/>
              <a:gd name="gd1416" fmla="?: gd1399 gd1399 gd1415"/>
              <a:gd name="gd1417" fmla="*/ gd1405 gd1416 1"/>
              <a:gd name="gd1418" fmla="*/ gd1392 gd1417 1"/>
              <a:gd name="gd1419" fmla="+- gd1357 gd1418 0"/>
              <a:gd name="gd1420" fmla="+- gd1380 0 gd1411"/>
              <a:gd name="gd1421" fmla="*/ gd1420 -1 1"/>
              <a:gd name="gd1422" fmla="+- gd1380 21600000 gd1411"/>
              <a:gd name="gd1423" fmla="*/ gd1422 -1 1"/>
              <a:gd name="gd1424" fmla="?: gd1420 gd1421 gd1423"/>
              <a:gd name="gd1425" fmla="*/ gd1352 1 2"/>
              <a:gd name="gd1426" fmla="*/ gd1353 1 2"/>
              <a:gd name="gd1427" fmla="val gd1414"/>
              <a:gd name="gd1428" fmla="val gd1419"/>
              <a:gd name="gd1429" fmla="+- 19187 0 14330"/>
              <a:gd name="gd1430" fmla="+- 6595 0 0"/>
              <a:gd name="gd1431" fmla="*/ gd1429 1 2"/>
              <a:gd name="gd1432" fmla="*/ gd1430 1 2"/>
              <a:gd name="gd1433" fmla="+- 14330 gd1431 0"/>
              <a:gd name="gd1434" fmla="+- 0 gd1432 0"/>
              <a:gd name="gd1435" fmla="+- 14910 0 gd1433"/>
              <a:gd name="gd1436" fmla="+- 1170 0 gd1434"/>
              <a:gd name="gd1437" fmla="?: gd1435 1 -1"/>
              <a:gd name="gd1438" fmla="?: gd1436 1 -1"/>
              <a:gd name="gd1439" fmla="*/ gd1436 1 gd1435"/>
              <a:gd name="gd1440" fmla="at2 1 gd1439"/>
              <a:gd name="gd1441" fmla="cos 1 gd1440"/>
              <a:gd name="gd1442" fmla="*/ gd1441 gd1441 1"/>
              <a:gd name="gd1443" fmla="*/ gd1432 gd1432 1"/>
              <a:gd name="gd1444" fmla="*/ gd1443 gd1442 1"/>
              <a:gd name="gd1445" fmla="sin 1 gd1440"/>
              <a:gd name="gd1446" fmla="*/ gd1445 gd1445 1"/>
              <a:gd name="gd1447" fmla="*/ gd1431 gd1431 1"/>
              <a:gd name="gd1448" fmla="*/ gd1447 gd1446 1"/>
              <a:gd name="gd1449" fmla="+- gd1448 gd1444 0"/>
              <a:gd name="gd1450" fmla="sqrt gd1449"/>
              <a:gd name="gd1451" fmla="*/ gd1431 gd1432 gd1450"/>
              <a:gd name="gd1452" fmla="?: gd1435 0 10800000"/>
              <a:gd name="gd1453" fmla="*/ gd1437 gd1438 1"/>
              <a:gd name="gd1454" fmla="*/ gd1440 -1 1"/>
              <a:gd name="gd1455" fmla="?: gd1440 gd1440 gd1454"/>
              <a:gd name="gd1456" fmla="*/ gd1455 gd1453 1"/>
              <a:gd name="gd1457" fmla="+- gd1456 gd1452 0"/>
              <a:gd name="gd1458" fmla="*/ gd1451 gd1441 1"/>
              <a:gd name="gd1459" fmla="*/ gd1437 gd1458 1"/>
              <a:gd name="gd1460" fmla="+- gd1433 gd1459 0"/>
              <a:gd name="gd1461" fmla="*/ gd1445 -1 1"/>
              <a:gd name="gd1462" fmla="?: gd1445 gd1445 gd1461"/>
              <a:gd name="gd1463" fmla="*/ gd1451 gd1462 1"/>
              <a:gd name="gd1464" fmla="*/ gd1438 gd1463 1"/>
              <a:gd name="gd1465" fmla="+- gd1434 gd1464 0"/>
              <a:gd name="gd1466" fmla="+- 14550 0 gd1433"/>
              <a:gd name="gd1467" fmla="+- 1980 0 gd1434"/>
              <a:gd name="gd1468" fmla="?: gd1466 1 -1"/>
              <a:gd name="gd1469" fmla="?: gd1467 1 -1"/>
              <a:gd name="gd1470" fmla="*/ gd1467 1 gd1466"/>
              <a:gd name="gd1471" fmla="at2 1 gd1470"/>
              <a:gd name="gd1472" fmla="cos 1 gd1471"/>
              <a:gd name="gd1473" fmla="*/ gd1472 gd1472 1"/>
              <a:gd name="gd1474" fmla="*/ gd1432 gd1432 1"/>
              <a:gd name="gd1475" fmla="*/ gd1474 gd1473 1"/>
              <a:gd name="gd1476" fmla="sin 1 gd1471"/>
              <a:gd name="gd1477" fmla="*/ gd1476 gd1476 1"/>
              <a:gd name="gd1478" fmla="*/ gd1431 gd1431 1"/>
              <a:gd name="gd1479" fmla="*/ gd1478 gd1477 1"/>
              <a:gd name="gd1480" fmla="+- gd1479 gd1475 0"/>
              <a:gd name="gd1481" fmla="sqrt gd1480"/>
              <a:gd name="gd1482" fmla="*/ gd1431 gd1432 gd1481"/>
              <a:gd name="gd1483" fmla="?: gd1466 0 10800000"/>
              <a:gd name="gd1484" fmla="*/ gd1468 gd1469 1"/>
              <a:gd name="gd1485" fmla="*/ gd1471 -1 1"/>
              <a:gd name="gd1486" fmla="?: gd1471 gd1471 gd1485"/>
              <a:gd name="gd1487" fmla="*/ gd1486 gd1484 1"/>
              <a:gd name="gd1488" fmla="+- gd1487 gd1483 0"/>
              <a:gd name="gd1489" fmla="*/ gd1482 gd1472 1"/>
              <a:gd name="gd1490" fmla="*/ gd1468 gd1489 1"/>
              <a:gd name="gd1491" fmla="+- gd1433 gd1490 0"/>
              <a:gd name="gd1492" fmla="*/ gd1476 -1 1"/>
              <a:gd name="gd1493" fmla="?: gd1476 gd1476 gd1492"/>
              <a:gd name="gd1494" fmla="*/ gd1482 gd1493 1"/>
              <a:gd name="gd1495" fmla="*/ gd1469 gd1494 1"/>
              <a:gd name="gd1496" fmla="+- gd1434 gd1495 0"/>
              <a:gd name="gd1497" fmla="+- gd1457 0 gd1488"/>
              <a:gd name="gd1498" fmla="*/ gd1497 -1 1"/>
              <a:gd name="gd1499" fmla="+- gd1457 21600000 gd1488"/>
              <a:gd name="gd1500" fmla="*/ gd1499 -1 1"/>
              <a:gd name="gd1501" fmla="?: gd1497 gd1498 gd1500"/>
              <a:gd name="gd1502" fmla="*/ gd1429 1 2"/>
              <a:gd name="gd1503" fmla="*/ gd1430 1 2"/>
              <a:gd name="gd1504" fmla="val gd1491"/>
              <a:gd name="gd1505" fmla="val gd1496"/>
              <a:gd name="gd1506" fmla="+- 15357 0 10992"/>
              <a:gd name="gd1507" fmla="+- 5945 0 0"/>
              <a:gd name="gd1508" fmla="*/ gd1506 1 2"/>
              <a:gd name="gd1509" fmla="*/ gd1507 1 2"/>
              <a:gd name="gd1510" fmla="+- 10992 gd1508 0"/>
              <a:gd name="gd1511" fmla="+- 0 gd1509 0"/>
              <a:gd name="gd1512" fmla="+- 11250 0 gd1510"/>
              <a:gd name="gd1513" fmla="+- 1665 0 gd1511"/>
              <a:gd name="gd1514" fmla="?: gd1512 1 -1"/>
              <a:gd name="gd1515" fmla="?: gd1513 1 -1"/>
              <a:gd name="gd1516" fmla="*/ gd1513 1 gd1512"/>
              <a:gd name="gd1517" fmla="at2 1 gd1516"/>
              <a:gd name="gd1518" fmla="cos 1 gd1517"/>
              <a:gd name="gd1519" fmla="*/ gd1518 gd1518 1"/>
              <a:gd name="gd1520" fmla="*/ gd1509 gd1509 1"/>
              <a:gd name="gd1521" fmla="*/ gd1520 gd1519 1"/>
              <a:gd name="gd1522" fmla="sin 1 gd1517"/>
              <a:gd name="gd1523" fmla="*/ gd1522 gd1522 1"/>
              <a:gd name="gd1524" fmla="*/ gd1508 gd1508 1"/>
              <a:gd name="gd1525" fmla="*/ gd1524 gd1523 1"/>
              <a:gd name="gd1526" fmla="+- gd1525 gd1521 0"/>
              <a:gd name="gd1527" fmla="sqrt gd1526"/>
              <a:gd name="gd1528" fmla="*/ gd1508 gd1509 gd1527"/>
              <a:gd name="gd1529" fmla="?: gd1512 0 10800000"/>
              <a:gd name="gd1530" fmla="*/ gd1514 gd1515 1"/>
              <a:gd name="gd1531" fmla="*/ gd1517 -1 1"/>
              <a:gd name="gd1532" fmla="?: gd1517 gd1517 gd1531"/>
              <a:gd name="gd1533" fmla="*/ gd1532 gd1530 1"/>
              <a:gd name="gd1534" fmla="+- gd1533 gd1529 0"/>
              <a:gd name="gd1535" fmla="*/ gd1528 gd1518 1"/>
              <a:gd name="gd1536" fmla="*/ gd1514 gd1535 1"/>
              <a:gd name="gd1537" fmla="+- gd1510 gd1536 0"/>
              <a:gd name="gd1538" fmla="*/ gd1522 -1 1"/>
              <a:gd name="gd1539" fmla="?: gd1522 gd1522 gd1538"/>
              <a:gd name="gd1540" fmla="*/ gd1528 gd1539 1"/>
              <a:gd name="gd1541" fmla="*/ gd1515 gd1540 1"/>
              <a:gd name="gd1542" fmla="+- gd1511 gd1541 0"/>
              <a:gd name="gd1543" fmla="+- 11040 0 gd1510"/>
              <a:gd name="gd1544" fmla="+- 2340 0 gd1511"/>
              <a:gd name="gd1545" fmla="?: gd1543 1 -1"/>
              <a:gd name="gd1546" fmla="?: gd1544 1 -1"/>
              <a:gd name="gd1547" fmla="*/ gd1544 1 gd1543"/>
              <a:gd name="gd1548" fmla="at2 1 gd1547"/>
              <a:gd name="gd1549" fmla="cos 1 gd1548"/>
              <a:gd name="gd1550" fmla="*/ gd1549 gd1549 1"/>
              <a:gd name="gd1551" fmla="*/ gd1509 gd1509 1"/>
              <a:gd name="gd1552" fmla="*/ gd1551 gd1550 1"/>
              <a:gd name="gd1553" fmla="sin 1 gd1548"/>
              <a:gd name="gd1554" fmla="*/ gd1553 gd1553 1"/>
              <a:gd name="gd1555" fmla="*/ gd1508 gd1508 1"/>
              <a:gd name="gd1556" fmla="*/ gd1555 gd1554 1"/>
              <a:gd name="gd1557" fmla="+- gd1556 gd1552 0"/>
              <a:gd name="gd1558" fmla="sqrt gd1557"/>
              <a:gd name="gd1559" fmla="*/ gd1508 gd1509 gd1558"/>
              <a:gd name="gd1560" fmla="?: gd1543 0 10800000"/>
              <a:gd name="gd1561" fmla="*/ gd1545 gd1546 1"/>
              <a:gd name="gd1562" fmla="*/ gd1548 -1 1"/>
              <a:gd name="gd1563" fmla="?: gd1548 gd1548 gd1562"/>
              <a:gd name="gd1564" fmla="*/ gd1563 gd1561 1"/>
              <a:gd name="gd1565" fmla="+- gd1564 gd1560 0"/>
              <a:gd name="gd1566" fmla="*/ gd1559 gd1549 1"/>
              <a:gd name="gd1567" fmla="*/ gd1545 gd1566 1"/>
              <a:gd name="gd1568" fmla="+- gd1510 gd1567 0"/>
              <a:gd name="gd1569" fmla="*/ gd1553 -1 1"/>
              <a:gd name="gd1570" fmla="?: gd1553 gd1553 gd1569"/>
              <a:gd name="gd1571" fmla="*/ gd1559 gd1570 1"/>
              <a:gd name="gd1572" fmla="*/ gd1546 gd1571 1"/>
              <a:gd name="gd1573" fmla="+- gd1511 gd1572 0"/>
              <a:gd name="gd1574" fmla="+- gd1534 0 gd1565"/>
              <a:gd name="gd1575" fmla="*/ gd1574 -1 1"/>
              <a:gd name="gd1576" fmla="+- gd1534 21600000 gd1565"/>
              <a:gd name="gd1577" fmla="*/ gd1576 -1 1"/>
              <a:gd name="gd1578" fmla="?: gd1574 gd1575 gd1577"/>
              <a:gd name="gd1579" fmla="*/ gd1506 1 2"/>
              <a:gd name="gd1580" fmla="*/ gd1507 1 2"/>
              <a:gd name="gd1581" fmla="val gd1568"/>
              <a:gd name="gd1582" fmla="val gd1573"/>
              <a:gd name="gd1583" fmla="+- 8665 0 1912"/>
              <a:gd name="gd1584" fmla="+- 11162 0 1972"/>
              <a:gd name="gd1585" fmla="*/ gd1583 1 2"/>
              <a:gd name="gd1586" fmla="*/ gd1584 1 2"/>
              <a:gd name="gd1587" fmla="+- 1912 gd1585 0"/>
              <a:gd name="gd1588" fmla="+- 1972 gd1586 0"/>
              <a:gd name="gd1589" fmla="+- 7650 0 gd1587"/>
              <a:gd name="gd1590" fmla="+- 3270 0 gd1588"/>
              <a:gd name="gd1591" fmla="?: gd1589 1 -1"/>
              <a:gd name="gd1592" fmla="?: gd1590 1 -1"/>
              <a:gd name="gd1593" fmla="*/ gd1590 1 gd1589"/>
              <a:gd name="gd1594" fmla="at2 1 gd1593"/>
              <a:gd name="gd1595" fmla="cos 1 gd1594"/>
              <a:gd name="gd1596" fmla="*/ gd1595 gd1595 1"/>
              <a:gd name="gd1597" fmla="*/ gd1586 gd1586 1"/>
              <a:gd name="gd1598" fmla="*/ gd1597 gd1596 1"/>
              <a:gd name="gd1599" fmla="sin 1 gd1594"/>
              <a:gd name="gd1600" fmla="*/ gd1599 gd1599 1"/>
              <a:gd name="gd1601" fmla="*/ gd1585 gd1585 1"/>
              <a:gd name="gd1602" fmla="*/ gd1601 gd1600 1"/>
              <a:gd name="gd1603" fmla="+- gd1602 gd1598 0"/>
              <a:gd name="gd1604" fmla="sqrt gd1603"/>
              <a:gd name="gd1605" fmla="*/ gd1585 gd1586 gd1604"/>
              <a:gd name="gd1606" fmla="?: gd1589 0 10800000"/>
              <a:gd name="gd1607" fmla="*/ gd1591 gd1592 1"/>
              <a:gd name="gd1608" fmla="*/ gd1594 -1 1"/>
              <a:gd name="gd1609" fmla="?: gd1594 gd1594 gd1608"/>
              <a:gd name="gd1610" fmla="*/ gd1609 gd1607 1"/>
              <a:gd name="gd1611" fmla="+- gd1610 gd1606 0"/>
              <a:gd name="gd1612" fmla="*/ gd1605 gd1595 1"/>
              <a:gd name="gd1613" fmla="*/ gd1591 gd1612 1"/>
              <a:gd name="gd1614" fmla="+- gd1587 gd1613 0"/>
              <a:gd name="gd1615" fmla="*/ gd1599 -1 1"/>
              <a:gd name="gd1616" fmla="?: gd1599 gd1599 gd1615"/>
              <a:gd name="gd1617" fmla="*/ gd1605 gd1616 1"/>
              <a:gd name="gd1618" fmla="*/ gd1592 gd1617 1"/>
              <a:gd name="gd1619" fmla="+- gd1588 gd1618 0"/>
              <a:gd name="gd1620" fmla="+- 7005 0 gd1587"/>
              <a:gd name="gd1621" fmla="+- 2580 0 gd1588"/>
              <a:gd name="gd1622" fmla="?: gd1620 1 -1"/>
              <a:gd name="gd1623" fmla="?: gd1621 1 -1"/>
              <a:gd name="gd1624" fmla="*/ gd1621 1 gd1620"/>
              <a:gd name="gd1625" fmla="at2 1 gd1624"/>
              <a:gd name="gd1626" fmla="cos 1 gd1625"/>
              <a:gd name="gd1627" fmla="*/ gd1626 gd1626 1"/>
              <a:gd name="gd1628" fmla="*/ gd1586 gd1586 1"/>
              <a:gd name="gd1629" fmla="*/ gd1628 gd1627 1"/>
              <a:gd name="gd1630" fmla="sin 1 gd1625"/>
              <a:gd name="gd1631" fmla="*/ gd1630 gd1630 1"/>
              <a:gd name="gd1632" fmla="*/ gd1585 gd1585 1"/>
              <a:gd name="gd1633" fmla="*/ gd1632 gd1631 1"/>
              <a:gd name="gd1634" fmla="+- gd1633 gd1629 0"/>
              <a:gd name="gd1635" fmla="sqrt gd1634"/>
              <a:gd name="gd1636" fmla="*/ gd1585 gd1586 gd1635"/>
              <a:gd name="gd1637" fmla="?: gd1620 0 10800000"/>
              <a:gd name="gd1638" fmla="*/ gd1622 gd1623 1"/>
              <a:gd name="gd1639" fmla="*/ gd1625 -1 1"/>
              <a:gd name="gd1640" fmla="?: gd1625 gd1625 gd1639"/>
              <a:gd name="gd1641" fmla="*/ gd1640 gd1638 1"/>
              <a:gd name="gd1642" fmla="+- gd1641 gd1637 0"/>
              <a:gd name="gd1643" fmla="*/ gd1636 gd1626 1"/>
              <a:gd name="gd1644" fmla="*/ gd1622 gd1643 1"/>
              <a:gd name="gd1645" fmla="+- gd1587 gd1644 0"/>
              <a:gd name="gd1646" fmla="*/ gd1630 -1 1"/>
              <a:gd name="gd1647" fmla="?: gd1630 gd1630 gd1646"/>
              <a:gd name="gd1648" fmla="*/ gd1636 gd1647 1"/>
              <a:gd name="gd1649" fmla="*/ gd1623 gd1648 1"/>
              <a:gd name="gd1650" fmla="+- gd1588 gd1649 0"/>
              <a:gd name="gd1651" fmla="+- gd1611 0 gd1642"/>
              <a:gd name="gd1652" fmla="*/ gd1651 -1 1"/>
              <a:gd name="gd1653" fmla="+- gd1611 21600000 gd1642"/>
              <a:gd name="gd1654" fmla="*/ gd1653 -1 1"/>
              <a:gd name="gd1655" fmla="?: gd1651 gd1652 gd1654"/>
              <a:gd name="gd1656" fmla="*/ gd1583 1 2"/>
              <a:gd name="gd1657" fmla="*/ gd1584 1 2"/>
              <a:gd name="gd1658" fmla="val gd1645"/>
              <a:gd name="gd1659" fmla="val gd1650"/>
              <a:gd name="gd1660" fmla="+- 8665 0 1912"/>
              <a:gd name="gd1661" fmla="+- 11162 0 1972"/>
              <a:gd name="gd1662" fmla="*/ gd1660 1 2"/>
              <a:gd name="gd1663" fmla="*/ gd1661 1 2"/>
              <a:gd name="gd1664" fmla="+- 1912 gd1662 0"/>
              <a:gd name="gd1665" fmla="+- 1972 gd1663 0"/>
              <a:gd name="gd1666" fmla="+- 1950 0 gd1664"/>
              <a:gd name="gd1667" fmla="+- 7185 0 gd1665"/>
              <a:gd name="gd1668" fmla="?: gd1666 1 -1"/>
              <a:gd name="gd1669" fmla="?: gd1667 1 -1"/>
              <a:gd name="gd1670" fmla="*/ gd1667 1 gd1666"/>
              <a:gd name="gd1671" fmla="at2 1 gd1670"/>
              <a:gd name="gd1672" fmla="cos 1 gd1671"/>
              <a:gd name="gd1673" fmla="*/ gd1672 gd1672 1"/>
              <a:gd name="gd1674" fmla="*/ gd1663 gd1663 1"/>
              <a:gd name="gd1675" fmla="*/ gd1674 gd1673 1"/>
              <a:gd name="gd1676" fmla="sin 1 gd1671"/>
              <a:gd name="gd1677" fmla="*/ gd1676 gd1676 1"/>
              <a:gd name="gd1678" fmla="*/ gd1662 gd1662 1"/>
              <a:gd name="gd1679" fmla="*/ gd1678 gd1677 1"/>
              <a:gd name="gd1680" fmla="+- gd1679 gd1675 0"/>
              <a:gd name="gd1681" fmla="sqrt gd1680"/>
              <a:gd name="gd1682" fmla="*/ gd1662 gd1663 gd1681"/>
              <a:gd name="gd1683" fmla="?: gd1666 0 10800000"/>
              <a:gd name="gd1684" fmla="*/ gd1668 gd1669 1"/>
              <a:gd name="gd1685" fmla="*/ gd1671 -1 1"/>
              <a:gd name="gd1686" fmla="?: gd1671 gd1671 gd1685"/>
              <a:gd name="gd1687" fmla="*/ gd1686 gd1684 1"/>
              <a:gd name="gd1688" fmla="+- gd1687 gd1683 0"/>
              <a:gd name="gd1689" fmla="*/ gd1682 gd1672 1"/>
              <a:gd name="gd1690" fmla="*/ gd1668 gd1689 1"/>
              <a:gd name="gd1691" fmla="+- gd1664 gd1690 0"/>
              <a:gd name="gd1692" fmla="*/ gd1676 -1 1"/>
              <a:gd name="gd1693" fmla="?: gd1676 gd1676 gd1692"/>
              <a:gd name="gd1694" fmla="*/ gd1682 gd1693 1"/>
              <a:gd name="gd1695" fmla="*/ gd1669 gd1694 1"/>
              <a:gd name="gd1696" fmla="+- gd1665 gd1695 0"/>
              <a:gd name="gd1697" fmla="+- 2070 0 gd1664"/>
              <a:gd name="gd1698" fmla="+- 7890 0 gd1665"/>
              <a:gd name="gd1699" fmla="?: gd1697 1 -1"/>
              <a:gd name="gd1700" fmla="?: gd1698 1 -1"/>
              <a:gd name="gd1701" fmla="*/ gd1698 1 gd1697"/>
              <a:gd name="gd1702" fmla="at2 1 gd1701"/>
              <a:gd name="gd1703" fmla="cos 1 gd1702"/>
              <a:gd name="gd1704" fmla="*/ gd1703 gd1703 1"/>
              <a:gd name="gd1705" fmla="*/ gd1663 gd1663 1"/>
              <a:gd name="gd1706" fmla="*/ gd1705 gd1704 1"/>
              <a:gd name="gd1707" fmla="sin 1 gd1702"/>
              <a:gd name="gd1708" fmla="*/ gd1707 gd1707 1"/>
              <a:gd name="gd1709" fmla="*/ gd1662 gd1662 1"/>
              <a:gd name="gd1710" fmla="*/ gd1709 gd1708 1"/>
              <a:gd name="gd1711" fmla="+- gd1710 gd1706 0"/>
              <a:gd name="gd1712" fmla="sqrt gd1711"/>
              <a:gd name="gd1713" fmla="*/ gd1662 gd1663 gd1712"/>
              <a:gd name="gd1714" fmla="?: gd1697 0 10800000"/>
              <a:gd name="gd1715" fmla="*/ gd1699 gd1700 1"/>
              <a:gd name="gd1716" fmla="*/ gd1702 -1 1"/>
              <a:gd name="gd1717" fmla="?: gd1702 gd1702 gd1716"/>
              <a:gd name="gd1718" fmla="*/ gd1717 gd1715 1"/>
              <a:gd name="gd1719" fmla="+- gd1718 gd1714 0"/>
              <a:gd name="gd1720" fmla="*/ gd1713 gd1703 1"/>
              <a:gd name="gd1721" fmla="*/ gd1699 gd1720 1"/>
              <a:gd name="gd1722" fmla="+- gd1664 gd1721 0"/>
              <a:gd name="gd1723" fmla="*/ gd1707 -1 1"/>
              <a:gd name="gd1724" fmla="?: gd1707 gd1707 gd1723"/>
              <a:gd name="gd1725" fmla="*/ gd1713 gd1724 1"/>
              <a:gd name="gd1726" fmla="*/ gd1700 gd1725 1"/>
              <a:gd name="gd1727" fmla="+- gd1665 gd1726 0"/>
              <a:gd name="gd1728" fmla="+- gd1688 0 gd1719"/>
              <a:gd name="gd1729" fmla="*/ gd1728 -1 1"/>
              <a:gd name="gd1730" fmla="+- gd1688 21600000 gd1719"/>
              <a:gd name="gd1731" fmla="*/ gd1730 -1 1"/>
              <a:gd name="gd1732" fmla="?: gd1728 gd1729 gd1731"/>
              <a:gd name="gd1733" fmla="*/ gd1660 1 2"/>
              <a:gd name="gd1734" fmla="*/ gd1661 1 2"/>
              <a:gd name="gd1735" fmla="val gd1722"/>
              <a:gd name="gd1736" fmla="val gd1727"/>
              <a:gd name="gd1737" fmla="val gd26"/>
              <a:gd name="gd1738" fmla="val gd40"/>
              <a:gd name="gd1739" fmla="+- gd38 0 gd1737"/>
              <a:gd name="gd1740" fmla="+- gd27 0 gd1738"/>
              <a:gd name="gd1741" fmla="?: gd1739 1 -1"/>
              <a:gd name="gd1742" fmla="?: gd1740 1 -1"/>
              <a:gd name="gd1743" fmla="*/ gd1741 gd1742 1"/>
              <a:gd name="gd1744" fmla="?: gd1740 16200000 5400000"/>
              <a:gd name="gd1745" fmla="?: gd1743 5400000 -5400000"/>
              <a:gd name="gd1746" fmla="*/ gd1739 -1 1"/>
              <a:gd name="gd1747" fmla="*/ gd1740 -1 1"/>
              <a:gd name="gd1748" fmla="?: gd1739 gd1739 gd1746"/>
              <a:gd name="gd1749" fmla="?: gd1740 gd1740 gd1747"/>
              <a:gd name="gd1750" fmla="val gd38"/>
              <a:gd name="gd1751" fmla="val gd27"/>
              <a:gd name="gd1752" fmla="+- gd26 0 gd1750"/>
              <a:gd name="gd1753" fmla="+- gd39 0 gd1751"/>
              <a:gd name="gd1754" fmla="?: gd1752 1 -1"/>
              <a:gd name="gd1755" fmla="?: gd1753 1 -1"/>
              <a:gd name="gd1756" fmla="*/ gd1754 gd1755 1"/>
              <a:gd name="gd1757" fmla="?: gd1752 10800000 0"/>
              <a:gd name="gd1758" fmla="?: gd1756 -5400000 5400000"/>
              <a:gd name="gd1759" fmla="*/ gd1752 -1 1"/>
              <a:gd name="gd1760" fmla="*/ gd1753 -1 1"/>
              <a:gd name="gd1761" fmla="?: gd1752 gd1752 gd1759"/>
              <a:gd name="gd1762" fmla="?: gd1753 gd1753 gd1760"/>
              <a:gd name="gd1763" fmla="val gd26"/>
              <a:gd name="gd1764" fmla="val gd39"/>
              <a:gd name="gd1765" fmla="+- gd37 0 gd1763"/>
              <a:gd name="gd1766" fmla="+- gd27 0 gd1764"/>
              <a:gd name="gd1767" fmla="?: gd1765 1 -1"/>
              <a:gd name="gd1768" fmla="?: gd1766 1 -1"/>
              <a:gd name="gd1769" fmla="*/ gd1767 gd1768 1"/>
              <a:gd name="gd1770" fmla="?: gd1766 16200000 5400000"/>
              <a:gd name="gd1771" fmla="?: gd1769 5400000 -5400000"/>
              <a:gd name="gd1772" fmla="*/ gd1765 -1 1"/>
              <a:gd name="gd1773" fmla="*/ gd1766 -1 1"/>
              <a:gd name="gd1774" fmla="?: gd1765 gd1765 gd1772"/>
              <a:gd name="gd1775" fmla="?: gd1766 gd1766 gd1773"/>
              <a:gd name="gd1776" fmla="val gd37"/>
              <a:gd name="gd1777" fmla="val gd27"/>
              <a:gd name="gd1778" fmla="+- gd26 0 gd1776"/>
              <a:gd name="gd1779" fmla="+- gd40 0 gd1777"/>
              <a:gd name="gd1780" fmla="?: gd1778 1 -1"/>
              <a:gd name="gd1781" fmla="?: gd1779 1 -1"/>
              <a:gd name="gd1782" fmla="*/ gd1780 gd1781 1"/>
              <a:gd name="gd1783" fmla="?: gd1778 10800000 0"/>
              <a:gd name="gd1784" fmla="?: gd1782 -5400000 5400000"/>
              <a:gd name="gd1785" fmla="*/ gd1778 -1 1"/>
              <a:gd name="gd1786" fmla="*/ gd1779 -1 1"/>
              <a:gd name="gd1787" fmla="?: gd1778 gd1778 gd1785"/>
              <a:gd name="gd1788" fmla="?: gd1779 gd1779 gd1786"/>
              <a:gd name="gd1789" fmla="val gd26"/>
              <a:gd name="gd1790" fmla="val gd40"/>
              <a:gd name="gd1791" fmla="val gd19"/>
              <a:gd name="gd1792" fmla="val gd36"/>
              <a:gd name="gd1793" fmla="+- gd34 0 gd1791"/>
              <a:gd name="gd1794" fmla="+- gd20 0 gd1792"/>
              <a:gd name="gd1795" fmla="?: gd1793 1 -1"/>
              <a:gd name="gd1796" fmla="?: gd1794 1 -1"/>
              <a:gd name="gd1797" fmla="*/ gd1795 gd1796 1"/>
              <a:gd name="gd1798" fmla="?: gd1794 16200000 5400000"/>
              <a:gd name="gd1799" fmla="?: gd1797 5400000 -5400000"/>
              <a:gd name="gd1800" fmla="*/ gd1793 -1 1"/>
              <a:gd name="gd1801" fmla="*/ gd1794 -1 1"/>
              <a:gd name="gd1802" fmla="?: gd1793 gd1793 gd1800"/>
              <a:gd name="gd1803" fmla="?: gd1794 gd1794 gd1801"/>
              <a:gd name="gd1804" fmla="val gd34"/>
              <a:gd name="gd1805" fmla="val gd20"/>
              <a:gd name="gd1806" fmla="+- gd19 0 gd1804"/>
              <a:gd name="gd1807" fmla="+- gd35 0 gd1805"/>
              <a:gd name="gd1808" fmla="?: gd1806 1 -1"/>
              <a:gd name="gd1809" fmla="?: gd1807 1 -1"/>
              <a:gd name="gd1810" fmla="*/ gd1808 gd1809 1"/>
              <a:gd name="gd1811" fmla="?: gd1806 10800000 0"/>
              <a:gd name="gd1812" fmla="?: gd1810 -5400000 5400000"/>
              <a:gd name="gd1813" fmla="*/ gd1806 -1 1"/>
              <a:gd name="gd1814" fmla="*/ gd1807 -1 1"/>
              <a:gd name="gd1815" fmla="?: gd1806 gd1806 gd1813"/>
              <a:gd name="gd1816" fmla="?: gd1807 gd1807 gd1814"/>
              <a:gd name="gd1817" fmla="val gd19"/>
              <a:gd name="gd1818" fmla="val gd35"/>
              <a:gd name="gd1819" fmla="+- gd33 0 gd1817"/>
              <a:gd name="gd1820" fmla="+- gd20 0 gd1818"/>
              <a:gd name="gd1821" fmla="?: gd1819 1 -1"/>
              <a:gd name="gd1822" fmla="?: gd1820 1 -1"/>
              <a:gd name="gd1823" fmla="*/ gd1821 gd1822 1"/>
              <a:gd name="gd1824" fmla="?: gd1820 16200000 5400000"/>
              <a:gd name="gd1825" fmla="?: gd1823 5400000 -5400000"/>
              <a:gd name="gd1826" fmla="*/ gd1819 -1 1"/>
              <a:gd name="gd1827" fmla="*/ gd1820 -1 1"/>
              <a:gd name="gd1828" fmla="?: gd1819 gd1819 gd1826"/>
              <a:gd name="gd1829" fmla="?: gd1820 gd1820 gd1827"/>
              <a:gd name="gd1830" fmla="val gd33"/>
              <a:gd name="gd1831" fmla="val gd20"/>
              <a:gd name="gd1832" fmla="+- gd19 0 gd1830"/>
              <a:gd name="gd1833" fmla="+- gd36 0 gd1831"/>
              <a:gd name="gd1834" fmla="?: gd1832 1 -1"/>
              <a:gd name="gd1835" fmla="?: gd1833 1 -1"/>
              <a:gd name="gd1836" fmla="*/ gd1834 gd1835 1"/>
              <a:gd name="gd1837" fmla="?: gd1832 10800000 0"/>
              <a:gd name="gd1838" fmla="?: gd1836 -5400000 5400000"/>
              <a:gd name="gd1839" fmla="*/ gd1832 -1 1"/>
              <a:gd name="gd1840" fmla="*/ gd1833 -1 1"/>
              <a:gd name="gd1841" fmla="?: gd1832 gd1832 gd1839"/>
              <a:gd name="gd1842" fmla="?: gd1833 gd1833 gd1840"/>
              <a:gd name="gd1843" fmla="val gd19"/>
              <a:gd name="gd1844" fmla="val gd36"/>
              <a:gd name="gd1845" fmla="val gd41"/>
              <a:gd name="gd1846" fmla="val gd32"/>
              <a:gd name="gd1847" fmla="+- gd30 0 gd1845"/>
              <a:gd name="gd1848" fmla="+- gd42 0 gd1846"/>
              <a:gd name="gd1849" fmla="?: gd1847 1 -1"/>
              <a:gd name="gd1850" fmla="?: gd1848 1 -1"/>
              <a:gd name="gd1851" fmla="*/ gd1849 gd1850 1"/>
              <a:gd name="gd1852" fmla="?: gd1848 16200000 5400000"/>
              <a:gd name="gd1853" fmla="?: gd1851 5400000 -5400000"/>
              <a:gd name="gd1854" fmla="*/ gd1847 -1 1"/>
              <a:gd name="gd1855" fmla="*/ gd1848 -1 1"/>
              <a:gd name="gd1856" fmla="?: gd1847 gd1847 gd1854"/>
              <a:gd name="gd1857" fmla="?: gd1848 gd1848 gd1855"/>
              <a:gd name="gd1858" fmla="val gd30"/>
              <a:gd name="gd1859" fmla="val gd42"/>
              <a:gd name="gd1860" fmla="+- gd41 0 gd1858"/>
              <a:gd name="gd1861" fmla="+- gd31 0 gd1859"/>
              <a:gd name="gd1862" fmla="?: gd1860 1 -1"/>
              <a:gd name="gd1863" fmla="?: gd1861 1 -1"/>
              <a:gd name="gd1864" fmla="*/ gd1862 gd1863 1"/>
              <a:gd name="gd1865" fmla="?: gd1860 10800000 0"/>
              <a:gd name="gd1866" fmla="?: gd1864 -5400000 5400000"/>
              <a:gd name="gd1867" fmla="*/ gd1860 -1 1"/>
              <a:gd name="gd1868" fmla="*/ gd1861 -1 1"/>
              <a:gd name="gd1869" fmla="?: gd1860 gd1860 gd1867"/>
              <a:gd name="gd1870" fmla="?: gd1861 gd1861 gd1868"/>
              <a:gd name="gd1871" fmla="val gd41"/>
              <a:gd name="gd1872" fmla="val gd31"/>
              <a:gd name="gd1873" fmla="+- gd29 0 gd1871"/>
              <a:gd name="gd1874" fmla="+- gd42 0 gd1872"/>
              <a:gd name="gd1875" fmla="?: gd1873 1 -1"/>
              <a:gd name="gd1876" fmla="?: gd1874 1 -1"/>
              <a:gd name="gd1877" fmla="*/ gd1875 gd1876 1"/>
              <a:gd name="gd1878" fmla="?: gd1874 16200000 5400000"/>
              <a:gd name="gd1879" fmla="?: gd1877 5400000 -5400000"/>
              <a:gd name="gd1880" fmla="*/ gd1873 -1 1"/>
              <a:gd name="gd1881" fmla="*/ gd1874 -1 1"/>
              <a:gd name="gd1882" fmla="?: gd1873 gd1873 gd1880"/>
              <a:gd name="gd1883" fmla="?: gd1874 gd1874 gd1881"/>
              <a:gd name="gd1884" fmla="val gd29"/>
              <a:gd name="gd1885" fmla="val gd42"/>
              <a:gd name="gd1886" fmla="+- gd41 0 gd1884"/>
              <a:gd name="gd1887" fmla="+- gd32 0 gd1885"/>
              <a:gd name="gd1888" fmla="?: gd1886 1 -1"/>
              <a:gd name="gd1889" fmla="?: gd1887 1 -1"/>
              <a:gd name="gd1890" fmla="*/ gd1888 gd1889 1"/>
              <a:gd name="gd1891" fmla="?: gd1886 10800000 0"/>
              <a:gd name="gd1892" fmla="?: gd1890 -5400000 5400000"/>
              <a:gd name="gd1893" fmla="*/ gd1886 -1 1"/>
              <a:gd name="gd1894" fmla="*/ gd1887 -1 1"/>
              <a:gd name="gd1895" fmla="?: gd1886 gd1886 gd1893"/>
              <a:gd name="gd1896" fmla="?: gd1887 gd1887 gd1894"/>
              <a:gd name="gd1897" fmla="val gd41"/>
              <a:gd name="gd1898" fmla="val gd32"/>
              <a:gd name="gd1899" fmla="*/ w 2977 21600"/>
              <a:gd name="gd1900" fmla="*/ h 3262 21600"/>
              <a:gd name="gd1901" fmla="*/ w 17087 21600"/>
              <a:gd name="gd1902" fmla="*/ h 17337 21600"/>
              <a:gd name="gd1903" fmla="*/ w adj0 21600"/>
              <a:gd name="gd1904" fmla="*/ h adj1 21600"/>
            </a:gdLst>
            <a:ahLst>
              <a:ahXY gdRefX="adj0" gdRefY="adj1" minX="-21474836" maxX="21474836" minY="-21474836" maxY="21474836">
                <a:pos x="gd1903" y="gd1904"/>
              </a:ahXY>
            </a:ahLst>
            <a:cxnLst/>
            <a:rect l="gd1899" t="gd1900" r="gd1901" b="gd1902"/>
            <a:pathLst>
              <a:path h="21600" w="21600">
                <a:moveTo>
                  <a:pt x="gd74" y="gd79"/>
                </a:moveTo>
                <a:arcTo wR="gd116" hR="gd117" stAng="gd71" swAng="gd115"/>
                <a:lnTo>
                  <a:pt x="gd151" y="gd156"/>
                </a:lnTo>
                <a:arcTo wR="gd193" hR="gd194" stAng="gd148" swAng="gd192"/>
                <a:lnTo>
                  <a:pt x="gd228" y="gd233"/>
                </a:lnTo>
                <a:arcTo wR="gd270" hR="gd271" stAng="gd225" swAng="gd269"/>
                <a:lnTo>
                  <a:pt x="gd305" y="gd310"/>
                </a:lnTo>
                <a:arcTo wR="gd347" hR="gd348" stAng="gd302" swAng="gd346"/>
                <a:lnTo>
                  <a:pt x="gd382" y="gd387"/>
                </a:lnTo>
                <a:arcTo wR="gd424" hR="gd425" stAng="gd379" swAng="gd423"/>
                <a:lnTo>
                  <a:pt x="gd459" y="gd464"/>
                </a:lnTo>
                <a:arcTo wR="gd501" hR="gd502" stAng="gd456" swAng="gd500"/>
                <a:lnTo>
                  <a:pt x="gd536" y="gd541"/>
                </a:lnTo>
                <a:arcTo wR="gd578" hR="gd579" stAng="gd533" swAng="gd577"/>
                <a:lnTo>
                  <a:pt x="gd613" y="gd618"/>
                </a:lnTo>
                <a:arcTo wR="gd655" hR="gd656" stAng="gd610" swAng="gd654"/>
                <a:lnTo>
                  <a:pt x="gd690" y="gd695"/>
                </a:lnTo>
                <a:arcTo wR="gd732" hR="gd733" stAng="gd687" swAng="gd731"/>
                <a:lnTo>
                  <a:pt x="gd767" y="gd772"/>
                </a:lnTo>
                <a:arcTo wR="gd809" hR="gd810" stAng="gd764" swAng="gd808"/>
                <a:lnTo>
                  <a:pt x="gd844" y="gd849"/>
                </a:lnTo>
                <a:arcTo wR="gd886" hR="gd887" stAng="gd841" swAng="gd885"/>
                <a:close/>
                <a:moveTo>
                  <a:pt x="gd921" y="gd926"/>
                </a:moveTo>
                <a:arcTo wR="gd963" hR="gd964" stAng="gd918" swAng="gd962"/>
                <a:moveTo>
                  <a:pt x="gd998" y="gd1003"/>
                </a:moveTo>
                <a:arcTo wR="gd1040" hR="gd1041" stAng="gd995" swAng="gd1039"/>
                <a:moveTo>
                  <a:pt x="gd1075" y="gd1080"/>
                </a:moveTo>
                <a:arcTo wR="gd1117" hR="gd1118" stAng="gd1072" swAng="gd1116"/>
                <a:moveTo>
                  <a:pt x="gd1152" y="gd1157"/>
                </a:moveTo>
                <a:arcTo wR="gd1194" hR="gd1195" stAng="gd1149" swAng="gd1193"/>
                <a:moveTo>
                  <a:pt x="gd1229" y="gd1234"/>
                </a:moveTo>
                <a:arcTo wR="gd1271" hR="gd1272" stAng="gd1226" swAng="gd1270"/>
                <a:moveTo>
                  <a:pt x="gd1306" y="gd1311"/>
                </a:moveTo>
                <a:arcTo wR="gd1348" hR="gd1349" stAng="gd1303" swAng="gd1347"/>
                <a:moveTo>
                  <a:pt x="gd1383" y="gd1388"/>
                </a:moveTo>
                <a:arcTo wR="gd1425" hR="gd1426" stAng="gd1380" swAng="gd1424"/>
                <a:moveTo>
                  <a:pt x="gd1460" y="gd1465"/>
                </a:moveTo>
                <a:arcTo wR="gd1502" hR="gd1503" stAng="gd1457" swAng="gd1501"/>
                <a:moveTo>
                  <a:pt x="gd1537" y="gd1542"/>
                </a:moveTo>
                <a:arcTo wR="gd1579" hR="gd1580" stAng="gd1534" swAng="gd1578"/>
                <a:moveTo>
                  <a:pt x="gd1614" y="gd1619"/>
                </a:moveTo>
                <a:arcTo wR="gd1656" hR="gd1657" stAng="gd1611" swAng="gd1655"/>
                <a:moveTo>
                  <a:pt x="gd1691" y="gd1696"/>
                </a:moveTo>
                <a:arcTo wR="gd1733" hR="gd1734" stAng="gd1688" swAng="gd1732"/>
                <a:moveTo>
                  <a:pt x="gd1737" y="gd1738"/>
                </a:moveTo>
                <a:arcTo wR="gd1748" hR="gd1749" stAng="gd1744" swAng="gd1745"/>
                <a:arcTo wR="gd1761" hR="gd1762" stAng="gd1757" swAng="gd1758"/>
                <a:arcTo wR="gd1774" hR="gd1775" stAng="gd1770" swAng="gd1771"/>
                <a:arcTo wR="gd1787" hR="gd1788" stAng="gd1783" swAng="gd1784"/>
                <a:close/>
                <a:moveTo>
                  <a:pt x="gd1791" y="gd1792"/>
                </a:moveTo>
                <a:arcTo wR="gd1802" hR="gd1803" stAng="gd1798" swAng="gd1799"/>
                <a:arcTo wR="gd1815" hR="gd1816" stAng="gd1811" swAng="gd1812"/>
                <a:arcTo wR="gd1828" hR="gd1829" stAng="gd1824" swAng="gd1825"/>
                <a:arcTo wR="gd1841" hR="gd1842" stAng="gd1837" swAng="gd1838"/>
                <a:close/>
                <a:moveTo>
                  <a:pt x="gd1845" y="gd1846"/>
                </a:moveTo>
                <a:arcTo wR="gd1856" hR="gd1857" stAng="gd1852" swAng="gd1853"/>
                <a:arcTo wR="gd1869" hR="gd1870" stAng="gd1865" swAng="gd1866"/>
                <a:arcTo wR="gd1882" hR="gd1883" stAng="gd1878" swAng="gd1879"/>
                <a:arcTo wR="gd1895" hR="gd1896" stAng="gd1891" swAng="gd1892"/>
                <a:close/>
              </a:path>
            </a:pathLst>
          </a:custGeom>
          <a:solidFill>
            <a:srgbClr val="99FFDF"/>
          </a:solidFill>
          <a:ln w="9524">
            <a:solidFill>
              <a:schemeClr val="tx1"/>
            </a:solidFill>
          </a:ln>
        </p:spPr>
        <p:txBody>
          <a:bodyPr wrap="none" anchor="ctr" anchorCtr="0"/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/>
              <a:t>所的结果是</a:t>
            </a:r>
          </a:p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/>
              <a:t>近似解吗?</a:t>
            </a:r>
          </a:p>
        </p:txBody>
      </p:sp>
      <p:sp>
        <p:nvSpPr>
          <p:cNvPr id="18469" name="Text Box 143"/>
          <p:cNvSpPr/>
          <p:nvPr/>
        </p:nvSpPr>
        <p:spPr>
          <a:xfrm>
            <a:off x="381000" y="2408237"/>
            <a:ext cx="8574087" cy="1468437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>
            <a:spAutoFit/>
          </a:bodyPr>
          <a:lstStyle/>
          <a:p>
            <a:pPr marL="0" indent="0" lvl="0">
              <a:lnSpc>
                <a:spcPct val="80000"/>
              </a:lnSpc>
              <a:spcBef>
                <a:spcPts val="0"/>
              </a:spcBef>
              <a:buNone/>
            </a:pPr>
            <a:r>
              <a:rPr lang="zh-CN" b="1" i="0" sz="2800" u="none">
                <a:latin typeface="宋体" pitchFamily="2"/>
              </a:rPr>
              <a:t>    力矩分配法是基于位移法的逐步逼近精确解的渐进方法。</a:t>
            </a:r>
          </a:p>
          <a:p>
            <a:pPr marL="0" indent="0" lvl="0">
              <a:lnSpc>
                <a:spcPct val="8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lvl="0">
              <a:lnSpc>
                <a:spcPct val="80000"/>
              </a:lnSpc>
              <a:spcBef>
                <a:spcPts val="0"/>
              </a:spcBef>
              <a:buNone/>
            </a:pPr>
            <a:r>
              <a:rPr lang="zh-CN" b="1" i="0" sz="2800" u="none">
                <a:latin typeface="宋体" pitchFamily="2"/>
              </a:rPr>
              <a:t>    </a:t>
            </a:r>
            <a:r>
              <a:rPr lang="zh-CN" b="1" i="0" sz="2800" u="none">
                <a:solidFill>
                  <a:srgbClr val="800000"/>
                </a:solidFill>
                <a:latin typeface="宋体" pitchFamily="2"/>
              </a:rPr>
              <a:t>单独使用时只能用于无侧移（线位移）的结构。</a:t>
            </a:r>
          </a:p>
        </p:txBody>
      </p: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 fill="hold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uiExpand="1" build="whole" animBg="0" autoUpdateAnimBg="0" rev="0" advAuto="0"/>
      <p:bldP spid="18448" grpId="0" uiExpand="1" build="whole" animBg="0" autoUpdateAnimBg="0" rev="0" advAuto="0"/>
      <p:bldP spid="18449" grpId="0" uiExpand="1" build="whole" animBg="0" autoUpdateAnimBg="0" rev="0" advAuto="0"/>
      <p:bldP spid="18450" grpId="0" uiExpand="1" build="whole" animBg="0" autoUpdateAnimBg="0" rev="0" advAuto="0"/>
      <p:bldP spid="18451" grpId="0" uiExpand="1" build="whole" animBg="0" autoUpdateAnimBg="0" rev="0" advAuto="0"/>
      <p:bldP spid="18452" grpId="0" uiExpand="1" build="whole" animBg="0" autoUpdateAnimBg="0" rev="0" advAuto="0"/>
      <p:bldP spid="18453" grpId="0" uiExpand="1" build="whole" animBg="0" autoUpdateAnimBg="0" rev="0" advAuto="0"/>
      <p:bldP spid="18468" grpId="0" uiExpand="1" build="whole" animBg="1" autoUpdateAnimBg="0" rev="0" advAuto="0"/>
      <p:bldP spid="18469" grpId="0" uiExpand="1" build="whole" animBg="1" autoUpdateAnimBg="0" rev="0" advAuto="0"/>
      <p:bldP spid="18469" grpId="1" uiExpand="1" build="whole" animBg="1" autoUpdateAnimBg="0" rev="0" advAuto="0"/>
    </p:bldLst>
  </p:timing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74"/>
          <p:cNvGrpSpPr>
            <a:grpSpLocks/>
          </p:cNvGrpSpPr>
          <p:nvPr/>
        </p:nvGrpSpPr>
        <p:grpSpPr>
          <a:xfrm>
            <a:off x="3200400" y="1752600"/>
            <a:ext cx="3276600" cy="1506537"/>
            <a:chOff x="2016" y="1104"/>
            <a:chExt cx="2064" cy="949"/>
          </a:xfrm>
        </p:grpSpPr>
        <p:pic>
          <p:nvPicPr>
            <p:cNvPr id="19637" name="Object 149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016" y="1104"/>
              <a:ext cx="2064" cy="816"/>
            </a:xfrm>
            <a:prstGeom prst="rect">
              <a:avLst/>
            </a:prstGeom>
            <a:noFill/>
          </p:spPr>
        </p:pic>
        <p:sp>
          <p:nvSpPr>
            <p:cNvPr id="19638" name="Line 147"/>
            <p:cNvSpPr/>
            <p:nvPr/>
          </p:nvSpPr>
          <p:spPr>
            <a:xfrm flipV="1">
              <a:off x="3840" y="1584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9639" name="Object 153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112" y="1584"/>
              <a:ext cx="238" cy="229"/>
            </a:xfrm>
            <a:prstGeom prst="rect">
              <a:avLst/>
            </a:prstGeom>
            <a:noFill/>
          </p:spPr>
        </p:pic>
        <p:pic>
          <p:nvPicPr>
            <p:cNvPr id="19640" name="Object 273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504" y="1824"/>
              <a:ext cx="238" cy="229"/>
            </a:xfrm>
            <a:prstGeom prst="rect">
              <a:avLst/>
            </a:prstGeom>
            <a:noFill/>
          </p:spPr>
        </p:pic>
      </p:grpSp>
      <p:grpSp>
        <p:nvGrpSpPr>
          <p:cNvPr id="19459" name="Group 282"/>
          <p:cNvGrpSpPr>
            <a:grpSpLocks/>
          </p:cNvGrpSpPr>
          <p:nvPr/>
        </p:nvGrpSpPr>
        <p:grpSpPr>
          <a:xfrm>
            <a:off x="3810000" y="2286000"/>
            <a:ext cx="3962400" cy="1096962"/>
            <a:chOff x="2400" y="1440"/>
            <a:chExt cx="2496" cy="691"/>
          </a:xfrm>
        </p:grpSpPr>
        <p:pic>
          <p:nvPicPr>
            <p:cNvPr id="19587" name="Object 208"/>
            <p:cNvPicPr/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3624" y="1572"/>
              <a:ext cx="264" cy="300"/>
            </a:xfrm>
            <a:prstGeom prst="rect">
              <a:avLst/>
            </a:prstGeom>
            <a:noFill/>
          </p:spPr>
        </p:pic>
        <p:sp>
          <p:nvSpPr>
            <p:cNvPr id="19588" name="Oval 214"/>
            <p:cNvSpPr/>
            <p:nvPr/>
          </p:nvSpPr>
          <p:spPr>
            <a:xfrm>
              <a:off x="4608" y="1939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9589" name="Line 215"/>
            <p:cNvSpPr/>
            <p:nvPr/>
          </p:nvSpPr>
          <p:spPr>
            <a:xfrm>
              <a:off x="4656" y="1843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90" name="Line 216"/>
            <p:cNvSpPr/>
            <p:nvPr/>
          </p:nvSpPr>
          <p:spPr>
            <a:xfrm>
              <a:off x="4464" y="203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91" name="Line 217"/>
            <p:cNvSpPr/>
            <p:nvPr/>
          </p:nvSpPr>
          <p:spPr>
            <a:xfrm flipV="1">
              <a:off x="4464" y="203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92" name="Line 218"/>
            <p:cNvSpPr/>
            <p:nvPr/>
          </p:nvSpPr>
          <p:spPr>
            <a:xfrm flipV="1">
              <a:off x="4512" y="203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93" name="Line 219"/>
            <p:cNvSpPr/>
            <p:nvPr/>
          </p:nvSpPr>
          <p:spPr>
            <a:xfrm flipV="1">
              <a:off x="4560" y="203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94" name="Line 220"/>
            <p:cNvSpPr/>
            <p:nvPr/>
          </p:nvSpPr>
          <p:spPr>
            <a:xfrm flipV="1">
              <a:off x="4608" y="203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95" name="Line 221"/>
            <p:cNvSpPr/>
            <p:nvPr/>
          </p:nvSpPr>
          <p:spPr>
            <a:xfrm flipV="1">
              <a:off x="4656" y="203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96" name="Line 222"/>
            <p:cNvSpPr/>
            <p:nvPr/>
          </p:nvSpPr>
          <p:spPr>
            <a:xfrm flipV="1">
              <a:off x="4704" y="203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97" name="Line 223"/>
            <p:cNvSpPr/>
            <p:nvPr/>
          </p:nvSpPr>
          <p:spPr>
            <a:xfrm flipV="1">
              <a:off x="4416" y="203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98" name="Line 224"/>
            <p:cNvSpPr/>
            <p:nvPr/>
          </p:nvSpPr>
          <p:spPr>
            <a:xfrm>
              <a:off x="2544" y="1795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99" name="Oval 225"/>
            <p:cNvSpPr/>
            <p:nvPr/>
          </p:nvSpPr>
          <p:spPr>
            <a:xfrm>
              <a:off x="4608" y="1747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19600" name="Group 226"/>
            <p:cNvGrpSpPr>
              <a:grpSpLocks/>
            </p:cNvGrpSpPr>
            <p:nvPr/>
          </p:nvGrpSpPr>
          <p:grpSpPr>
            <a:xfrm>
              <a:off x="3600" y="1795"/>
              <a:ext cx="432" cy="336"/>
              <a:chOff x="4612" y="2928"/>
              <a:chExt cx="432" cy="384"/>
            </a:xfrm>
          </p:grpSpPr>
          <p:sp>
            <p:nvSpPr>
              <p:cNvPr id="19625" name="Oval 227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9626" name="Line 228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27" name="Line 229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28" name="Line 230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29" name="Line 231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30" name="Line 232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31" name="Line 233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32" name="Line 234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33" name="Line 235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34" name="Line 236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35" name="Line 237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36" name="Oval 238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9601" name="Object 239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544" y="1843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9602" name="Object 240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913" y="1820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9603" name="Object 245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956" y="1440"/>
              <a:ext cx="526" cy="162"/>
            </a:xfrm>
            <a:prstGeom prst="rect">
              <a:avLst/>
            </a:prstGeom>
            <a:noFill/>
          </p:spPr>
        </p:pic>
        <p:pic>
          <p:nvPicPr>
            <p:cNvPr id="19604" name="Object 248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4729" y="1699"/>
              <a:ext cx="167" cy="176"/>
            </a:xfrm>
            <a:prstGeom prst="rect">
              <a:avLst/>
            </a:prstGeom>
            <a:noFill/>
          </p:spPr>
        </p:pic>
        <p:grpSp>
          <p:nvGrpSpPr>
            <p:cNvPr id="19605" name="Group 249"/>
            <p:cNvGrpSpPr>
              <a:grpSpLocks/>
            </p:cNvGrpSpPr>
            <p:nvPr/>
          </p:nvGrpSpPr>
          <p:grpSpPr>
            <a:xfrm>
              <a:off x="2400" y="1603"/>
              <a:ext cx="118" cy="351"/>
              <a:chOff x="2784" y="3120"/>
              <a:chExt cx="118" cy="351"/>
            </a:xfrm>
          </p:grpSpPr>
          <p:sp>
            <p:nvSpPr>
              <p:cNvPr id="19619" name="Line 250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20" name="Line 251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21" name="Line 252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22" name="Line 253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23" name="Line 254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24" name="Line 255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19606" name="Group 258"/>
            <p:cNvGrpSpPr>
              <a:grpSpLocks/>
            </p:cNvGrpSpPr>
            <p:nvPr/>
          </p:nvGrpSpPr>
          <p:grpSpPr>
            <a:xfrm>
              <a:off x="2544" y="1632"/>
              <a:ext cx="1296" cy="144"/>
              <a:chOff x="1068" y="1200"/>
              <a:chExt cx="1008" cy="240"/>
            </a:xfrm>
          </p:grpSpPr>
          <p:sp>
            <p:nvSpPr>
              <p:cNvPr id="19610" name="Line 259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11" name="Line 260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12" name="Line 261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13" name="Line 262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14" name="Line 263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15" name="Line 264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16" name="Line 265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17" name="Line 266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618" name="Line 267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9607" name="Object 268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2832" y="1440"/>
              <a:ext cx="572" cy="162"/>
            </a:xfrm>
            <a:prstGeom prst="rect">
              <a:avLst/>
            </a:prstGeom>
            <a:noFill/>
          </p:spPr>
        </p:pic>
        <p:sp>
          <p:nvSpPr>
            <p:cNvPr id="19608" name="Freeform 270"/>
            <p:cNvSpPr/>
            <p:nvPr/>
          </p:nvSpPr>
          <p:spPr>
            <a:xfrm rot="394307" flipH="1">
              <a:off x="3648" y="1488"/>
              <a:ext cx="364" cy="18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19609" name="Line 271"/>
            <p:cNvSpPr/>
            <p:nvPr/>
          </p:nvSpPr>
          <p:spPr>
            <a:xfrm flipH="1">
              <a:off x="3840" y="1632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sp>
        <p:nvSpPr>
          <p:cNvPr id="19460" name="Rectangle 2"/>
          <p:cNvSpPr/>
          <p:nvPr/>
        </p:nvSpPr>
        <p:spPr>
          <a:xfrm>
            <a:off x="393700" y="252412"/>
            <a:ext cx="901700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zh-CN" b="1" i="0" sz="2800" u="none">
                <a:solidFill>
                  <a:srgbClr val="005c00"/>
                </a:solidFill>
              </a:rPr>
              <a:t>练习</a:t>
            </a:r>
          </a:p>
        </p:txBody>
      </p:sp>
      <p:sp>
        <p:nvSpPr>
          <p:cNvPr id="19461" name="Rectangle 97"/>
          <p:cNvSpPr/>
          <p:nvPr/>
        </p:nvSpPr>
        <p:spPr>
          <a:xfrm>
            <a:off x="838200" y="914400"/>
            <a:ext cx="2365375" cy="457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zh-CN" b="1" i="0" u="none">
                <a:solidFill>
                  <a:srgbClr val="005c00"/>
                </a:solidFill>
              </a:rPr>
              <a:t>求不平衡力矩</a:t>
            </a:r>
          </a:p>
        </p:txBody>
      </p:sp>
      <p:pic>
        <p:nvPicPr>
          <p:cNvPr id="19462" name="Object 100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685800" y="3657600"/>
            <a:ext cx="4267200" cy="598487"/>
          </a:xfrm>
          <a:prstGeom prst="rect">
            <a:avLst/>
          </a:prstGeom>
          <a:noFill/>
        </p:spPr>
      </p:pic>
      <p:grpSp>
        <p:nvGrpSpPr>
          <p:cNvPr id="19463" name="Group 212"/>
          <p:cNvGrpSpPr>
            <a:grpSpLocks/>
          </p:cNvGrpSpPr>
          <p:nvPr/>
        </p:nvGrpSpPr>
        <p:grpSpPr>
          <a:xfrm>
            <a:off x="3810000" y="685800"/>
            <a:ext cx="3962400" cy="1447800"/>
            <a:chOff x="2928" y="192"/>
            <a:chExt cx="2496" cy="912"/>
          </a:xfrm>
        </p:grpSpPr>
        <p:sp>
          <p:nvSpPr>
            <p:cNvPr id="19529" name="Oval 37"/>
            <p:cNvSpPr/>
            <p:nvPr/>
          </p:nvSpPr>
          <p:spPr>
            <a:xfrm>
              <a:off x="5136" y="691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19530" name="Line 38"/>
            <p:cNvSpPr/>
            <p:nvPr/>
          </p:nvSpPr>
          <p:spPr>
            <a:xfrm>
              <a:off x="5184" y="595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31" name="Line 39"/>
            <p:cNvSpPr/>
            <p:nvPr/>
          </p:nvSpPr>
          <p:spPr>
            <a:xfrm>
              <a:off x="4992" y="787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32" name="Line 40"/>
            <p:cNvSpPr/>
            <p:nvPr/>
          </p:nvSpPr>
          <p:spPr>
            <a:xfrm flipV="1">
              <a:off x="4992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33" name="Line 41"/>
            <p:cNvSpPr/>
            <p:nvPr/>
          </p:nvSpPr>
          <p:spPr>
            <a:xfrm flipV="1">
              <a:off x="5040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34" name="Line 42"/>
            <p:cNvSpPr/>
            <p:nvPr/>
          </p:nvSpPr>
          <p:spPr>
            <a:xfrm flipV="1">
              <a:off x="5088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35" name="Line 43"/>
            <p:cNvSpPr/>
            <p:nvPr/>
          </p:nvSpPr>
          <p:spPr>
            <a:xfrm flipV="1">
              <a:off x="5136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36" name="Line 44"/>
            <p:cNvSpPr/>
            <p:nvPr/>
          </p:nvSpPr>
          <p:spPr>
            <a:xfrm flipV="1">
              <a:off x="5184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37" name="Line 45"/>
            <p:cNvSpPr/>
            <p:nvPr/>
          </p:nvSpPr>
          <p:spPr>
            <a:xfrm flipV="1">
              <a:off x="5232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38" name="Line 46"/>
            <p:cNvSpPr/>
            <p:nvPr/>
          </p:nvSpPr>
          <p:spPr>
            <a:xfrm flipV="1">
              <a:off x="4944" y="787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39" name="Line 47"/>
            <p:cNvSpPr/>
            <p:nvPr/>
          </p:nvSpPr>
          <p:spPr>
            <a:xfrm>
              <a:off x="3072" y="547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40" name="Oval 48"/>
            <p:cNvSpPr/>
            <p:nvPr/>
          </p:nvSpPr>
          <p:spPr>
            <a:xfrm>
              <a:off x="5136" y="499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19541" name="Group 49"/>
            <p:cNvGrpSpPr>
              <a:grpSpLocks/>
            </p:cNvGrpSpPr>
            <p:nvPr/>
          </p:nvGrpSpPr>
          <p:grpSpPr>
            <a:xfrm>
              <a:off x="4128" y="547"/>
              <a:ext cx="432" cy="336"/>
              <a:chOff x="4612" y="2928"/>
              <a:chExt cx="432" cy="384"/>
            </a:xfrm>
          </p:grpSpPr>
          <p:sp>
            <p:nvSpPr>
              <p:cNvPr id="19575" name="Oval 50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9576" name="Line 51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77" name="Line 52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78" name="Line 53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79" name="Line 54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80" name="Line 55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81" name="Line 56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82" name="Line 57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83" name="Line 58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84" name="Line 59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85" name="Line 60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86" name="Oval 61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9542" name="Object 62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072" y="595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9543" name="Object 63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4441" y="572"/>
              <a:ext cx="167" cy="167"/>
            </a:xfrm>
            <a:prstGeom prst="rect">
              <a:avLst/>
            </a:prstGeom>
            <a:noFill/>
          </p:spPr>
        </p:pic>
        <p:sp>
          <p:nvSpPr>
            <p:cNvPr id="19544" name="Line 64"/>
            <p:cNvSpPr/>
            <p:nvPr/>
          </p:nvSpPr>
          <p:spPr>
            <a:xfrm>
              <a:off x="3012" y="91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45" name="Line 65"/>
            <p:cNvSpPr/>
            <p:nvPr/>
          </p:nvSpPr>
          <p:spPr>
            <a:xfrm>
              <a:off x="5232" y="91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9546" name="Object 66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4656" y="816"/>
              <a:ext cx="271" cy="189"/>
            </a:xfrm>
            <a:prstGeom prst="rect">
              <a:avLst/>
            </a:prstGeom>
            <a:noFill/>
          </p:spPr>
        </p:pic>
        <p:pic>
          <p:nvPicPr>
            <p:cNvPr id="19547" name="Object 67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3504" y="584"/>
              <a:ext cx="216" cy="155"/>
            </a:xfrm>
            <a:prstGeom prst="rect">
              <a:avLst/>
            </a:prstGeom>
            <a:noFill/>
          </p:spPr>
        </p:pic>
        <p:pic>
          <p:nvPicPr>
            <p:cNvPr id="19548" name="Object 68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484" y="192"/>
              <a:ext cx="526" cy="162"/>
            </a:xfrm>
            <a:prstGeom prst="rect">
              <a:avLst/>
            </a:prstGeom>
            <a:noFill/>
          </p:spPr>
        </p:pic>
        <p:sp>
          <p:nvSpPr>
            <p:cNvPr id="19549" name="Line 69"/>
            <p:cNvSpPr/>
            <p:nvPr/>
          </p:nvSpPr>
          <p:spPr>
            <a:xfrm>
              <a:off x="4368" y="941"/>
              <a:ext cx="0" cy="1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50" name="Line 71"/>
            <p:cNvSpPr/>
            <p:nvPr/>
          </p:nvSpPr>
          <p:spPr>
            <a:xfrm flipH="1">
              <a:off x="4368" y="100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9551" name="Object 72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5257" y="451"/>
              <a:ext cx="167" cy="176"/>
            </a:xfrm>
            <a:prstGeom prst="rect">
              <a:avLst/>
            </a:prstGeom>
            <a:noFill/>
          </p:spPr>
        </p:pic>
        <p:grpSp>
          <p:nvGrpSpPr>
            <p:cNvPr id="19552" name="Group 73"/>
            <p:cNvGrpSpPr>
              <a:grpSpLocks/>
            </p:cNvGrpSpPr>
            <p:nvPr/>
          </p:nvGrpSpPr>
          <p:grpSpPr>
            <a:xfrm>
              <a:off x="2928" y="355"/>
              <a:ext cx="118" cy="351"/>
              <a:chOff x="2784" y="3120"/>
              <a:chExt cx="118" cy="351"/>
            </a:xfrm>
          </p:grpSpPr>
          <p:sp>
            <p:nvSpPr>
              <p:cNvPr id="19569" name="Line 74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70" name="Line 75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71" name="Line 76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72" name="Line 77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73" name="Line 78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74" name="Line 79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9553" name="Object 80"/>
            <p:cNvPicPr/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3648" y="816"/>
              <a:ext cx="271" cy="189"/>
            </a:xfrm>
            <a:prstGeom prst="rect">
              <a:avLst/>
            </a:prstGeom>
            <a:noFill/>
          </p:spPr>
        </p:pic>
        <p:pic>
          <p:nvPicPr>
            <p:cNvPr id="19554" name="Object 81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4728" y="576"/>
              <a:ext cx="216" cy="155"/>
            </a:xfrm>
            <a:prstGeom prst="rect">
              <a:avLst/>
            </a:prstGeom>
            <a:noFill/>
          </p:spPr>
        </p:pic>
        <p:grpSp>
          <p:nvGrpSpPr>
            <p:cNvPr id="19555" name="Group 82"/>
            <p:cNvGrpSpPr>
              <a:grpSpLocks/>
            </p:cNvGrpSpPr>
            <p:nvPr/>
          </p:nvGrpSpPr>
          <p:grpSpPr>
            <a:xfrm>
              <a:off x="3072" y="384"/>
              <a:ext cx="1296" cy="144"/>
              <a:chOff x="1068" y="1200"/>
              <a:chExt cx="1008" cy="240"/>
            </a:xfrm>
          </p:grpSpPr>
          <p:sp>
            <p:nvSpPr>
              <p:cNvPr id="19560" name="Line 83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61" name="Line 84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62" name="Line 85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63" name="Line 86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64" name="Line 87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65" name="Line 88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66" name="Line 89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67" name="Line 90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68" name="Line 91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9556" name="Object 92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360" y="192"/>
              <a:ext cx="572" cy="162"/>
            </a:xfrm>
            <a:prstGeom prst="rect">
              <a:avLst/>
            </a:prstGeom>
            <a:noFill/>
          </p:spPr>
        </p:pic>
        <p:sp>
          <p:nvSpPr>
            <p:cNvPr id="19557" name="Line 209"/>
            <p:cNvSpPr/>
            <p:nvPr/>
          </p:nvSpPr>
          <p:spPr>
            <a:xfrm flipH="1">
              <a:off x="3024" y="1008"/>
              <a:ext cx="13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  <a:headEnd type="triangle" len="med" w="med"/>
              <a:tailEnd type="triangle" len="med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58" name="Freeform 210"/>
            <p:cNvSpPr/>
            <p:nvPr/>
          </p:nvSpPr>
          <p:spPr>
            <a:xfrm rot="394307" flipH="1">
              <a:off x="4176" y="296"/>
              <a:ext cx="364" cy="18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19559" name="Line 211"/>
            <p:cNvSpPr/>
            <p:nvPr/>
          </p:nvSpPr>
          <p:spPr>
            <a:xfrm flipH="1">
              <a:off x="4368" y="432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grpSp>
        <p:nvGrpSpPr>
          <p:cNvPr id="19464" name="Group 281"/>
          <p:cNvGrpSpPr>
            <a:grpSpLocks/>
          </p:cNvGrpSpPr>
          <p:nvPr/>
        </p:nvGrpSpPr>
        <p:grpSpPr>
          <a:xfrm>
            <a:off x="5715000" y="3505200"/>
            <a:ext cx="1793875" cy="1354137"/>
            <a:chOff x="2688" y="2016"/>
            <a:chExt cx="1130" cy="853"/>
          </a:xfrm>
        </p:grpSpPr>
        <p:sp>
          <p:nvSpPr>
            <p:cNvPr id="19507" name="Line 112"/>
            <p:cNvSpPr/>
            <p:nvPr/>
          </p:nvSpPr>
          <p:spPr>
            <a:xfrm>
              <a:off x="2976" y="2496"/>
              <a:ext cx="480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9508" name="Group 114"/>
            <p:cNvGrpSpPr>
              <a:grpSpLocks/>
            </p:cNvGrpSpPr>
            <p:nvPr/>
          </p:nvGrpSpPr>
          <p:grpSpPr>
            <a:xfrm>
              <a:off x="3024" y="2496"/>
              <a:ext cx="398" cy="303"/>
              <a:chOff x="4612" y="2928"/>
              <a:chExt cx="432" cy="384"/>
            </a:xfrm>
          </p:grpSpPr>
          <p:sp>
            <p:nvSpPr>
              <p:cNvPr id="19517" name="Oval 115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9518" name="Line 116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19" name="Line 117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20" name="Line 118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21" name="Line 119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22" name="Line 120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23" name="Line 121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24" name="Line 122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25" name="Line 123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26" name="Line 124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27" name="Line 125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28" name="Oval 126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sp>
          <p:nvSpPr>
            <p:cNvPr id="19509" name="Line 150"/>
            <p:cNvSpPr/>
            <p:nvPr/>
          </p:nvSpPr>
          <p:spPr>
            <a:xfrm flipV="1" flipH="1">
              <a:off x="3168" y="2400"/>
              <a:ext cx="4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9510" name="Object 152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688" y="2640"/>
              <a:ext cx="238" cy="229"/>
            </a:xfrm>
            <a:prstGeom prst="rect">
              <a:avLst/>
            </a:prstGeom>
            <a:noFill/>
          </p:spPr>
        </p:pic>
        <p:pic>
          <p:nvPicPr>
            <p:cNvPr id="19511" name="Object 275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2880" y="2016"/>
              <a:ext cx="574" cy="210"/>
            </a:xfrm>
            <a:prstGeom prst="rect">
              <a:avLst/>
            </a:prstGeom>
            <a:noFill/>
          </p:spPr>
        </p:pic>
        <p:sp>
          <p:nvSpPr>
            <p:cNvPr id="19512" name="Freeform 276"/>
            <p:cNvSpPr/>
            <p:nvPr/>
          </p:nvSpPr>
          <p:spPr>
            <a:xfrm rot="394307" flipH="1">
              <a:off x="3052" y="2208"/>
              <a:ext cx="364" cy="18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19513" name="Line 277"/>
            <p:cNvSpPr/>
            <p:nvPr/>
          </p:nvSpPr>
          <p:spPr>
            <a:xfrm flipH="1">
              <a:off x="3244" y="2352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514" name="Freeform 278"/>
            <p:cNvSpPr/>
            <p:nvPr/>
          </p:nvSpPr>
          <p:spPr>
            <a:xfrm rot="15962796" flipH="1">
              <a:off x="2742" y="2394"/>
              <a:ext cx="364" cy="18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19515" name="Freeform 279"/>
            <p:cNvSpPr/>
            <p:nvPr/>
          </p:nvSpPr>
          <p:spPr>
            <a:xfrm rot="518323" flipH="1">
              <a:off x="3168" y="2256"/>
              <a:ext cx="364" cy="18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19516" name="Object 280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3552" y="2304"/>
              <a:ext cx="266" cy="273"/>
            </a:xfrm>
            <a:prstGeom prst="rect">
              <a:avLst/>
            </a:prstGeom>
            <a:noFill/>
          </p:spPr>
        </p:pic>
      </p:grpSp>
      <p:sp>
        <p:nvSpPr>
          <p:cNvPr id="19465" name="Rectangle 283"/>
          <p:cNvSpPr/>
          <p:nvPr/>
        </p:nvSpPr>
        <p:spPr>
          <a:xfrm>
            <a:off x="381000" y="4572000"/>
            <a:ext cx="512921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作图示梁的弯矩图(</a:t>
            </a:r>
            <a:r>
              <a:rPr lang="zh-CN" b="1" i="0" sz="2000" u="none">
                <a:solidFill>
                  <a:srgbClr val="005c00"/>
                </a:solidFill>
              </a:rPr>
              <a:t>利用传递系数的概念</a:t>
            </a:r>
            <a:r>
              <a:rPr lang="en-US" b="1" i="0" u="none">
                <a:solidFill>
                  <a:srgbClr val="005c00"/>
                </a:solidFill>
              </a:rPr>
              <a:t>)</a:t>
            </a:r>
          </a:p>
        </p:txBody>
      </p:sp>
      <p:grpSp>
        <p:nvGrpSpPr>
          <p:cNvPr id="19466" name="Group 395"/>
          <p:cNvGrpSpPr>
            <a:grpSpLocks/>
          </p:cNvGrpSpPr>
          <p:nvPr/>
        </p:nvGrpSpPr>
        <p:grpSpPr>
          <a:xfrm>
            <a:off x="3922712" y="5105400"/>
            <a:ext cx="4230687" cy="1447800"/>
            <a:chOff x="2400" y="3216"/>
            <a:chExt cx="2665" cy="912"/>
          </a:xfrm>
        </p:grpSpPr>
        <p:sp>
          <p:nvSpPr>
            <p:cNvPr id="19472" name="Line 346"/>
            <p:cNvSpPr/>
            <p:nvPr/>
          </p:nvSpPr>
          <p:spPr>
            <a:xfrm>
              <a:off x="2544" y="3571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9473" name="Group 348"/>
            <p:cNvGrpSpPr>
              <a:grpSpLocks/>
            </p:cNvGrpSpPr>
            <p:nvPr/>
          </p:nvGrpSpPr>
          <p:grpSpPr>
            <a:xfrm>
              <a:off x="3600" y="3571"/>
              <a:ext cx="432" cy="336"/>
              <a:chOff x="4612" y="2928"/>
              <a:chExt cx="432" cy="384"/>
            </a:xfrm>
          </p:grpSpPr>
          <p:sp>
            <p:nvSpPr>
              <p:cNvPr id="19495" name="Oval 349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9496" name="Line 350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497" name="Line 351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498" name="Line 352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499" name="Line 353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00" name="Line 354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01" name="Line 355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02" name="Line 356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03" name="Line 357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04" name="Line 358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05" name="Line 359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506" name="Oval 360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9474" name="Object 361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544" y="3619"/>
              <a:ext cx="167" cy="167"/>
            </a:xfrm>
            <a:prstGeom prst="rect">
              <a:avLst/>
            </a:prstGeom>
            <a:noFill/>
          </p:spPr>
        </p:pic>
        <p:pic>
          <p:nvPicPr>
            <p:cNvPr id="19475" name="Object 362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913" y="3596"/>
              <a:ext cx="167" cy="167"/>
            </a:xfrm>
            <a:prstGeom prst="rect">
              <a:avLst/>
            </a:prstGeom>
            <a:noFill/>
          </p:spPr>
        </p:pic>
        <p:sp>
          <p:nvSpPr>
            <p:cNvPr id="19476" name="Line 363"/>
            <p:cNvSpPr/>
            <p:nvPr/>
          </p:nvSpPr>
          <p:spPr>
            <a:xfrm>
              <a:off x="2484" y="393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477" name="Line 364"/>
            <p:cNvSpPr/>
            <p:nvPr/>
          </p:nvSpPr>
          <p:spPr>
            <a:xfrm>
              <a:off x="4704" y="393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9478" name="Object 365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4128" y="3840"/>
              <a:ext cx="271" cy="189"/>
            </a:xfrm>
            <a:prstGeom prst="rect">
              <a:avLst/>
            </a:prstGeom>
            <a:noFill/>
          </p:spPr>
        </p:pic>
        <p:pic>
          <p:nvPicPr>
            <p:cNvPr id="19479" name="Object 366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2976" y="3608"/>
              <a:ext cx="216" cy="155"/>
            </a:xfrm>
            <a:prstGeom prst="rect">
              <a:avLst/>
            </a:prstGeom>
            <a:noFill/>
          </p:spPr>
        </p:pic>
        <p:pic>
          <p:nvPicPr>
            <p:cNvPr id="19480" name="Object 367"/>
            <p:cNvPicPr/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4704" y="3216"/>
              <a:ext cx="361" cy="162"/>
            </a:xfrm>
            <a:prstGeom prst="rect">
              <a:avLst/>
            </a:prstGeom>
            <a:noFill/>
          </p:spPr>
        </p:pic>
        <p:sp>
          <p:nvSpPr>
            <p:cNvPr id="19481" name="Line 368"/>
            <p:cNvSpPr/>
            <p:nvPr/>
          </p:nvSpPr>
          <p:spPr>
            <a:xfrm>
              <a:off x="3840" y="3965"/>
              <a:ext cx="0" cy="1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482" name="Line 369"/>
            <p:cNvSpPr/>
            <p:nvPr/>
          </p:nvSpPr>
          <p:spPr>
            <a:xfrm flipH="1">
              <a:off x="3840" y="403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19483" name="Object 370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4704" y="3600"/>
              <a:ext cx="167" cy="176"/>
            </a:xfrm>
            <a:prstGeom prst="rect">
              <a:avLst/>
            </a:prstGeom>
            <a:noFill/>
          </p:spPr>
        </p:pic>
        <p:grpSp>
          <p:nvGrpSpPr>
            <p:cNvPr id="19484" name="Group 371"/>
            <p:cNvGrpSpPr>
              <a:grpSpLocks/>
            </p:cNvGrpSpPr>
            <p:nvPr/>
          </p:nvGrpSpPr>
          <p:grpSpPr>
            <a:xfrm>
              <a:off x="2400" y="3379"/>
              <a:ext cx="118" cy="351"/>
              <a:chOff x="2784" y="3120"/>
              <a:chExt cx="118" cy="351"/>
            </a:xfrm>
          </p:grpSpPr>
          <p:sp>
            <p:nvSpPr>
              <p:cNvPr id="19489" name="Line 372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490" name="Line 373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491" name="Line 374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492" name="Line 375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493" name="Line 376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9494" name="Line 377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19485" name="Object 378"/>
            <p:cNvPicPr/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3120" y="3840"/>
              <a:ext cx="271" cy="189"/>
            </a:xfrm>
            <a:prstGeom prst="rect">
              <a:avLst/>
            </a:prstGeom>
            <a:noFill/>
          </p:spPr>
        </p:pic>
        <p:pic>
          <p:nvPicPr>
            <p:cNvPr id="19486" name="Object 379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4200" y="3600"/>
              <a:ext cx="216" cy="155"/>
            </a:xfrm>
            <a:prstGeom prst="rect">
              <a:avLst/>
            </a:prstGeom>
            <a:noFill/>
          </p:spPr>
        </p:pic>
        <p:sp>
          <p:nvSpPr>
            <p:cNvPr id="19487" name="Line 391"/>
            <p:cNvSpPr/>
            <p:nvPr/>
          </p:nvSpPr>
          <p:spPr>
            <a:xfrm flipH="1">
              <a:off x="2496" y="4032"/>
              <a:ext cx="134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  <a:headEnd type="triangle" len="med" w="med"/>
              <a:tailEnd type="triangle" len="med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19488" name="Line 394"/>
            <p:cNvSpPr/>
            <p:nvPr/>
          </p:nvSpPr>
          <p:spPr>
            <a:xfrm>
              <a:off x="4656" y="326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sp>
        <p:nvSpPr>
          <p:cNvPr id="19467" name="Line 396"/>
          <p:cNvSpPr/>
          <p:nvPr/>
        </p:nvSpPr>
        <p:spPr>
          <a:xfrm flipV="1" flipH="1">
            <a:off x="6172200" y="5181600"/>
            <a:ext cx="1295400" cy="45720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19468" name="Line 397"/>
          <p:cNvSpPr/>
          <p:nvPr/>
        </p:nvSpPr>
        <p:spPr>
          <a:xfrm>
            <a:off x="6172200" y="5181600"/>
            <a:ext cx="0" cy="45720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19469" name="Line 398"/>
          <p:cNvSpPr/>
          <p:nvPr/>
        </p:nvSpPr>
        <p:spPr>
          <a:xfrm flipH="1">
            <a:off x="4114800" y="5181600"/>
            <a:ext cx="2057400" cy="76200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19470" name="Rectangle 399"/>
          <p:cNvSpPr/>
          <p:nvPr/>
        </p:nvSpPr>
        <p:spPr>
          <a:xfrm>
            <a:off x="6096000" y="4876800"/>
            <a:ext cx="1038225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40kN.m</a:t>
            </a:r>
          </a:p>
        </p:txBody>
      </p:sp>
      <p:sp>
        <p:nvSpPr>
          <p:cNvPr id="19471" name="Rectangle 400"/>
          <p:cNvSpPr/>
          <p:nvPr/>
        </p:nvSpPr>
        <p:spPr>
          <a:xfrm>
            <a:off x="3048000" y="5791200"/>
            <a:ext cx="1038225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20kN.m</a:t>
            </a:r>
          </a:p>
        </p:txBody>
      </p: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uiExpand="1" build="whole" animBg="0" autoUpdateAnimBg="0" rev="0" advAuto="0"/>
      <p:bldP spid="19470" grpId="0" uiExpand="1" build="whole" animBg="0" autoUpdateAnimBg="0" rev="0" advAuto="0"/>
      <p:bldP spid="19471" grpId="0" uiExpand="1" build="whole" animBg="0" autoUpdateAnimBg="0" rev="0" advAuto="0"/>
    </p:bldLst>
  </p:timing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52"/>
          <p:cNvSpPr/>
          <p:nvPr/>
        </p:nvSpPr>
        <p:spPr>
          <a:xfrm>
            <a:off x="6781800" y="3352800"/>
            <a:ext cx="7302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-</a:t>
            </a:r>
            <a:r>
              <a:rPr lang="en-US" b="1" i="0" sz="2000" u="none">
                <a:solidFill>
                  <a:srgbClr val="005c00"/>
                </a:solidFill>
              </a:rPr>
              <a:t>57.1</a:t>
            </a:r>
          </a:p>
        </p:txBody>
      </p:sp>
      <p:grpSp>
        <p:nvGrpSpPr>
          <p:cNvPr id="20483" name="Group 348"/>
          <p:cNvGrpSpPr>
            <a:grpSpLocks/>
          </p:cNvGrpSpPr>
          <p:nvPr/>
        </p:nvGrpSpPr>
        <p:grpSpPr>
          <a:xfrm>
            <a:off x="5943600" y="1524000"/>
            <a:ext cx="1076325" cy="469900"/>
            <a:chOff x="1344" y="1008"/>
            <a:chExt cx="678" cy="296"/>
          </a:xfrm>
        </p:grpSpPr>
        <p:sp>
          <p:nvSpPr>
            <p:cNvPr id="20888" name="Freeform 115"/>
            <p:cNvSpPr/>
            <p:nvPr/>
          </p:nvSpPr>
          <p:spPr>
            <a:xfrm rot="2020367">
              <a:off x="1344" y="1104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20889" name="Object 42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680" y="1008"/>
              <a:ext cx="342" cy="296"/>
            </a:xfrm>
            <a:prstGeom prst="rect">
              <a:avLst/>
            </a:prstGeom>
            <a:noFill/>
          </p:spPr>
        </p:pic>
      </p:grpSp>
      <p:sp>
        <p:nvSpPr>
          <p:cNvPr id="20484" name="Rectangle 117"/>
          <p:cNvSpPr/>
          <p:nvPr/>
        </p:nvSpPr>
        <p:spPr>
          <a:xfrm>
            <a:off x="304800" y="685800"/>
            <a:ext cx="15176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固定状态:</a:t>
            </a:r>
          </a:p>
        </p:txBody>
      </p:sp>
      <p:pic>
        <p:nvPicPr>
          <p:cNvPr id="20485" name="Object 0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8462" y="1143000"/>
            <a:ext cx="2497137" cy="469900"/>
          </a:xfrm>
          <a:prstGeom prst="rect">
            <a:avLst/>
          </a:prstGeom>
          <a:noFill/>
        </p:spPr>
      </p:pic>
      <p:pic>
        <p:nvPicPr>
          <p:cNvPr id="20486" name="Object 1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61950" y="2601912"/>
            <a:ext cx="2914650" cy="471487"/>
          </a:xfrm>
          <a:prstGeom prst="rect">
            <a:avLst/>
          </a:prstGeom>
          <a:noFill/>
        </p:spPr>
      </p:pic>
      <p:sp>
        <p:nvSpPr>
          <p:cNvPr id="20487" name="Text Box 200"/>
          <p:cNvSpPr/>
          <p:nvPr/>
        </p:nvSpPr>
        <p:spPr>
          <a:xfrm>
            <a:off x="393700" y="152400"/>
            <a:ext cx="3733800" cy="519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ts val="0"/>
              </a:spcBef>
              <a:buNone/>
            </a:pPr>
            <a:r>
              <a:rPr lang="en-US" b="1" i="0" sz="2800" u="none">
                <a:solidFill>
                  <a:srgbClr val="005c00"/>
                </a:solidFill>
              </a:rPr>
              <a:t>二.多结点力矩分配</a:t>
            </a:r>
          </a:p>
        </p:txBody>
      </p:sp>
      <p:grpSp>
        <p:nvGrpSpPr>
          <p:cNvPr id="20488" name="Group 243"/>
          <p:cNvGrpSpPr>
            <a:grpSpLocks/>
          </p:cNvGrpSpPr>
          <p:nvPr/>
        </p:nvGrpSpPr>
        <p:grpSpPr>
          <a:xfrm>
            <a:off x="3886200" y="76200"/>
            <a:ext cx="5105400" cy="1554162"/>
            <a:chOff x="2448" y="144"/>
            <a:chExt cx="3216" cy="979"/>
          </a:xfrm>
        </p:grpSpPr>
        <p:sp>
          <p:nvSpPr>
            <p:cNvPr id="20798" name="Oval 5"/>
            <p:cNvSpPr/>
            <p:nvPr/>
          </p:nvSpPr>
          <p:spPr>
            <a:xfrm>
              <a:off x="5424" y="643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20799" name="Line 6"/>
            <p:cNvSpPr/>
            <p:nvPr/>
          </p:nvSpPr>
          <p:spPr>
            <a:xfrm>
              <a:off x="5472" y="547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00" name="Line 7"/>
            <p:cNvSpPr/>
            <p:nvPr/>
          </p:nvSpPr>
          <p:spPr>
            <a:xfrm>
              <a:off x="5280" y="73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01" name="Line 8"/>
            <p:cNvSpPr/>
            <p:nvPr/>
          </p:nvSpPr>
          <p:spPr>
            <a:xfrm flipV="1">
              <a:off x="5280" y="739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02" name="Line 9"/>
            <p:cNvSpPr/>
            <p:nvPr/>
          </p:nvSpPr>
          <p:spPr>
            <a:xfrm flipV="1">
              <a:off x="5328" y="739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03" name="Line 10"/>
            <p:cNvSpPr/>
            <p:nvPr/>
          </p:nvSpPr>
          <p:spPr>
            <a:xfrm flipV="1">
              <a:off x="5376" y="739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04" name="Line 11"/>
            <p:cNvSpPr/>
            <p:nvPr/>
          </p:nvSpPr>
          <p:spPr>
            <a:xfrm flipV="1">
              <a:off x="5424" y="739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05" name="Line 12"/>
            <p:cNvSpPr/>
            <p:nvPr/>
          </p:nvSpPr>
          <p:spPr>
            <a:xfrm flipV="1">
              <a:off x="5472" y="739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06" name="Line 13"/>
            <p:cNvSpPr/>
            <p:nvPr/>
          </p:nvSpPr>
          <p:spPr>
            <a:xfrm flipV="1">
              <a:off x="5520" y="739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07" name="Line 14"/>
            <p:cNvSpPr/>
            <p:nvPr/>
          </p:nvSpPr>
          <p:spPr>
            <a:xfrm flipV="1">
              <a:off x="5232" y="739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08" name="Line 15"/>
            <p:cNvSpPr/>
            <p:nvPr/>
          </p:nvSpPr>
          <p:spPr>
            <a:xfrm>
              <a:off x="2784" y="480"/>
              <a:ext cx="2736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09" name="Oval 16"/>
            <p:cNvSpPr/>
            <p:nvPr/>
          </p:nvSpPr>
          <p:spPr>
            <a:xfrm>
              <a:off x="5424" y="451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20810" name="Group 17"/>
            <p:cNvGrpSpPr>
              <a:grpSpLocks/>
            </p:cNvGrpSpPr>
            <p:nvPr/>
          </p:nvGrpSpPr>
          <p:grpSpPr>
            <a:xfrm>
              <a:off x="2784" y="336"/>
              <a:ext cx="1008" cy="144"/>
              <a:chOff x="1068" y="1200"/>
              <a:chExt cx="1008" cy="240"/>
            </a:xfrm>
          </p:grpSpPr>
          <p:sp>
            <p:nvSpPr>
              <p:cNvPr id="20879" name="Line 18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80" name="Line 19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81" name="Line 20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82" name="Line 21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83" name="Line 22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84" name="Line 23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85" name="Line 24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86" name="Line 25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87" name="Line 26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0811" name="Group 27"/>
            <p:cNvGrpSpPr>
              <a:grpSpLocks/>
            </p:cNvGrpSpPr>
            <p:nvPr/>
          </p:nvGrpSpPr>
          <p:grpSpPr>
            <a:xfrm>
              <a:off x="3504" y="499"/>
              <a:ext cx="432" cy="336"/>
              <a:chOff x="4612" y="2928"/>
              <a:chExt cx="432" cy="384"/>
            </a:xfrm>
          </p:grpSpPr>
          <p:sp>
            <p:nvSpPr>
              <p:cNvPr id="20867" name="Oval 28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0868" name="Line 29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69" name="Line 30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70" name="Line 31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71" name="Line 32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72" name="Line 33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73" name="Line 34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74" name="Line 35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75" name="Line 36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76" name="Line 37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77" name="Line 38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78" name="Oval 39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0812" name="Object 31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544" y="288"/>
              <a:ext cx="167" cy="167"/>
            </a:xfrm>
            <a:prstGeom prst="rect">
              <a:avLst/>
            </a:prstGeom>
            <a:noFill/>
          </p:spPr>
        </p:pic>
        <p:pic>
          <p:nvPicPr>
            <p:cNvPr id="20813" name="Object 32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5497" y="336"/>
              <a:ext cx="167" cy="167"/>
            </a:xfrm>
            <a:prstGeom prst="rect">
              <a:avLst/>
            </a:prstGeom>
            <a:noFill/>
          </p:spPr>
        </p:pic>
        <p:sp>
          <p:nvSpPr>
            <p:cNvPr id="20814" name="Line 42"/>
            <p:cNvSpPr/>
            <p:nvPr/>
          </p:nvSpPr>
          <p:spPr>
            <a:xfrm>
              <a:off x="2772" y="931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15" name="Line 43"/>
            <p:cNvSpPr/>
            <p:nvPr/>
          </p:nvSpPr>
          <p:spPr>
            <a:xfrm>
              <a:off x="4704" y="931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16" name="Line 44"/>
            <p:cNvSpPr/>
            <p:nvPr/>
          </p:nvSpPr>
          <p:spPr>
            <a:xfrm>
              <a:off x="2772" y="1008"/>
              <a:ext cx="9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stealth" len="lg" w="med"/>
              <a:tailEnd type="stealth" len="lg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0817" name="Object 33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120" y="835"/>
              <a:ext cx="339" cy="189"/>
            </a:xfrm>
            <a:prstGeom prst="rect">
              <a:avLst/>
            </a:prstGeom>
            <a:noFill/>
          </p:spPr>
        </p:pic>
        <p:pic>
          <p:nvPicPr>
            <p:cNvPr id="20818" name="Object 34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120" y="528"/>
              <a:ext cx="216" cy="155"/>
            </a:xfrm>
            <a:prstGeom prst="rect">
              <a:avLst/>
            </a:prstGeom>
            <a:noFill/>
          </p:spPr>
        </p:pic>
        <p:pic>
          <p:nvPicPr>
            <p:cNvPr id="20819" name="Object 35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2928" y="144"/>
              <a:ext cx="784" cy="186"/>
            </a:xfrm>
            <a:prstGeom prst="rect">
              <a:avLst/>
            </a:prstGeom>
            <a:noFill/>
          </p:spPr>
        </p:pic>
        <p:sp>
          <p:nvSpPr>
            <p:cNvPr id="20820" name="Line 48"/>
            <p:cNvSpPr/>
            <p:nvPr/>
          </p:nvSpPr>
          <p:spPr>
            <a:xfrm>
              <a:off x="3744" y="931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21" name="Line 49"/>
            <p:cNvSpPr/>
            <p:nvPr/>
          </p:nvSpPr>
          <p:spPr>
            <a:xfrm>
              <a:off x="4704" y="100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med" w="med"/>
              <a:tailEnd type="triangle" len="med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822" name="Line 50"/>
            <p:cNvSpPr/>
            <p:nvPr/>
          </p:nvSpPr>
          <p:spPr>
            <a:xfrm flipH="1">
              <a:off x="3744" y="100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med" w="med"/>
              <a:tailEnd type="triangle" len="med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0823" name="Object 36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080" y="835"/>
              <a:ext cx="339" cy="189"/>
            </a:xfrm>
            <a:prstGeom prst="rect">
              <a:avLst/>
            </a:prstGeom>
            <a:noFill/>
          </p:spPr>
        </p:pic>
        <p:pic>
          <p:nvPicPr>
            <p:cNvPr id="20824" name="Object 37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4128" y="528"/>
              <a:ext cx="216" cy="155"/>
            </a:xfrm>
            <a:prstGeom prst="rect">
              <a:avLst/>
            </a:prstGeom>
            <a:noFill/>
          </p:spPr>
        </p:pic>
        <p:grpSp>
          <p:nvGrpSpPr>
            <p:cNvPr id="20825" name="Group 201"/>
            <p:cNvGrpSpPr>
              <a:grpSpLocks/>
            </p:cNvGrpSpPr>
            <p:nvPr/>
          </p:nvGrpSpPr>
          <p:grpSpPr>
            <a:xfrm>
              <a:off x="2448" y="456"/>
              <a:ext cx="379" cy="360"/>
              <a:chOff x="576" y="3324"/>
              <a:chExt cx="379" cy="360"/>
            </a:xfrm>
          </p:grpSpPr>
          <p:sp>
            <p:nvSpPr>
              <p:cNvPr id="20854" name="Oval 202"/>
              <p:cNvSpPr/>
              <p:nvPr/>
            </p:nvSpPr>
            <p:spPr>
              <a:xfrm>
                <a:off x="813" y="350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0855" name="Oval 203"/>
              <p:cNvSpPr/>
              <p:nvPr/>
            </p:nvSpPr>
            <p:spPr>
              <a:xfrm>
                <a:off x="623" y="3324"/>
                <a:ext cx="95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0856" name="Line 204"/>
              <p:cNvSpPr/>
              <p:nvPr/>
            </p:nvSpPr>
            <p:spPr>
              <a:xfrm>
                <a:off x="718" y="3369"/>
                <a:ext cx="95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57" name="Line 205"/>
              <p:cNvSpPr/>
              <p:nvPr/>
            </p:nvSpPr>
            <p:spPr>
              <a:xfrm>
                <a:off x="860" y="3414"/>
                <a:ext cx="0" cy="9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58" name="Line 206"/>
              <p:cNvSpPr/>
              <p:nvPr/>
            </p:nvSpPr>
            <p:spPr>
              <a:xfrm>
                <a:off x="576" y="3324"/>
                <a:ext cx="379" cy="3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59" name="Line 207"/>
              <p:cNvSpPr/>
              <p:nvPr/>
            </p:nvSpPr>
            <p:spPr>
              <a:xfrm>
                <a:off x="576" y="341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60" name="Line 208"/>
              <p:cNvSpPr/>
              <p:nvPr/>
            </p:nvSpPr>
            <p:spPr>
              <a:xfrm>
                <a:off x="623" y="345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61" name="Line 209"/>
              <p:cNvSpPr/>
              <p:nvPr/>
            </p:nvSpPr>
            <p:spPr>
              <a:xfrm>
                <a:off x="671" y="3504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62" name="Line 210"/>
              <p:cNvSpPr/>
              <p:nvPr/>
            </p:nvSpPr>
            <p:spPr>
              <a:xfrm>
                <a:off x="718" y="354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63" name="Line 211"/>
              <p:cNvSpPr/>
              <p:nvPr/>
            </p:nvSpPr>
            <p:spPr>
              <a:xfrm>
                <a:off x="765" y="359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64" name="Line 212"/>
              <p:cNvSpPr/>
              <p:nvPr/>
            </p:nvSpPr>
            <p:spPr>
              <a:xfrm>
                <a:off x="813" y="3639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65" name="Line 213"/>
              <p:cNvSpPr/>
              <p:nvPr/>
            </p:nvSpPr>
            <p:spPr>
              <a:xfrm>
                <a:off x="860" y="368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66" name="Oval 214"/>
              <p:cNvSpPr/>
              <p:nvPr/>
            </p:nvSpPr>
            <p:spPr>
              <a:xfrm>
                <a:off x="813" y="332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0826" name="Group 215"/>
            <p:cNvGrpSpPr>
              <a:grpSpLocks/>
            </p:cNvGrpSpPr>
            <p:nvPr/>
          </p:nvGrpSpPr>
          <p:grpSpPr>
            <a:xfrm>
              <a:off x="4416" y="480"/>
              <a:ext cx="432" cy="336"/>
              <a:chOff x="4612" y="2928"/>
              <a:chExt cx="432" cy="384"/>
            </a:xfrm>
          </p:grpSpPr>
          <p:sp>
            <p:nvSpPr>
              <p:cNvPr id="20842" name="Oval 216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0843" name="Line 217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44" name="Line 218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45" name="Line 219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46" name="Line 220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47" name="Line 221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48" name="Line 222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49" name="Line 223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50" name="Line 224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51" name="Line 225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52" name="Line 226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53" name="Oval 227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0827" name="Group 228"/>
            <p:cNvGrpSpPr>
              <a:grpSpLocks/>
            </p:cNvGrpSpPr>
            <p:nvPr/>
          </p:nvGrpSpPr>
          <p:grpSpPr>
            <a:xfrm>
              <a:off x="3648" y="336"/>
              <a:ext cx="1008" cy="144"/>
              <a:chOff x="1068" y="1200"/>
              <a:chExt cx="1008" cy="240"/>
            </a:xfrm>
          </p:grpSpPr>
          <p:sp>
            <p:nvSpPr>
              <p:cNvPr id="20833" name="Line 229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34" name="Line 230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35" name="Line 231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36" name="Line 232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37" name="Line 233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38" name="Line 234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39" name="Line 235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40" name="Line 236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841" name="Line 237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20828" name="Line 238"/>
            <p:cNvSpPr/>
            <p:nvPr/>
          </p:nvSpPr>
          <p:spPr>
            <a:xfrm>
              <a:off x="5472" y="91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0829" name="Object 38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941" y="816"/>
              <a:ext cx="339" cy="189"/>
            </a:xfrm>
            <a:prstGeom prst="rect">
              <a:avLst/>
            </a:prstGeom>
            <a:noFill/>
          </p:spPr>
        </p:pic>
        <p:pic>
          <p:nvPicPr>
            <p:cNvPr id="20830" name="Object 39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3840" y="480"/>
              <a:ext cx="143" cy="208"/>
            </a:xfrm>
            <a:prstGeom prst="rect">
              <a:avLst/>
            </a:prstGeom>
            <a:noFill/>
          </p:spPr>
        </p:pic>
        <p:pic>
          <p:nvPicPr>
            <p:cNvPr id="20831" name="Object 40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4696" y="480"/>
              <a:ext cx="159" cy="208"/>
            </a:xfrm>
            <a:prstGeom prst="rect">
              <a:avLst/>
            </a:prstGeom>
            <a:noFill/>
          </p:spPr>
        </p:pic>
        <p:pic>
          <p:nvPicPr>
            <p:cNvPr id="20832" name="Object 41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4992" y="517"/>
              <a:ext cx="216" cy="155"/>
            </a:xfrm>
            <a:prstGeom prst="rect">
              <a:avLst/>
            </a:prstGeom>
            <a:noFill/>
          </p:spPr>
        </p:pic>
      </p:grpSp>
      <p:grpSp>
        <p:nvGrpSpPr>
          <p:cNvPr id="20489" name="Group 335"/>
          <p:cNvGrpSpPr>
            <a:grpSpLocks/>
          </p:cNvGrpSpPr>
          <p:nvPr/>
        </p:nvGrpSpPr>
        <p:grpSpPr>
          <a:xfrm>
            <a:off x="3886200" y="1646237"/>
            <a:ext cx="5105400" cy="1096962"/>
            <a:chOff x="2448" y="893"/>
            <a:chExt cx="3216" cy="691"/>
          </a:xfrm>
        </p:grpSpPr>
        <p:sp>
          <p:nvSpPr>
            <p:cNvPr id="20721" name="Oval 245"/>
            <p:cNvSpPr/>
            <p:nvPr/>
          </p:nvSpPr>
          <p:spPr>
            <a:xfrm>
              <a:off x="5424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20722" name="Line 246"/>
            <p:cNvSpPr/>
            <p:nvPr/>
          </p:nvSpPr>
          <p:spPr>
            <a:xfrm>
              <a:off x="5472" y="1296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723" name="Line 247"/>
            <p:cNvSpPr/>
            <p:nvPr/>
          </p:nvSpPr>
          <p:spPr>
            <a:xfrm>
              <a:off x="5280" y="14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724" name="Line 248"/>
            <p:cNvSpPr/>
            <p:nvPr/>
          </p:nvSpPr>
          <p:spPr>
            <a:xfrm flipV="1">
              <a:off x="5280" y="148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725" name="Line 249"/>
            <p:cNvSpPr/>
            <p:nvPr/>
          </p:nvSpPr>
          <p:spPr>
            <a:xfrm flipV="1">
              <a:off x="5328" y="148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726" name="Line 250"/>
            <p:cNvSpPr/>
            <p:nvPr/>
          </p:nvSpPr>
          <p:spPr>
            <a:xfrm flipV="1">
              <a:off x="5376" y="148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727" name="Line 251"/>
            <p:cNvSpPr/>
            <p:nvPr/>
          </p:nvSpPr>
          <p:spPr>
            <a:xfrm flipV="1">
              <a:off x="5424" y="148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728" name="Line 252"/>
            <p:cNvSpPr/>
            <p:nvPr/>
          </p:nvSpPr>
          <p:spPr>
            <a:xfrm flipV="1">
              <a:off x="5472" y="148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729" name="Line 253"/>
            <p:cNvSpPr/>
            <p:nvPr/>
          </p:nvSpPr>
          <p:spPr>
            <a:xfrm flipV="1">
              <a:off x="5520" y="148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730" name="Line 254"/>
            <p:cNvSpPr/>
            <p:nvPr/>
          </p:nvSpPr>
          <p:spPr>
            <a:xfrm flipV="1">
              <a:off x="5232" y="148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731" name="Line 255"/>
            <p:cNvSpPr/>
            <p:nvPr/>
          </p:nvSpPr>
          <p:spPr>
            <a:xfrm>
              <a:off x="2784" y="1229"/>
              <a:ext cx="2736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0732" name="Oval 256"/>
            <p:cNvSpPr/>
            <p:nvPr/>
          </p:nvSpPr>
          <p:spPr>
            <a:xfrm>
              <a:off x="5424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20733" name="Group 257"/>
            <p:cNvGrpSpPr>
              <a:grpSpLocks/>
            </p:cNvGrpSpPr>
            <p:nvPr/>
          </p:nvGrpSpPr>
          <p:grpSpPr>
            <a:xfrm>
              <a:off x="2784" y="1085"/>
              <a:ext cx="1008" cy="144"/>
              <a:chOff x="1068" y="1200"/>
              <a:chExt cx="1008" cy="240"/>
            </a:xfrm>
          </p:grpSpPr>
          <p:sp>
            <p:nvSpPr>
              <p:cNvPr id="20789" name="Line 258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90" name="Line 259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91" name="Line 260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92" name="Line 261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93" name="Line 262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94" name="Line 263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95" name="Line 264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96" name="Line 265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97" name="Line 266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0734" name="Group 267"/>
            <p:cNvGrpSpPr>
              <a:grpSpLocks/>
            </p:cNvGrpSpPr>
            <p:nvPr/>
          </p:nvGrpSpPr>
          <p:grpSpPr>
            <a:xfrm>
              <a:off x="3504" y="1248"/>
              <a:ext cx="432" cy="336"/>
              <a:chOff x="4612" y="2928"/>
              <a:chExt cx="432" cy="384"/>
            </a:xfrm>
          </p:grpSpPr>
          <p:sp>
            <p:nvSpPr>
              <p:cNvPr id="20777" name="Oval 268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0778" name="Line 269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79" name="Line 270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80" name="Line 271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81" name="Line 272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82" name="Line 273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83" name="Line 274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84" name="Line 275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85" name="Line 276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86" name="Line 277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87" name="Line 278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88" name="Oval 279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0735" name="Object 26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544" y="1037"/>
              <a:ext cx="167" cy="167"/>
            </a:xfrm>
            <a:prstGeom prst="rect">
              <a:avLst/>
            </a:prstGeom>
            <a:noFill/>
          </p:spPr>
        </p:pic>
        <p:pic>
          <p:nvPicPr>
            <p:cNvPr id="20736" name="Object 27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5497" y="1085"/>
              <a:ext cx="167" cy="167"/>
            </a:xfrm>
            <a:prstGeom prst="rect">
              <a:avLst/>
            </a:prstGeom>
            <a:noFill/>
          </p:spPr>
        </p:pic>
        <p:pic>
          <p:nvPicPr>
            <p:cNvPr id="20737" name="Object 28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2928" y="893"/>
              <a:ext cx="784" cy="186"/>
            </a:xfrm>
            <a:prstGeom prst="rect">
              <a:avLst/>
            </a:prstGeom>
            <a:noFill/>
          </p:spPr>
        </p:pic>
        <p:grpSp>
          <p:nvGrpSpPr>
            <p:cNvPr id="20738" name="Group 293"/>
            <p:cNvGrpSpPr>
              <a:grpSpLocks/>
            </p:cNvGrpSpPr>
            <p:nvPr/>
          </p:nvGrpSpPr>
          <p:grpSpPr>
            <a:xfrm>
              <a:off x="2448" y="1205"/>
              <a:ext cx="379" cy="360"/>
              <a:chOff x="576" y="3324"/>
              <a:chExt cx="379" cy="360"/>
            </a:xfrm>
          </p:grpSpPr>
          <p:sp>
            <p:nvSpPr>
              <p:cNvPr id="20764" name="Oval 294"/>
              <p:cNvSpPr/>
              <p:nvPr/>
            </p:nvSpPr>
            <p:spPr>
              <a:xfrm>
                <a:off x="813" y="350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0765" name="Oval 295"/>
              <p:cNvSpPr/>
              <p:nvPr/>
            </p:nvSpPr>
            <p:spPr>
              <a:xfrm>
                <a:off x="623" y="3324"/>
                <a:ext cx="95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0766" name="Line 296"/>
              <p:cNvSpPr/>
              <p:nvPr/>
            </p:nvSpPr>
            <p:spPr>
              <a:xfrm>
                <a:off x="718" y="3369"/>
                <a:ext cx="95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67" name="Line 297"/>
              <p:cNvSpPr/>
              <p:nvPr/>
            </p:nvSpPr>
            <p:spPr>
              <a:xfrm>
                <a:off x="860" y="3414"/>
                <a:ext cx="0" cy="9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68" name="Line 298"/>
              <p:cNvSpPr/>
              <p:nvPr/>
            </p:nvSpPr>
            <p:spPr>
              <a:xfrm>
                <a:off x="576" y="3324"/>
                <a:ext cx="379" cy="3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69" name="Line 299"/>
              <p:cNvSpPr/>
              <p:nvPr/>
            </p:nvSpPr>
            <p:spPr>
              <a:xfrm>
                <a:off x="576" y="341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70" name="Line 300"/>
              <p:cNvSpPr/>
              <p:nvPr/>
            </p:nvSpPr>
            <p:spPr>
              <a:xfrm>
                <a:off x="623" y="345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71" name="Line 301"/>
              <p:cNvSpPr/>
              <p:nvPr/>
            </p:nvSpPr>
            <p:spPr>
              <a:xfrm>
                <a:off x="671" y="3504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72" name="Line 302"/>
              <p:cNvSpPr/>
              <p:nvPr/>
            </p:nvSpPr>
            <p:spPr>
              <a:xfrm>
                <a:off x="718" y="354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73" name="Line 303"/>
              <p:cNvSpPr/>
              <p:nvPr/>
            </p:nvSpPr>
            <p:spPr>
              <a:xfrm>
                <a:off x="765" y="359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74" name="Line 304"/>
              <p:cNvSpPr/>
              <p:nvPr/>
            </p:nvSpPr>
            <p:spPr>
              <a:xfrm>
                <a:off x="813" y="3639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75" name="Line 305"/>
              <p:cNvSpPr/>
              <p:nvPr/>
            </p:nvSpPr>
            <p:spPr>
              <a:xfrm>
                <a:off x="860" y="368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76" name="Oval 306"/>
              <p:cNvSpPr/>
              <p:nvPr/>
            </p:nvSpPr>
            <p:spPr>
              <a:xfrm>
                <a:off x="813" y="332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0739" name="Group 307"/>
            <p:cNvGrpSpPr>
              <a:grpSpLocks/>
            </p:cNvGrpSpPr>
            <p:nvPr/>
          </p:nvGrpSpPr>
          <p:grpSpPr>
            <a:xfrm>
              <a:off x="4416" y="1229"/>
              <a:ext cx="432" cy="336"/>
              <a:chOff x="4612" y="2928"/>
              <a:chExt cx="432" cy="384"/>
            </a:xfrm>
          </p:grpSpPr>
          <p:sp>
            <p:nvSpPr>
              <p:cNvPr id="20752" name="Oval 308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0753" name="Line 309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54" name="Line 310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55" name="Line 311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56" name="Line 312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57" name="Line 313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58" name="Line 314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59" name="Line 315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60" name="Line 316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61" name="Line 317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62" name="Line 318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63" name="Oval 319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0740" name="Group 320"/>
            <p:cNvGrpSpPr>
              <a:grpSpLocks/>
            </p:cNvGrpSpPr>
            <p:nvPr/>
          </p:nvGrpSpPr>
          <p:grpSpPr>
            <a:xfrm>
              <a:off x="3648" y="1085"/>
              <a:ext cx="1008" cy="144"/>
              <a:chOff x="1068" y="1200"/>
              <a:chExt cx="1008" cy="240"/>
            </a:xfrm>
          </p:grpSpPr>
          <p:sp>
            <p:nvSpPr>
              <p:cNvPr id="20743" name="Line 321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44" name="Line 322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45" name="Line 323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46" name="Line 324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47" name="Line 325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48" name="Line 326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49" name="Line 327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50" name="Line 328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51" name="Line 329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20741" name="Object 29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3840" y="1229"/>
              <a:ext cx="143" cy="208"/>
            </a:xfrm>
            <a:prstGeom prst="rect">
              <a:avLst/>
            </a:prstGeom>
            <a:noFill/>
          </p:spPr>
        </p:pic>
        <p:pic>
          <p:nvPicPr>
            <p:cNvPr id="20742" name="Object 30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4696" y="1229"/>
              <a:ext cx="159" cy="208"/>
            </a:xfrm>
            <a:prstGeom prst="rect">
              <a:avLst/>
            </a:prstGeom>
            <a:noFill/>
          </p:spPr>
        </p:pic>
      </p:grpSp>
      <p:grpSp>
        <p:nvGrpSpPr>
          <p:cNvPr id="20490" name="Group 337"/>
          <p:cNvGrpSpPr>
            <a:grpSpLocks/>
          </p:cNvGrpSpPr>
          <p:nvPr/>
        </p:nvGrpSpPr>
        <p:grpSpPr>
          <a:xfrm>
            <a:off x="5943600" y="1828800"/>
            <a:ext cx="1752600" cy="457200"/>
            <a:chOff x="3744" y="1152"/>
            <a:chExt cx="1104" cy="288"/>
          </a:xfrm>
        </p:grpSpPr>
        <p:pic>
          <p:nvPicPr>
            <p:cNvPr id="20719" name="Object 24"/>
            <p:cNvPicPr/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3744" y="1152"/>
              <a:ext cx="240" cy="288"/>
            </a:xfrm>
            <a:prstGeom prst="rect">
              <a:avLst/>
            </a:prstGeom>
            <a:noFill/>
          </p:spPr>
        </p:pic>
        <p:pic>
          <p:nvPicPr>
            <p:cNvPr id="20720" name="Object 25"/>
            <p:cNvPicPr/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4608" y="1152"/>
              <a:ext cx="240" cy="288"/>
            </a:xfrm>
            <a:prstGeom prst="rect">
              <a:avLst/>
            </a:prstGeom>
            <a:noFill/>
          </p:spPr>
        </p:pic>
      </p:grpSp>
      <p:grpSp>
        <p:nvGrpSpPr>
          <p:cNvPr id="20491" name="Group 345"/>
          <p:cNvGrpSpPr>
            <a:grpSpLocks/>
          </p:cNvGrpSpPr>
          <p:nvPr/>
        </p:nvGrpSpPr>
        <p:grpSpPr>
          <a:xfrm>
            <a:off x="3733800" y="1676400"/>
            <a:ext cx="3733800" cy="1143000"/>
            <a:chOff x="2352" y="1056"/>
            <a:chExt cx="2352" cy="720"/>
          </a:xfrm>
        </p:grpSpPr>
        <p:grpSp>
          <p:nvGrpSpPr>
            <p:cNvPr id="20708" name="Group 163"/>
            <p:cNvGrpSpPr>
              <a:grpSpLocks/>
            </p:cNvGrpSpPr>
            <p:nvPr/>
          </p:nvGrpSpPr>
          <p:grpSpPr>
            <a:xfrm>
              <a:off x="3744" y="1152"/>
              <a:ext cx="960" cy="624"/>
              <a:chOff x="2778" y="1968"/>
              <a:chExt cx="1158" cy="776"/>
            </a:xfrm>
          </p:grpSpPr>
          <p:pic>
            <p:nvPicPr>
              <p:cNvPr id="20713" name="Object 22"/>
              <p:cNvPicPr/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778" y="1968"/>
                <a:ext cx="1158" cy="486"/>
              </a:xfrm>
              <a:prstGeom prst="rect">
                <a:avLst/>
              </a:prstGeom>
              <a:noFill/>
            </p:spPr>
          </p:pic>
          <p:sp>
            <p:nvSpPr>
              <p:cNvPr id="20714" name="Line 165"/>
              <p:cNvSpPr/>
              <p:nvPr/>
            </p:nvSpPr>
            <p:spPr>
              <a:xfrm flipV="1">
                <a:off x="2784" y="1968"/>
                <a:ext cx="0" cy="336"/>
              </a:xfrm>
              <a:prstGeom prst="line">
                <a:avLst/>
              </a:prstGeom>
              <a:noFill/>
              <a:ln w="9524">
                <a:solidFill>
                  <a:srgbClr val="2004EC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15" name="Line 166"/>
              <p:cNvSpPr/>
              <p:nvPr/>
            </p:nvSpPr>
            <p:spPr>
              <a:xfrm flipV="1">
                <a:off x="3888" y="1968"/>
                <a:ext cx="0" cy="336"/>
              </a:xfrm>
              <a:prstGeom prst="line">
                <a:avLst/>
              </a:prstGeom>
              <a:noFill/>
              <a:ln w="9524">
                <a:solidFill>
                  <a:srgbClr val="2004EC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pic>
            <p:nvPicPr>
              <p:cNvPr id="20716" name="Object 23"/>
              <p:cNvPicPr/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2861" y="2448"/>
                <a:ext cx="621" cy="296"/>
              </a:xfrm>
              <a:prstGeom prst="rect">
                <a:avLst/>
              </a:prstGeom>
              <a:noFill/>
            </p:spPr>
          </p:pic>
          <p:sp>
            <p:nvSpPr>
              <p:cNvPr id="20717" name="Line 168"/>
              <p:cNvSpPr/>
              <p:nvPr/>
            </p:nvSpPr>
            <p:spPr>
              <a:xfrm flipH="1">
                <a:off x="3504" y="2112"/>
                <a:ext cx="384" cy="432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718" name="Line 169"/>
              <p:cNvSpPr/>
              <p:nvPr/>
            </p:nvSpPr>
            <p:spPr>
              <a:xfrm>
                <a:off x="2784" y="2160"/>
                <a:ext cx="144" cy="384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20709" name="Object 20"/>
            <p:cNvPicPr/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352" y="1056"/>
              <a:ext cx="1392" cy="480"/>
            </a:xfrm>
            <a:prstGeom prst="rect">
              <a:avLst/>
            </a:prstGeom>
            <a:noFill/>
          </p:spPr>
        </p:pic>
        <p:sp>
          <p:nvSpPr>
            <p:cNvPr id="20710" name="Line 340"/>
            <p:cNvSpPr/>
            <p:nvPr/>
          </p:nvSpPr>
          <p:spPr>
            <a:xfrm flipV="1">
              <a:off x="3744" y="1056"/>
              <a:ext cx="0" cy="270"/>
            </a:xfrm>
            <a:prstGeom prst="line">
              <a:avLst/>
            </a:prstGeom>
            <a:noFill/>
            <a:ln w="9524">
              <a:solidFill>
                <a:srgbClr val="2004EC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0711" name="Object 21"/>
            <p:cNvPicPr/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3216" y="1440"/>
              <a:ext cx="433" cy="238"/>
            </a:xfrm>
            <a:prstGeom prst="rect">
              <a:avLst/>
            </a:prstGeom>
            <a:noFill/>
          </p:spPr>
        </p:pic>
        <p:sp>
          <p:nvSpPr>
            <p:cNvPr id="20712" name="Line 343"/>
            <p:cNvSpPr/>
            <p:nvPr/>
          </p:nvSpPr>
          <p:spPr>
            <a:xfrm flipH="1">
              <a:off x="3504" y="1248"/>
              <a:ext cx="222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grpSp>
        <p:nvGrpSpPr>
          <p:cNvPr id="20492" name="Group 349"/>
          <p:cNvGrpSpPr>
            <a:grpSpLocks/>
          </p:cNvGrpSpPr>
          <p:nvPr/>
        </p:nvGrpSpPr>
        <p:grpSpPr>
          <a:xfrm>
            <a:off x="7315200" y="1524000"/>
            <a:ext cx="1076325" cy="469900"/>
            <a:chOff x="288" y="960"/>
            <a:chExt cx="678" cy="296"/>
          </a:xfrm>
        </p:grpSpPr>
        <p:sp>
          <p:nvSpPr>
            <p:cNvPr id="20706" name="Freeform 346"/>
            <p:cNvSpPr/>
            <p:nvPr/>
          </p:nvSpPr>
          <p:spPr>
            <a:xfrm rot="2020367">
              <a:off x="288" y="1056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20707" name="Object 19"/>
            <p:cNvPicPr/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624" y="960"/>
              <a:ext cx="342" cy="296"/>
            </a:xfrm>
            <a:prstGeom prst="rect">
              <a:avLst/>
            </a:prstGeom>
            <a:noFill/>
          </p:spPr>
        </p:pic>
      </p:grpSp>
      <p:grpSp>
        <p:nvGrpSpPr>
          <p:cNvPr id="20493" name="Group 514"/>
          <p:cNvGrpSpPr>
            <a:grpSpLocks/>
          </p:cNvGrpSpPr>
          <p:nvPr/>
        </p:nvGrpSpPr>
        <p:grpSpPr>
          <a:xfrm>
            <a:off x="4038600" y="4495800"/>
            <a:ext cx="5029200" cy="609600"/>
            <a:chOff x="2592" y="3360"/>
            <a:chExt cx="3168" cy="384"/>
          </a:xfrm>
        </p:grpSpPr>
        <p:sp>
          <p:nvSpPr>
            <p:cNvPr id="20653" name="Line 353"/>
            <p:cNvSpPr/>
            <p:nvPr/>
          </p:nvSpPr>
          <p:spPr>
            <a:xfrm>
              <a:off x="5376" y="36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0654" name="Group 434"/>
            <p:cNvGrpSpPr>
              <a:grpSpLocks/>
            </p:cNvGrpSpPr>
            <p:nvPr/>
          </p:nvGrpSpPr>
          <p:grpSpPr>
            <a:xfrm>
              <a:off x="2592" y="3360"/>
              <a:ext cx="3168" cy="384"/>
              <a:chOff x="2496" y="2083"/>
              <a:chExt cx="3168" cy="384"/>
            </a:xfrm>
          </p:grpSpPr>
          <p:sp>
            <p:nvSpPr>
              <p:cNvPr id="20655" name="Oval 351"/>
              <p:cNvSpPr/>
              <p:nvPr/>
            </p:nvSpPr>
            <p:spPr>
              <a:xfrm>
                <a:off x="5472" y="227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0656" name="Line 352"/>
              <p:cNvSpPr/>
              <p:nvPr/>
            </p:nvSpPr>
            <p:spPr>
              <a:xfrm>
                <a:off x="5520" y="2179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57" name="Line 354"/>
              <p:cNvSpPr/>
              <p:nvPr/>
            </p:nvSpPr>
            <p:spPr>
              <a:xfrm flipV="1">
                <a:off x="5328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58" name="Line 355"/>
              <p:cNvSpPr/>
              <p:nvPr/>
            </p:nvSpPr>
            <p:spPr>
              <a:xfrm flipV="1">
                <a:off x="5376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59" name="Line 356"/>
              <p:cNvSpPr/>
              <p:nvPr/>
            </p:nvSpPr>
            <p:spPr>
              <a:xfrm flipV="1">
                <a:off x="5424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60" name="Line 357"/>
              <p:cNvSpPr/>
              <p:nvPr/>
            </p:nvSpPr>
            <p:spPr>
              <a:xfrm flipV="1">
                <a:off x="5472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61" name="Line 358"/>
              <p:cNvSpPr/>
              <p:nvPr/>
            </p:nvSpPr>
            <p:spPr>
              <a:xfrm flipV="1">
                <a:off x="5520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62" name="Line 359"/>
              <p:cNvSpPr/>
              <p:nvPr/>
            </p:nvSpPr>
            <p:spPr>
              <a:xfrm flipV="1">
                <a:off x="5568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63" name="Line 360"/>
              <p:cNvSpPr/>
              <p:nvPr/>
            </p:nvSpPr>
            <p:spPr>
              <a:xfrm flipV="1">
                <a:off x="5280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64" name="Line 361"/>
              <p:cNvSpPr/>
              <p:nvPr/>
            </p:nvSpPr>
            <p:spPr>
              <a:xfrm>
                <a:off x="2832" y="2112"/>
                <a:ext cx="2736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65" name="Oval 362"/>
              <p:cNvSpPr/>
              <p:nvPr/>
            </p:nvSpPr>
            <p:spPr>
              <a:xfrm>
                <a:off x="5472" y="2083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20666" name="Group 373"/>
              <p:cNvGrpSpPr>
                <a:grpSpLocks/>
              </p:cNvGrpSpPr>
              <p:nvPr/>
            </p:nvGrpSpPr>
            <p:grpSpPr>
              <a:xfrm>
                <a:off x="3552" y="2131"/>
                <a:ext cx="432" cy="336"/>
                <a:chOff x="4612" y="2928"/>
                <a:chExt cx="432" cy="384"/>
              </a:xfrm>
            </p:grpSpPr>
            <p:sp>
              <p:nvSpPr>
                <p:cNvPr id="20694" name="Oval 374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95" name="Line 375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96" name="Line 376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97" name="Line 377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98" name="Line 378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99" name="Line 379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700" name="Line 380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701" name="Line 381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702" name="Line 382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703" name="Line 383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704" name="Line 384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705" name="Oval 385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0667" name="Group 389"/>
              <p:cNvGrpSpPr>
                <a:grpSpLocks/>
              </p:cNvGrpSpPr>
              <p:nvPr/>
            </p:nvGrpSpPr>
            <p:grpSpPr>
              <a:xfrm>
                <a:off x="2496" y="2088"/>
                <a:ext cx="379" cy="360"/>
                <a:chOff x="576" y="3324"/>
                <a:chExt cx="379" cy="360"/>
              </a:xfrm>
            </p:grpSpPr>
            <p:sp>
              <p:nvSpPr>
                <p:cNvPr id="20681" name="Oval 390"/>
                <p:cNvSpPr/>
                <p:nvPr/>
              </p:nvSpPr>
              <p:spPr>
                <a:xfrm>
                  <a:off x="813" y="350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82" name="Oval 391"/>
                <p:cNvSpPr/>
                <p:nvPr/>
              </p:nvSpPr>
              <p:spPr>
                <a:xfrm>
                  <a:off x="623" y="3324"/>
                  <a:ext cx="95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83" name="Line 392"/>
                <p:cNvSpPr/>
                <p:nvPr/>
              </p:nvSpPr>
              <p:spPr>
                <a:xfrm>
                  <a:off x="718" y="3369"/>
                  <a:ext cx="95" cy="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84" name="Line 393"/>
                <p:cNvSpPr/>
                <p:nvPr/>
              </p:nvSpPr>
              <p:spPr>
                <a:xfrm>
                  <a:off x="860" y="3414"/>
                  <a:ext cx="0" cy="9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85" name="Line 394"/>
                <p:cNvSpPr/>
                <p:nvPr/>
              </p:nvSpPr>
              <p:spPr>
                <a:xfrm>
                  <a:off x="576" y="3324"/>
                  <a:ext cx="379" cy="3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86" name="Line 395"/>
                <p:cNvSpPr/>
                <p:nvPr/>
              </p:nvSpPr>
              <p:spPr>
                <a:xfrm>
                  <a:off x="576" y="341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87" name="Line 396"/>
                <p:cNvSpPr/>
                <p:nvPr/>
              </p:nvSpPr>
              <p:spPr>
                <a:xfrm>
                  <a:off x="623" y="345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88" name="Line 397"/>
                <p:cNvSpPr/>
                <p:nvPr/>
              </p:nvSpPr>
              <p:spPr>
                <a:xfrm>
                  <a:off x="671" y="3504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89" name="Line 398"/>
                <p:cNvSpPr/>
                <p:nvPr/>
              </p:nvSpPr>
              <p:spPr>
                <a:xfrm>
                  <a:off x="718" y="354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90" name="Line 399"/>
                <p:cNvSpPr/>
                <p:nvPr/>
              </p:nvSpPr>
              <p:spPr>
                <a:xfrm>
                  <a:off x="765" y="359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91" name="Line 400"/>
                <p:cNvSpPr/>
                <p:nvPr/>
              </p:nvSpPr>
              <p:spPr>
                <a:xfrm>
                  <a:off x="813" y="3639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92" name="Line 401"/>
                <p:cNvSpPr/>
                <p:nvPr/>
              </p:nvSpPr>
              <p:spPr>
                <a:xfrm>
                  <a:off x="860" y="368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93" name="Oval 402"/>
                <p:cNvSpPr/>
                <p:nvPr/>
              </p:nvSpPr>
              <p:spPr>
                <a:xfrm>
                  <a:off x="813" y="332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0668" name="Group 403"/>
              <p:cNvGrpSpPr>
                <a:grpSpLocks/>
              </p:cNvGrpSpPr>
              <p:nvPr/>
            </p:nvGrpSpPr>
            <p:grpSpPr>
              <a:xfrm>
                <a:off x="4464" y="2112"/>
                <a:ext cx="432" cy="336"/>
                <a:chOff x="4612" y="2928"/>
                <a:chExt cx="432" cy="384"/>
              </a:xfrm>
            </p:grpSpPr>
            <p:sp>
              <p:nvSpPr>
                <p:cNvPr id="20669" name="Oval 404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70" name="Line 405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71" name="Line 406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72" name="Line 407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73" name="Line 408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74" name="Line 409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75" name="Line 410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76" name="Line 411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77" name="Line 412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78" name="Line 413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79" name="Line 414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80" name="Oval 415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</p:grpSp>
      </p:grpSp>
      <p:pic>
        <p:nvPicPr>
          <p:cNvPr id="20494" name="Object 2"/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381000" y="1600200"/>
            <a:ext cx="2990850" cy="469900"/>
          </a:xfrm>
          <a:prstGeom prst="rect">
            <a:avLst/>
          </a:prstGeom>
          <a:noFill/>
        </p:spPr>
      </p:pic>
      <p:pic>
        <p:nvPicPr>
          <p:cNvPr id="20495" name="Object 3"/>
          <p:cNvPicPr/>
          <p:nvPr/>
        </p:nvPicPr>
        <p:blipFill>
          <a:blip r:embed="rId19"/>
          <a:srcRect/>
          <a:stretch>
            <a:fillRect/>
          </a:stretch>
        </p:blipFill>
        <p:spPr>
          <a:xfrm>
            <a:off x="447675" y="2133600"/>
            <a:ext cx="2600325" cy="469900"/>
          </a:xfrm>
          <a:prstGeom prst="rect">
            <a:avLst/>
          </a:prstGeom>
          <a:noFill/>
        </p:spPr>
      </p:pic>
      <p:pic>
        <p:nvPicPr>
          <p:cNvPr id="20496" name="Object 4"/>
          <p:cNvPicPr/>
          <p:nvPr/>
        </p:nvPicPr>
        <p:blipFill>
          <a:blip r:embed="rId20"/>
          <a:srcRect/>
          <a:stretch>
            <a:fillRect/>
          </a:stretch>
        </p:blipFill>
        <p:spPr>
          <a:xfrm>
            <a:off x="303212" y="3048000"/>
            <a:ext cx="3070225" cy="471487"/>
          </a:xfrm>
          <a:prstGeom prst="rect">
            <a:avLst/>
          </a:prstGeom>
          <a:noFill/>
        </p:spPr>
      </p:pic>
      <p:grpSp>
        <p:nvGrpSpPr>
          <p:cNvPr id="20497" name="Group 437"/>
          <p:cNvGrpSpPr>
            <a:grpSpLocks/>
          </p:cNvGrpSpPr>
          <p:nvPr/>
        </p:nvGrpSpPr>
        <p:grpSpPr>
          <a:xfrm>
            <a:off x="5715000" y="2863850"/>
            <a:ext cx="2427287" cy="444500"/>
            <a:chOff x="3600" y="1804"/>
            <a:chExt cx="1529" cy="280"/>
          </a:xfrm>
        </p:grpSpPr>
        <p:sp>
          <p:nvSpPr>
            <p:cNvPr id="20649" name="Freeform 432"/>
            <p:cNvSpPr/>
            <p:nvPr/>
          </p:nvSpPr>
          <p:spPr>
            <a:xfrm rot="21499649">
              <a:off x="3600" y="1920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20650" name="Object 17"/>
            <p:cNvPicPr/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3936" y="1824"/>
              <a:ext cx="260" cy="228"/>
            </a:xfrm>
            <a:prstGeom prst="rect">
              <a:avLst/>
            </a:prstGeom>
            <a:noFill/>
          </p:spPr>
        </p:pic>
        <p:sp>
          <p:nvSpPr>
            <p:cNvPr id="20651" name="Freeform 435"/>
            <p:cNvSpPr/>
            <p:nvPr/>
          </p:nvSpPr>
          <p:spPr>
            <a:xfrm rot="21499649">
              <a:off x="4492" y="1900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20652" name="Object 18"/>
            <p:cNvPicPr/>
            <p:nvPr/>
          </p:nvPicPr>
          <p:blipFill>
            <a:blip r:embed="rId22"/>
            <a:srcRect/>
            <a:stretch>
              <a:fillRect/>
            </a:stretch>
          </p:blipFill>
          <p:spPr>
            <a:xfrm>
              <a:off x="4787" y="1804"/>
              <a:ext cx="342" cy="228"/>
            </a:xfrm>
            <a:prstGeom prst="rect">
              <a:avLst/>
            </a:prstGeom>
            <a:noFill/>
          </p:spPr>
        </p:pic>
      </p:grpSp>
      <p:grpSp>
        <p:nvGrpSpPr>
          <p:cNvPr id="20498" name="Group 444"/>
          <p:cNvGrpSpPr>
            <a:grpSpLocks/>
          </p:cNvGrpSpPr>
          <p:nvPr/>
        </p:nvGrpSpPr>
        <p:grpSpPr>
          <a:xfrm>
            <a:off x="5649912" y="2895600"/>
            <a:ext cx="2427287" cy="533400"/>
            <a:chOff x="3552" y="3024"/>
            <a:chExt cx="1529" cy="336"/>
          </a:xfrm>
        </p:grpSpPr>
        <p:sp>
          <p:nvSpPr>
            <p:cNvPr id="20646" name="Freeform 441"/>
            <p:cNvSpPr/>
            <p:nvPr/>
          </p:nvSpPr>
          <p:spPr>
            <a:xfrm rot="21499649">
              <a:off x="4444" y="3120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20647" name="Object 15"/>
            <p:cNvPicPr/>
            <p:nvPr/>
          </p:nvPicPr>
          <p:blipFill>
            <a:blip r:embed="rId22"/>
            <a:srcRect/>
            <a:stretch>
              <a:fillRect/>
            </a:stretch>
          </p:blipFill>
          <p:spPr>
            <a:xfrm>
              <a:off x="4739" y="3024"/>
              <a:ext cx="342" cy="228"/>
            </a:xfrm>
            <a:prstGeom prst="rect">
              <a:avLst/>
            </a:prstGeom>
            <a:noFill/>
          </p:spPr>
        </p:pic>
        <p:pic>
          <p:nvPicPr>
            <p:cNvPr id="20648" name="Object 16"/>
            <p:cNvPicPr/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3552" y="3060"/>
              <a:ext cx="264" cy="300"/>
            </a:xfrm>
            <a:prstGeom prst="rect">
              <a:avLst/>
            </a:prstGeom>
            <a:noFill/>
          </p:spPr>
        </p:pic>
      </p:grpSp>
      <p:pic>
        <p:nvPicPr>
          <p:cNvPr id="20499" name="Object 5"/>
          <p:cNvPicPr/>
          <p:nvPr/>
        </p:nvPicPr>
        <p:blipFill>
          <a:blip r:embed="rId24"/>
          <a:srcRect/>
          <a:stretch>
            <a:fillRect/>
          </a:stretch>
        </p:blipFill>
        <p:spPr>
          <a:xfrm>
            <a:off x="2209800" y="3962400"/>
            <a:ext cx="1169987" cy="441325"/>
          </a:xfrm>
          <a:prstGeom prst="rect">
            <a:avLst/>
          </a:prstGeom>
          <a:noFill/>
        </p:spPr>
      </p:pic>
      <p:pic>
        <p:nvPicPr>
          <p:cNvPr id="20500" name="Object 6"/>
          <p:cNvPicPr/>
          <p:nvPr/>
        </p:nvPicPr>
        <p:blipFill>
          <a:blip r:embed="rId25"/>
          <a:srcRect/>
          <a:stretch>
            <a:fillRect/>
          </a:stretch>
        </p:blipFill>
        <p:spPr>
          <a:xfrm>
            <a:off x="725487" y="3962400"/>
            <a:ext cx="1090612" cy="441325"/>
          </a:xfrm>
          <a:prstGeom prst="rect">
            <a:avLst/>
          </a:prstGeom>
          <a:noFill/>
        </p:spPr>
      </p:pic>
      <p:pic>
        <p:nvPicPr>
          <p:cNvPr id="20501" name="Object 7"/>
          <p:cNvPicPr/>
          <p:nvPr/>
        </p:nvPicPr>
        <p:blipFill>
          <a:blip r:embed="rId26"/>
          <a:srcRect/>
          <a:stretch>
            <a:fillRect/>
          </a:stretch>
        </p:blipFill>
        <p:spPr>
          <a:xfrm>
            <a:off x="381000" y="4419600"/>
            <a:ext cx="1535112" cy="441325"/>
          </a:xfrm>
          <a:prstGeom prst="rect">
            <a:avLst/>
          </a:prstGeom>
          <a:noFill/>
        </p:spPr>
      </p:pic>
      <p:pic>
        <p:nvPicPr>
          <p:cNvPr id="20502" name="Object 8"/>
          <p:cNvPicPr/>
          <p:nvPr/>
        </p:nvPicPr>
        <p:blipFill>
          <a:blip r:embed="rId27"/>
          <a:srcRect/>
          <a:stretch>
            <a:fillRect/>
          </a:stretch>
        </p:blipFill>
        <p:spPr>
          <a:xfrm>
            <a:off x="2057400" y="4435475"/>
            <a:ext cx="1584325" cy="441325"/>
          </a:xfrm>
          <a:prstGeom prst="rect">
            <a:avLst/>
          </a:prstGeom>
          <a:noFill/>
        </p:spPr>
      </p:pic>
      <p:sp>
        <p:nvSpPr>
          <p:cNvPr id="20503" name="Rectangle 449"/>
          <p:cNvSpPr/>
          <p:nvPr/>
        </p:nvSpPr>
        <p:spPr>
          <a:xfrm>
            <a:off x="5943600" y="3352800"/>
            <a:ext cx="7302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-</a:t>
            </a:r>
            <a:r>
              <a:rPr lang="en-US" b="1" i="0" sz="2000" u="none">
                <a:solidFill>
                  <a:srgbClr val="005c00"/>
                </a:solidFill>
              </a:rPr>
              <a:t>28.6</a:t>
            </a:r>
          </a:p>
        </p:txBody>
      </p:sp>
      <p:sp>
        <p:nvSpPr>
          <p:cNvPr id="20504" name="Rectangle 450"/>
          <p:cNvSpPr/>
          <p:nvPr/>
        </p:nvSpPr>
        <p:spPr>
          <a:xfrm>
            <a:off x="7543800" y="3352800"/>
            <a:ext cx="7302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-</a:t>
            </a:r>
            <a:r>
              <a:rPr lang="en-US" b="1" i="0" sz="2000" u="none">
                <a:solidFill>
                  <a:srgbClr val="005c00"/>
                </a:solidFill>
              </a:rPr>
              <a:t>42.9</a:t>
            </a:r>
          </a:p>
        </p:txBody>
      </p:sp>
      <p:sp>
        <p:nvSpPr>
          <p:cNvPr id="20505" name="Line 451"/>
          <p:cNvSpPr/>
          <p:nvPr/>
        </p:nvSpPr>
        <p:spPr>
          <a:xfrm flipH="1">
            <a:off x="6629400" y="3581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grpSp>
        <p:nvGrpSpPr>
          <p:cNvPr id="20506" name="Group 459"/>
          <p:cNvGrpSpPr>
            <a:grpSpLocks/>
          </p:cNvGrpSpPr>
          <p:nvPr/>
        </p:nvGrpSpPr>
        <p:grpSpPr>
          <a:xfrm>
            <a:off x="4933950" y="2727325"/>
            <a:ext cx="1150937" cy="428625"/>
            <a:chOff x="3108" y="1718"/>
            <a:chExt cx="725" cy="270"/>
          </a:xfrm>
        </p:grpSpPr>
        <p:sp>
          <p:nvSpPr>
            <p:cNvPr id="20644" name="Freeform 454"/>
            <p:cNvSpPr/>
            <p:nvPr/>
          </p:nvSpPr>
          <p:spPr>
            <a:xfrm rot="21499649">
              <a:off x="3456" y="1824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20645" name="Rectangle 458"/>
            <p:cNvSpPr/>
            <p:nvPr/>
          </p:nvSpPr>
          <p:spPr>
            <a:xfrm>
              <a:off x="3108" y="1718"/>
              <a:ext cx="39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28.6</a:t>
              </a:r>
            </a:p>
          </p:txBody>
        </p:sp>
      </p:grpSp>
      <p:grpSp>
        <p:nvGrpSpPr>
          <p:cNvPr id="20507" name="Group 513"/>
          <p:cNvGrpSpPr>
            <a:grpSpLocks/>
          </p:cNvGrpSpPr>
          <p:nvPr/>
        </p:nvGrpSpPr>
        <p:grpSpPr>
          <a:xfrm>
            <a:off x="3962400" y="3352800"/>
            <a:ext cx="5105400" cy="609600"/>
            <a:chOff x="2496" y="2784"/>
            <a:chExt cx="3216" cy="384"/>
          </a:xfrm>
        </p:grpSpPr>
        <p:grpSp>
          <p:nvGrpSpPr>
            <p:cNvPr id="20591" name="Group 460"/>
            <p:cNvGrpSpPr>
              <a:grpSpLocks/>
            </p:cNvGrpSpPr>
            <p:nvPr/>
          </p:nvGrpSpPr>
          <p:grpSpPr>
            <a:xfrm>
              <a:off x="2496" y="2784"/>
              <a:ext cx="3168" cy="384"/>
              <a:chOff x="2496" y="2083"/>
              <a:chExt cx="3168" cy="384"/>
            </a:xfrm>
          </p:grpSpPr>
          <p:sp>
            <p:nvSpPr>
              <p:cNvPr id="20593" name="Oval 461"/>
              <p:cNvSpPr/>
              <p:nvPr/>
            </p:nvSpPr>
            <p:spPr>
              <a:xfrm>
                <a:off x="5472" y="227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0594" name="Line 462"/>
              <p:cNvSpPr/>
              <p:nvPr/>
            </p:nvSpPr>
            <p:spPr>
              <a:xfrm>
                <a:off x="5520" y="2179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95" name="Line 463"/>
              <p:cNvSpPr/>
              <p:nvPr/>
            </p:nvSpPr>
            <p:spPr>
              <a:xfrm flipV="1">
                <a:off x="5328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96" name="Line 464"/>
              <p:cNvSpPr/>
              <p:nvPr/>
            </p:nvSpPr>
            <p:spPr>
              <a:xfrm flipV="1">
                <a:off x="5376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97" name="Line 465"/>
              <p:cNvSpPr/>
              <p:nvPr/>
            </p:nvSpPr>
            <p:spPr>
              <a:xfrm flipV="1">
                <a:off x="5424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98" name="Line 466"/>
              <p:cNvSpPr/>
              <p:nvPr/>
            </p:nvSpPr>
            <p:spPr>
              <a:xfrm flipV="1">
                <a:off x="5472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99" name="Line 467"/>
              <p:cNvSpPr/>
              <p:nvPr/>
            </p:nvSpPr>
            <p:spPr>
              <a:xfrm flipV="1">
                <a:off x="5520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00" name="Line 468"/>
              <p:cNvSpPr/>
              <p:nvPr/>
            </p:nvSpPr>
            <p:spPr>
              <a:xfrm flipV="1">
                <a:off x="5568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01" name="Line 469"/>
              <p:cNvSpPr/>
              <p:nvPr/>
            </p:nvSpPr>
            <p:spPr>
              <a:xfrm flipV="1">
                <a:off x="5280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02" name="Line 470"/>
              <p:cNvSpPr/>
              <p:nvPr/>
            </p:nvSpPr>
            <p:spPr>
              <a:xfrm>
                <a:off x="2832" y="2112"/>
                <a:ext cx="2736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603" name="Oval 471"/>
              <p:cNvSpPr/>
              <p:nvPr/>
            </p:nvSpPr>
            <p:spPr>
              <a:xfrm>
                <a:off x="5472" y="2083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20604" name="Group 472"/>
              <p:cNvGrpSpPr>
                <a:grpSpLocks/>
              </p:cNvGrpSpPr>
              <p:nvPr/>
            </p:nvGrpSpPr>
            <p:grpSpPr>
              <a:xfrm>
                <a:off x="3552" y="2131"/>
                <a:ext cx="432" cy="336"/>
                <a:chOff x="4612" y="2928"/>
                <a:chExt cx="432" cy="384"/>
              </a:xfrm>
            </p:grpSpPr>
            <p:sp>
              <p:nvSpPr>
                <p:cNvPr id="20632" name="Oval 473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33" name="Line 474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34" name="Line 475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35" name="Line 476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36" name="Line 477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37" name="Line 478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38" name="Line 479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39" name="Line 480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40" name="Line 481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41" name="Line 482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42" name="Line 483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43" name="Oval 484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0605" name="Group 485"/>
              <p:cNvGrpSpPr>
                <a:grpSpLocks/>
              </p:cNvGrpSpPr>
              <p:nvPr/>
            </p:nvGrpSpPr>
            <p:grpSpPr>
              <a:xfrm>
                <a:off x="2496" y="2088"/>
                <a:ext cx="379" cy="360"/>
                <a:chOff x="576" y="3324"/>
                <a:chExt cx="379" cy="360"/>
              </a:xfrm>
            </p:grpSpPr>
            <p:sp>
              <p:nvSpPr>
                <p:cNvPr id="20619" name="Oval 486"/>
                <p:cNvSpPr/>
                <p:nvPr/>
              </p:nvSpPr>
              <p:spPr>
                <a:xfrm>
                  <a:off x="813" y="350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20" name="Oval 487"/>
                <p:cNvSpPr/>
                <p:nvPr/>
              </p:nvSpPr>
              <p:spPr>
                <a:xfrm>
                  <a:off x="623" y="3324"/>
                  <a:ext cx="95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21" name="Line 488"/>
                <p:cNvSpPr/>
                <p:nvPr/>
              </p:nvSpPr>
              <p:spPr>
                <a:xfrm>
                  <a:off x="718" y="3369"/>
                  <a:ext cx="95" cy="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22" name="Line 489"/>
                <p:cNvSpPr/>
                <p:nvPr/>
              </p:nvSpPr>
              <p:spPr>
                <a:xfrm>
                  <a:off x="860" y="3414"/>
                  <a:ext cx="0" cy="9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23" name="Line 490"/>
                <p:cNvSpPr/>
                <p:nvPr/>
              </p:nvSpPr>
              <p:spPr>
                <a:xfrm>
                  <a:off x="576" y="3324"/>
                  <a:ext cx="379" cy="3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24" name="Line 491"/>
                <p:cNvSpPr/>
                <p:nvPr/>
              </p:nvSpPr>
              <p:spPr>
                <a:xfrm>
                  <a:off x="576" y="341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25" name="Line 492"/>
                <p:cNvSpPr/>
                <p:nvPr/>
              </p:nvSpPr>
              <p:spPr>
                <a:xfrm>
                  <a:off x="623" y="345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26" name="Line 493"/>
                <p:cNvSpPr/>
                <p:nvPr/>
              </p:nvSpPr>
              <p:spPr>
                <a:xfrm>
                  <a:off x="671" y="3504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27" name="Line 494"/>
                <p:cNvSpPr/>
                <p:nvPr/>
              </p:nvSpPr>
              <p:spPr>
                <a:xfrm>
                  <a:off x="718" y="354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28" name="Line 495"/>
                <p:cNvSpPr/>
                <p:nvPr/>
              </p:nvSpPr>
              <p:spPr>
                <a:xfrm>
                  <a:off x="765" y="359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29" name="Line 496"/>
                <p:cNvSpPr/>
                <p:nvPr/>
              </p:nvSpPr>
              <p:spPr>
                <a:xfrm>
                  <a:off x="813" y="3639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30" name="Line 497"/>
                <p:cNvSpPr/>
                <p:nvPr/>
              </p:nvSpPr>
              <p:spPr>
                <a:xfrm>
                  <a:off x="860" y="368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31" name="Oval 498"/>
                <p:cNvSpPr/>
                <p:nvPr/>
              </p:nvSpPr>
              <p:spPr>
                <a:xfrm>
                  <a:off x="813" y="332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0606" name="Group 499"/>
              <p:cNvGrpSpPr>
                <a:grpSpLocks/>
              </p:cNvGrpSpPr>
              <p:nvPr/>
            </p:nvGrpSpPr>
            <p:grpSpPr>
              <a:xfrm>
                <a:off x="4464" y="2112"/>
                <a:ext cx="432" cy="336"/>
                <a:chOff x="4612" y="2928"/>
                <a:chExt cx="432" cy="384"/>
              </a:xfrm>
            </p:grpSpPr>
            <p:sp>
              <p:nvSpPr>
                <p:cNvPr id="20607" name="Oval 500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08" name="Line 501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09" name="Line 502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10" name="Line 503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11" name="Line 504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12" name="Line 505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13" name="Line 506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14" name="Line 507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15" name="Line 508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16" name="Line 509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17" name="Line 510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618" name="Oval 511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</p:grpSp>
        <p:sp>
          <p:nvSpPr>
            <p:cNvPr id="20592" name="Line 512"/>
            <p:cNvSpPr/>
            <p:nvPr/>
          </p:nvSpPr>
          <p:spPr>
            <a:xfrm>
              <a:off x="5328" y="307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grpSp>
        <p:nvGrpSpPr>
          <p:cNvPr id="20508" name="Group 516"/>
          <p:cNvGrpSpPr>
            <a:grpSpLocks/>
          </p:cNvGrpSpPr>
          <p:nvPr/>
        </p:nvGrpSpPr>
        <p:grpSpPr>
          <a:xfrm>
            <a:off x="5238750" y="3962400"/>
            <a:ext cx="1150937" cy="488950"/>
            <a:chOff x="3300" y="2496"/>
            <a:chExt cx="725" cy="308"/>
          </a:xfrm>
        </p:grpSpPr>
        <p:sp>
          <p:nvSpPr>
            <p:cNvPr id="20589" name="Freeform 456"/>
            <p:cNvSpPr/>
            <p:nvPr/>
          </p:nvSpPr>
          <p:spPr>
            <a:xfrm rot="21499649">
              <a:off x="3648" y="2640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20590" name="Rectangle 515"/>
            <p:cNvSpPr/>
            <p:nvPr/>
          </p:nvSpPr>
          <p:spPr>
            <a:xfrm>
              <a:off x="3300" y="2496"/>
              <a:ext cx="39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21.4</a:t>
              </a:r>
            </a:p>
          </p:txBody>
        </p:sp>
      </p:grpSp>
      <p:pic>
        <p:nvPicPr>
          <p:cNvPr id="20509" name="Object 9"/>
          <p:cNvPicPr/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200900" y="4171950"/>
            <a:ext cx="419100" cy="476250"/>
          </a:xfrm>
          <a:prstGeom prst="rect">
            <a:avLst/>
          </a:prstGeom>
          <a:noFill/>
        </p:spPr>
      </p:pic>
      <p:pic>
        <p:nvPicPr>
          <p:cNvPr id="20510" name="Object 10"/>
          <p:cNvPicPr/>
          <p:nvPr/>
        </p:nvPicPr>
        <p:blipFill>
          <a:blip r:embed="rId28"/>
          <a:srcRect/>
          <a:stretch>
            <a:fillRect/>
          </a:stretch>
        </p:blipFill>
        <p:spPr>
          <a:xfrm>
            <a:off x="2222500" y="5470525"/>
            <a:ext cx="1146175" cy="442912"/>
          </a:xfrm>
          <a:prstGeom prst="rect">
            <a:avLst/>
          </a:prstGeom>
          <a:noFill/>
        </p:spPr>
      </p:pic>
      <p:pic>
        <p:nvPicPr>
          <p:cNvPr id="20511" name="Object 11"/>
          <p:cNvPicPr/>
          <p:nvPr/>
        </p:nvPicPr>
        <p:blipFill>
          <a:blip r:embed="rId29"/>
          <a:srcRect/>
          <a:stretch>
            <a:fillRect/>
          </a:stretch>
        </p:blipFill>
        <p:spPr>
          <a:xfrm>
            <a:off x="725487" y="5470525"/>
            <a:ext cx="1090612" cy="441325"/>
          </a:xfrm>
          <a:prstGeom prst="rect">
            <a:avLst/>
          </a:prstGeom>
          <a:noFill/>
        </p:spPr>
      </p:pic>
      <p:pic>
        <p:nvPicPr>
          <p:cNvPr id="20512" name="Object 12"/>
          <p:cNvPicPr/>
          <p:nvPr/>
        </p:nvPicPr>
        <p:blipFill>
          <a:blip r:embed="rId30"/>
          <a:srcRect/>
          <a:stretch>
            <a:fillRect/>
          </a:stretch>
        </p:blipFill>
        <p:spPr>
          <a:xfrm>
            <a:off x="393700" y="5927725"/>
            <a:ext cx="1509712" cy="441325"/>
          </a:xfrm>
          <a:prstGeom prst="rect">
            <a:avLst/>
          </a:prstGeom>
          <a:noFill/>
        </p:spPr>
      </p:pic>
      <p:pic>
        <p:nvPicPr>
          <p:cNvPr id="20513" name="Object 13"/>
          <p:cNvPicPr/>
          <p:nvPr/>
        </p:nvPicPr>
        <p:blipFill>
          <a:blip r:embed="rId31"/>
          <a:srcRect/>
          <a:stretch>
            <a:fillRect/>
          </a:stretch>
        </p:blipFill>
        <p:spPr>
          <a:xfrm>
            <a:off x="2057400" y="5943600"/>
            <a:ext cx="1584325" cy="441325"/>
          </a:xfrm>
          <a:prstGeom prst="rect">
            <a:avLst/>
          </a:prstGeom>
          <a:noFill/>
        </p:spPr>
      </p:pic>
      <p:sp>
        <p:nvSpPr>
          <p:cNvPr id="20514" name="Rectangle 523"/>
          <p:cNvSpPr/>
          <p:nvPr/>
        </p:nvSpPr>
        <p:spPr>
          <a:xfrm>
            <a:off x="5411787" y="4556125"/>
            <a:ext cx="585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-9.2</a:t>
            </a:r>
          </a:p>
        </p:txBody>
      </p:sp>
      <p:sp>
        <p:nvSpPr>
          <p:cNvPr id="20515" name="Rectangle 524"/>
          <p:cNvSpPr/>
          <p:nvPr/>
        </p:nvSpPr>
        <p:spPr>
          <a:xfrm>
            <a:off x="6032500" y="4572000"/>
            <a:ext cx="712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-12.2</a:t>
            </a:r>
          </a:p>
        </p:txBody>
      </p:sp>
      <p:sp>
        <p:nvSpPr>
          <p:cNvPr id="20516" name="Line 525"/>
          <p:cNvSpPr/>
          <p:nvPr/>
        </p:nvSpPr>
        <p:spPr>
          <a:xfrm flipH="1">
            <a:off x="6705600" y="472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0517" name="Rectangle 526"/>
          <p:cNvSpPr/>
          <p:nvPr/>
        </p:nvSpPr>
        <p:spPr>
          <a:xfrm>
            <a:off x="6881812" y="4556125"/>
            <a:ext cx="585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-6.1</a:t>
            </a:r>
          </a:p>
        </p:txBody>
      </p:sp>
      <p:grpSp>
        <p:nvGrpSpPr>
          <p:cNvPr id="20518" name="Group 527"/>
          <p:cNvGrpSpPr>
            <a:grpSpLocks/>
          </p:cNvGrpSpPr>
          <p:nvPr/>
        </p:nvGrpSpPr>
        <p:grpSpPr>
          <a:xfrm>
            <a:off x="6553200" y="3886200"/>
            <a:ext cx="1087437" cy="488950"/>
            <a:chOff x="3340" y="2496"/>
            <a:chExt cx="685" cy="308"/>
          </a:xfrm>
        </p:grpSpPr>
        <p:sp>
          <p:nvSpPr>
            <p:cNvPr id="20587" name="Freeform 528"/>
            <p:cNvSpPr/>
            <p:nvPr/>
          </p:nvSpPr>
          <p:spPr>
            <a:xfrm rot="21499649">
              <a:off x="3648" y="2640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20588" name="Rectangle 529"/>
            <p:cNvSpPr/>
            <p:nvPr/>
          </p:nvSpPr>
          <p:spPr>
            <a:xfrm>
              <a:off x="3340" y="2496"/>
              <a:ext cx="31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6.1</a:t>
              </a:r>
            </a:p>
          </p:txBody>
        </p:sp>
      </p:grpSp>
      <p:grpSp>
        <p:nvGrpSpPr>
          <p:cNvPr id="20519" name="Group 530"/>
          <p:cNvGrpSpPr>
            <a:grpSpLocks/>
          </p:cNvGrpSpPr>
          <p:nvPr/>
        </p:nvGrpSpPr>
        <p:grpSpPr>
          <a:xfrm>
            <a:off x="4038600" y="5486400"/>
            <a:ext cx="5029200" cy="609600"/>
            <a:chOff x="2592" y="3360"/>
            <a:chExt cx="3168" cy="384"/>
          </a:xfrm>
        </p:grpSpPr>
        <p:sp>
          <p:nvSpPr>
            <p:cNvPr id="20534" name="Line 531"/>
            <p:cNvSpPr/>
            <p:nvPr/>
          </p:nvSpPr>
          <p:spPr>
            <a:xfrm>
              <a:off x="5376" y="36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0535" name="Group 532"/>
            <p:cNvGrpSpPr>
              <a:grpSpLocks/>
            </p:cNvGrpSpPr>
            <p:nvPr/>
          </p:nvGrpSpPr>
          <p:grpSpPr>
            <a:xfrm>
              <a:off x="2592" y="3360"/>
              <a:ext cx="3168" cy="384"/>
              <a:chOff x="2496" y="2083"/>
              <a:chExt cx="3168" cy="384"/>
            </a:xfrm>
          </p:grpSpPr>
          <p:sp>
            <p:nvSpPr>
              <p:cNvPr id="20536" name="Oval 533"/>
              <p:cNvSpPr/>
              <p:nvPr/>
            </p:nvSpPr>
            <p:spPr>
              <a:xfrm>
                <a:off x="5472" y="227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0537" name="Line 534"/>
              <p:cNvSpPr/>
              <p:nvPr/>
            </p:nvSpPr>
            <p:spPr>
              <a:xfrm>
                <a:off x="5520" y="2179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38" name="Line 535"/>
              <p:cNvSpPr/>
              <p:nvPr/>
            </p:nvSpPr>
            <p:spPr>
              <a:xfrm flipV="1">
                <a:off x="5328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39" name="Line 536"/>
              <p:cNvSpPr/>
              <p:nvPr/>
            </p:nvSpPr>
            <p:spPr>
              <a:xfrm flipV="1">
                <a:off x="5376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40" name="Line 537"/>
              <p:cNvSpPr/>
              <p:nvPr/>
            </p:nvSpPr>
            <p:spPr>
              <a:xfrm flipV="1">
                <a:off x="5424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41" name="Line 538"/>
              <p:cNvSpPr/>
              <p:nvPr/>
            </p:nvSpPr>
            <p:spPr>
              <a:xfrm flipV="1">
                <a:off x="5472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42" name="Line 539"/>
              <p:cNvSpPr/>
              <p:nvPr/>
            </p:nvSpPr>
            <p:spPr>
              <a:xfrm flipV="1">
                <a:off x="5520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43" name="Line 540"/>
              <p:cNvSpPr/>
              <p:nvPr/>
            </p:nvSpPr>
            <p:spPr>
              <a:xfrm flipV="1">
                <a:off x="5568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44" name="Line 541"/>
              <p:cNvSpPr/>
              <p:nvPr/>
            </p:nvSpPr>
            <p:spPr>
              <a:xfrm flipV="1">
                <a:off x="5280" y="2371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45" name="Line 542"/>
              <p:cNvSpPr/>
              <p:nvPr/>
            </p:nvSpPr>
            <p:spPr>
              <a:xfrm>
                <a:off x="2832" y="2112"/>
                <a:ext cx="2736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0546" name="Oval 543"/>
              <p:cNvSpPr/>
              <p:nvPr/>
            </p:nvSpPr>
            <p:spPr>
              <a:xfrm>
                <a:off x="5472" y="2083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20547" name="Group 544"/>
              <p:cNvGrpSpPr>
                <a:grpSpLocks/>
              </p:cNvGrpSpPr>
              <p:nvPr/>
            </p:nvGrpSpPr>
            <p:grpSpPr>
              <a:xfrm>
                <a:off x="3552" y="2131"/>
                <a:ext cx="432" cy="336"/>
                <a:chOff x="4612" y="2928"/>
                <a:chExt cx="432" cy="384"/>
              </a:xfrm>
            </p:grpSpPr>
            <p:sp>
              <p:nvSpPr>
                <p:cNvPr id="20575" name="Oval 545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76" name="Line 546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77" name="Line 547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78" name="Line 548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79" name="Line 549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80" name="Line 550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81" name="Line 551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82" name="Line 552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83" name="Line 553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84" name="Line 554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85" name="Line 555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86" name="Oval 556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0548" name="Group 557"/>
              <p:cNvGrpSpPr>
                <a:grpSpLocks/>
              </p:cNvGrpSpPr>
              <p:nvPr/>
            </p:nvGrpSpPr>
            <p:grpSpPr>
              <a:xfrm>
                <a:off x="2496" y="2088"/>
                <a:ext cx="379" cy="360"/>
                <a:chOff x="576" y="3324"/>
                <a:chExt cx="379" cy="360"/>
              </a:xfrm>
            </p:grpSpPr>
            <p:sp>
              <p:nvSpPr>
                <p:cNvPr id="20562" name="Oval 558"/>
                <p:cNvSpPr/>
                <p:nvPr/>
              </p:nvSpPr>
              <p:spPr>
                <a:xfrm>
                  <a:off x="813" y="350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63" name="Oval 559"/>
                <p:cNvSpPr/>
                <p:nvPr/>
              </p:nvSpPr>
              <p:spPr>
                <a:xfrm>
                  <a:off x="623" y="3324"/>
                  <a:ext cx="95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64" name="Line 560"/>
                <p:cNvSpPr/>
                <p:nvPr/>
              </p:nvSpPr>
              <p:spPr>
                <a:xfrm>
                  <a:off x="718" y="3369"/>
                  <a:ext cx="95" cy="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65" name="Line 561"/>
                <p:cNvSpPr/>
                <p:nvPr/>
              </p:nvSpPr>
              <p:spPr>
                <a:xfrm>
                  <a:off x="860" y="3414"/>
                  <a:ext cx="0" cy="9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66" name="Line 562"/>
                <p:cNvSpPr/>
                <p:nvPr/>
              </p:nvSpPr>
              <p:spPr>
                <a:xfrm>
                  <a:off x="576" y="3324"/>
                  <a:ext cx="379" cy="3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67" name="Line 563"/>
                <p:cNvSpPr/>
                <p:nvPr/>
              </p:nvSpPr>
              <p:spPr>
                <a:xfrm>
                  <a:off x="576" y="341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68" name="Line 564"/>
                <p:cNvSpPr/>
                <p:nvPr/>
              </p:nvSpPr>
              <p:spPr>
                <a:xfrm>
                  <a:off x="623" y="345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69" name="Line 565"/>
                <p:cNvSpPr/>
                <p:nvPr/>
              </p:nvSpPr>
              <p:spPr>
                <a:xfrm>
                  <a:off x="671" y="3504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70" name="Line 566"/>
                <p:cNvSpPr/>
                <p:nvPr/>
              </p:nvSpPr>
              <p:spPr>
                <a:xfrm>
                  <a:off x="718" y="354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71" name="Line 567"/>
                <p:cNvSpPr/>
                <p:nvPr/>
              </p:nvSpPr>
              <p:spPr>
                <a:xfrm>
                  <a:off x="765" y="359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72" name="Line 568"/>
                <p:cNvSpPr/>
                <p:nvPr/>
              </p:nvSpPr>
              <p:spPr>
                <a:xfrm>
                  <a:off x="813" y="3639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73" name="Line 569"/>
                <p:cNvSpPr/>
                <p:nvPr/>
              </p:nvSpPr>
              <p:spPr>
                <a:xfrm>
                  <a:off x="860" y="368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74" name="Oval 570"/>
                <p:cNvSpPr/>
                <p:nvPr/>
              </p:nvSpPr>
              <p:spPr>
                <a:xfrm>
                  <a:off x="813" y="332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0549" name="Group 571"/>
              <p:cNvGrpSpPr>
                <a:grpSpLocks/>
              </p:cNvGrpSpPr>
              <p:nvPr/>
            </p:nvGrpSpPr>
            <p:grpSpPr>
              <a:xfrm>
                <a:off x="4464" y="2112"/>
                <a:ext cx="432" cy="336"/>
                <a:chOff x="4612" y="2928"/>
                <a:chExt cx="432" cy="384"/>
              </a:xfrm>
            </p:grpSpPr>
            <p:sp>
              <p:nvSpPr>
                <p:cNvPr id="20550" name="Oval 572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51" name="Line 573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52" name="Line 574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53" name="Line 575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54" name="Line 576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55" name="Line 577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56" name="Line 578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57" name="Line 579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58" name="Line 580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59" name="Line 581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60" name="Line 582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0561" name="Oval 583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</p:grpSp>
      </p:grpSp>
      <p:grpSp>
        <p:nvGrpSpPr>
          <p:cNvPr id="20520" name="Group 587"/>
          <p:cNvGrpSpPr>
            <a:grpSpLocks/>
          </p:cNvGrpSpPr>
          <p:nvPr/>
        </p:nvGrpSpPr>
        <p:grpSpPr>
          <a:xfrm>
            <a:off x="6705600" y="5029200"/>
            <a:ext cx="1087437" cy="488950"/>
            <a:chOff x="3976" y="3840"/>
            <a:chExt cx="685" cy="308"/>
          </a:xfrm>
        </p:grpSpPr>
        <p:sp>
          <p:nvSpPr>
            <p:cNvPr id="20532" name="Freeform 585"/>
            <p:cNvSpPr/>
            <p:nvPr/>
          </p:nvSpPr>
          <p:spPr>
            <a:xfrm rot="21499649">
              <a:off x="4284" y="3984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20533" name="Rectangle 586"/>
            <p:cNvSpPr/>
            <p:nvPr/>
          </p:nvSpPr>
          <p:spPr>
            <a:xfrm>
              <a:off x="3976" y="3840"/>
              <a:ext cx="31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6.1</a:t>
              </a:r>
            </a:p>
          </p:txBody>
        </p:sp>
      </p:grpSp>
      <p:pic>
        <p:nvPicPr>
          <p:cNvPr id="20521" name="Object 14"/>
          <p:cNvPicPr/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715000" y="5162550"/>
            <a:ext cx="419100" cy="476250"/>
          </a:xfrm>
          <a:prstGeom prst="rect">
            <a:avLst/>
          </a:prstGeom>
          <a:noFill/>
        </p:spPr>
      </p:pic>
      <p:sp>
        <p:nvSpPr>
          <p:cNvPr id="20522" name="Rectangle 589"/>
          <p:cNvSpPr/>
          <p:nvPr/>
        </p:nvSpPr>
        <p:spPr>
          <a:xfrm>
            <a:off x="6810375" y="5562600"/>
            <a:ext cx="501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3.5</a:t>
            </a:r>
          </a:p>
        </p:txBody>
      </p:sp>
      <p:sp>
        <p:nvSpPr>
          <p:cNvPr id="20523" name="Rectangle 590"/>
          <p:cNvSpPr/>
          <p:nvPr/>
        </p:nvSpPr>
        <p:spPr>
          <a:xfrm>
            <a:off x="7696200" y="5562600"/>
            <a:ext cx="501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2.6</a:t>
            </a:r>
          </a:p>
        </p:txBody>
      </p:sp>
      <p:sp>
        <p:nvSpPr>
          <p:cNvPr id="20524" name="Line 591"/>
          <p:cNvSpPr/>
          <p:nvPr/>
        </p:nvSpPr>
        <p:spPr>
          <a:xfrm flipH="1">
            <a:off x="6629400" y="579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0525" name="Rectangle 592"/>
          <p:cNvSpPr/>
          <p:nvPr/>
        </p:nvSpPr>
        <p:spPr>
          <a:xfrm>
            <a:off x="6096000" y="5562600"/>
            <a:ext cx="501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1.8</a:t>
            </a:r>
          </a:p>
        </p:txBody>
      </p:sp>
      <p:grpSp>
        <p:nvGrpSpPr>
          <p:cNvPr id="20526" name="Group 593"/>
          <p:cNvGrpSpPr>
            <a:grpSpLocks/>
          </p:cNvGrpSpPr>
          <p:nvPr/>
        </p:nvGrpSpPr>
        <p:grpSpPr>
          <a:xfrm>
            <a:off x="5092700" y="4876800"/>
            <a:ext cx="1087437" cy="488950"/>
            <a:chOff x="3340" y="2496"/>
            <a:chExt cx="685" cy="308"/>
          </a:xfrm>
        </p:grpSpPr>
        <p:sp>
          <p:nvSpPr>
            <p:cNvPr id="20530" name="Freeform 594"/>
            <p:cNvSpPr/>
            <p:nvPr/>
          </p:nvSpPr>
          <p:spPr>
            <a:xfrm rot="21499649">
              <a:off x="3648" y="2640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20531" name="Rectangle 595"/>
            <p:cNvSpPr/>
            <p:nvPr/>
          </p:nvSpPr>
          <p:spPr>
            <a:xfrm>
              <a:off x="3340" y="2496"/>
              <a:ext cx="31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1.8</a:t>
              </a:r>
            </a:p>
          </p:txBody>
        </p:sp>
      </p:grpSp>
      <p:sp>
        <p:nvSpPr>
          <p:cNvPr id="20527" name="Rectangle 596"/>
          <p:cNvSpPr/>
          <p:nvPr/>
        </p:nvSpPr>
        <p:spPr>
          <a:xfrm>
            <a:off x="4279900" y="6110287"/>
            <a:ext cx="2044700" cy="5191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800" u="none">
                <a:solidFill>
                  <a:srgbClr val="005c00"/>
                </a:solidFill>
              </a:rPr>
              <a:t>…  …  ...  </a:t>
            </a:r>
          </a:p>
        </p:txBody>
      </p:sp>
      <p:sp>
        <p:nvSpPr>
          <p:cNvPr id="20528" name="Rectangle 597"/>
          <p:cNvSpPr/>
          <p:nvPr/>
        </p:nvSpPr>
        <p:spPr>
          <a:xfrm>
            <a:off x="228600" y="3505200"/>
            <a:ext cx="32194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放松结点2(结点1固定):</a:t>
            </a:r>
          </a:p>
        </p:txBody>
      </p:sp>
      <p:sp>
        <p:nvSpPr>
          <p:cNvPr id="20529" name="Rectangle 598"/>
          <p:cNvSpPr/>
          <p:nvPr/>
        </p:nvSpPr>
        <p:spPr>
          <a:xfrm>
            <a:off x="304800" y="4953000"/>
            <a:ext cx="32194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放松结点1(结点2固定):</a:t>
            </a:r>
          </a:p>
        </p:txBody>
      </p: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0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0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0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0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0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0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whole" animBg="0" autoUpdateAnimBg="0" rev="0" advAuto="0"/>
      <p:bldP spid="20484" grpId="0" uiExpand="1" build="whole" animBg="0" autoUpdateAnimBg="0" rev="0" advAuto="0"/>
      <p:bldP spid="20503" grpId="0" uiExpand="1" build="whole" animBg="0" autoUpdateAnimBg="0" rev="0" advAuto="0"/>
      <p:bldP spid="20504" grpId="0" uiExpand="1" build="whole" animBg="0" autoUpdateAnimBg="0" rev="0" advAuto="0"/>
      <p:bldP spid="20514" grpId="0" uiExpand="1" build="whole" animBg="0" autoUpdateAnimBg="0" rev="0" advAuto="0"/>
      <p:bldP spid="20515" grpId="0" uiExpand="1" build="whole" animBg="0" autoUpdateAnimBg="0" rev="0" advAuto="0"/>
      <p:bldP spid="20517" grpId="0" uiExpand="1" build="whole" animBg="0" autoUpdateAnimBg="0" rev="0" advAuto="0"/>
      <p:bldP spid="20522" grpId="0" uiExpand="1" build="whole" animBg="0" autoUpdateAnimBg="0" rev="0" advAuto="0"/>
      <p:bldP spid="20523" grpId="0" uiExpand="1" build="whole" animBg="0" autoUpdateAnimBg="0" rev="0" advAuto="0"/>
      <p:bldP spid="20525" grpId="0" uiExpand="1" build="whole" animBg="0" autoUpdateAnimBg="0" rev="0" advAuto="0"/>
      <p:bldP spid="20527" grpId="0" uiExpand="1" build="whole" animBg="0" autoUpdateAnimBg="0" rev="0" advAuto="0"/>
      <p:bldP spid="20528" grpId="0" uiExpand="1" build="whole" animBg="0" autoUpdateAnimBg="0" rev="0" advAuto="0"/>
      <p:bldP spid="20529" grpId="0" uiExpand="1" build="whole" animBg="0" autoUpdateAnimBg="0" rev="0" advAuto="0"/>
    </p:bldLst>
  </p:timing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459"/>
          <p:cNvGrpSpPr>
            <a:grpSpLocks/>
          </p:cNvGrpSpPr>
          <p:nvPr/>
        </p:nvGrpSpPr>
        <p:grpSpPr>
          <a:xfrm>
            <a:off x="76200" y="457200"/>
            <a:ext cx="4267200" cy="5719762"/>
            <a:chOff x="2352" y="48"/>
            <a:chExt cx="3120" cy="4031"/>
          </a:xfrm>
        </p:grpSpPr>
        <p:sp>
          <p:nvSpPr>
            <p:cNvPr id="21735" name="Rectangle 2050"/>
            <p:cNvSpPr/>
            <p:nvPr/>
          </p:nvSpPr>
          <p:spPr>
            <a:xfrm>
              <a:off x="4021" y="2038"/>
              <a:ext cx="534" cy="3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-</a:t>
              </a:r>
              <a:r>
                <a:rPr lang="en-US" b="1" i="0" sz="2000" u="none">
                  <a:solidFill>
                    <a:srgbClr val="005c00"/>
                  </a:solidFill>
                </a:rPr>
                <a:t>57.1</a:t>
              </a:r>
            </a:p>
          </p:txBody>
        </p:sp>
        <p:grpSp>
          <p:nvGrpSpPr>
            <p:cNvPr id="21736" name="Group 2051"/>
            <p:cNvGrpSpPr>
              <a:grpSpLocks/>
            </p:cNvGrpSpPr>
            <p:nvPr/>
          </p:nvGrpSpPr>
          <p:grpSpPr>
            <a:xfrm>
              <a:off x="3663" y="927"/>
              <a:ext cx="639" cy="286"/>
              <a:chOff x="1344" y="1008"/>
              <a:chExt cx="678" cy="296"/>
            </a:xfrm>
          </p:grpSpPr>
          <p:sp>
            <p:nvSpPr>
              <p:cNvPr id="22119" name="Freeform 2052"/>
              <p:cNvSpPr/>
              <p:nvPr/>
            </p:nvSpPr>
            <p:spPr>
              <a:xfrm rot="2020367">
                <a:off x="1344" y="1104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tail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22120" name="Object 2090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1680" y="1008"/>
                <a:ext cx="342" cy="296"/>
              </a:xfrm>
              <a:prstGeom prst="rect">
                <a:avLst/>
              </a:prstGeom>
              <a:noFill/>
            </p:spPr>
          </p:pic>
        </p:grpSp>
        <p:grpSp>
          <p:nvGrpSpPr>
            <p:cNvPr id="21737" name="Group 2059"/>
            <p:cNvGrpSpPr>
              <a:grpSpLocks/>
            </p:cNvGrpSpPr>
            <p:nvPr/>
          </p:nvGrpSpPr>
          <p:grpSpPr>
            <a:xfrm>
              <a:off x="2442" y="48"/>
              <a:ext cx="3030" cy="944"/>
              <a:chOff x="2448" y="144"/>
              <a:chExt cx="3216" cy="979"/>
            </a:xfrm>
          </p:grpSpPr>
          <p:sp>
            <p:nvSpPr>
              <p:cNvPr id="22029" name="Oval 2060"/>
              <p:cNvSpPr/>
              <p:nvPr/>
            </p:nvSpPr>
            <p:spPr>
              <a:xfrm>
                <a:off x="5424" y="643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2030" name="Line 2061"/>
              <p:cNvSpPr/>
              <p:nvPr/>
            </p:nvSpPr>
            <p:spPr>
              <a:xfrm>
                <a:off x="5472" y="547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31" name="Line 2062"/>
              <p:cNvSpPr/>
              <p:nvPr/>
            </p:nvSpPr>
            <p:spPr>
              <a:xfrm>
                <a:off x="5280" y="739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32" name="Line 2063"/>
              <p:cNvSpPr/>
              <p:nvPr/>
            </p:nvSpPr>
            <p:spPr>
              <a:xfrm flipV="1">
                <a:off x="5280" y="739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33" name="Line 2064"/>
              <p:cNvSpPr/>
              <p:nvPr/>
            </p:nvSpPr>
            <p:spPr>
              <a:xfrm flipV="1">
                <a:off x="5328" y="739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34" name="Line 2065"/>
              <p:cNvSpPr/>
              <p:nvPr/>
            </p:nvSpPr>
            <p:spPr>
              <a:xfrm flipV="1">
                <a:off x="5376" y="739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35" name="Line 2066"/>
              <p:cNvSpPr/>
              <p:nvPr/>
            </p:nvSpPr>
            <p:spPr>
              <a:xfrm flipV="1">
                <a:off x="5424" y="739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36" name="Line 2067"/>
              <p:cNvSpPr/>
              <p:nvPr/>
            </p:nvSpPr>
            <p:spPr>
              <a:xfrm flipV="1">
                <a:off x="5472" y="739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37" name="Line 2068"/>
              <p:cNvSpPr/>
              <p:nvPr/>
            </p:nvSpPr>
            <p:spPr>
              <a:xfrm flipV="1">
                <a:off x="5520" y="739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38" name="Line 2069"/>
              <p:cNvSpPr/>
              <p:nvPr/>
            </p:nvSpPr>
            <p:spPr>
              <a:xfrm flipV="1">
                <a:off x="5232" y="739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39" name="Line 2070"/>
              <p:cNvSpPr/>
              <p:nvPr/>
            </p:nvSpPr>
            <p:spPr>
              <a:xfrm>
                <a:off x="2784" y="480"/>
                <a:ext cx="2736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40" name="Oval 2071"/>
              <p:cNvSpPr/>
              <p:nvPr/>
            </p:nvSpPr>
            <p:spPr>
              <a:xfrm>
                <a:off x="5424" y="451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22041" name="Group 2072"/>
              <p:cNvGrpSpPr>
                <a:grpSpLocks/>
              </p:cNvGrpSpPr>
              <p:nvPr/>
            </p:nvGrpSpPr>
            <p:grpSpPr>
              <a:xfrm>
                <a:off x="2784" y="336"/>
                <a:ext cx="1008" cy="144"/>
                <a:chOff x="1068" y="1200"/>
                <a:chExt cx="1008" cy="240"/>
              </a:xfrm>
            </p:grpSpPr>
            <p:sp>
              <p:nvSpPr>
                <p:cNvPr id="22110" name="Line 2073"/>
                <p:cNvSpPr/>
                <p:nvPr/>
              </p:nvSpPr>
              <p:spPr>
                <a:xfrm>
                  <a:off x="106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11" name="Line 2074"/>
                <p:cNvSpPr/>
                <p:nvPr/>
              </p:nvSpPr>
              <p:spPr>
                <a:xfrm>
                  <a:off x="121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12" name="Line 2075"/>
                <p:cNvSpPr/>
                <p:nvPr/>
              </p:nvSpPr>
              <p:spPr>
                <a:xfrm>
                  <a:off x="135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13" name="Line 2076"/>
                <p:cNvSpPr/>
                <p:nvPr/>
              </p:nvSpPr>
              <p:spPr>
                <a:xfrm>
                  <a:off x="1500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14" name="Line 2077"/>
                <p:cNvSpPr/>
                <p:nvPr/>
              </p:nvSpPr>
              <p:spPr>
                <a:xfrm>
                  <a:off x="1644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15" name="Line 2078"/>
                <p:cNvSpPr/>
                <p:nvPr/>
              </p:nvSpPr>
              <p:spPr>
                <a:xfrm>
                  <a:off x="178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16" name="Line 2079"/>
                <p:cNvSpPr/>
                <p:nvPr/>
              </p:nvSpPr>
              <p:spPr>
                <a:xfrm>
                  <a:off x="193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17" name="Line 2080"/>
                <p:cNvSpPr/>
                <p:nvPr/>
              </p:nvSpPr>
              <p:spPr>
                <a:xfrm>
                  <a:off x="207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18" name="Line 2081"/>
                <p:cNvSpPr/>
                <p:nvPr/>
              </p:nvSpPr>
              <p:spPr>
                <a:xfrm>
                  <a:off x="1068" y="1200"/>
                  <a:ext cx="1008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2042" name="Group 2082"/>
              <p:cNvGrpSpPr>
                <a:grpSpLocks/>
              </p:cNvGrpSpPr>
              <p:nvPr/>
            </p:nvGrpSpPr>
            <p:grpSpPr>
              <a:xfrm>
                <a:off x="3504" y="499"/>
                <a:ext cx="432" cy="336"/>
                <a:chOff x="4612" y="2928"/>
                <a:chExt cx="432" cy="384"/>
              </a:xfrm>
            </p:grpSpPr>
            <p:sp>
              <p:nvSpPr>
                <p:cNvPr id="22098" name="Oval 2083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99" name="Line 2084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00" name="Line 2085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01" name="Line 2086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02" name="Line 2087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03" name="Line 2088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04" name="Line 2089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05" name="Line 2090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06" name="Line 2091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07" name="Line 2092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08" name="Line 2093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109" name="Oval 2094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22043" name="Object 2079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2544" y="288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22044" name="Object 2080"/>
              <p:cNvPicPr/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5497" y="336"/>
                <a:ext cx="167" cy="167"/>
              </a:xfrm>
              <a:prstGeom prst="rect">
                <a:avLst/>
              </a:prstGeom>
              <a:noFill/>
            </p:spPr>
          </p:pic>
          <p:sp>
            <p:nvSpPr>
              <p:cNvPr id="22045" name="Line 2097"/>
              <p:cNvSpPr/>
              <p:nvPr/>
            </p:nvSpPr>
            <p:spPr>
              <a:xfrm>
                <a:off x="2772" y="931"/>
                <a:ext cx="0" cy="192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46" name="Line 2098"/>
              <p:cNvSpPr/>
              <p:nvPr/>
            </p:nvSpPr>
            <p:spPr>
              <a:xfrm>
                <a:off x="4704" y="931"/>
                <a:ext cx="0" cy="192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47" name="Line 2099"/>
              <p:cNvSpPr/>
              <p:nvPr/>
            </p:nvSpPr>
            <p:spPr>
              <a:xfrm>
                <a:off x="2772" y="1008"/>
                <a:ext cx="9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headEnd type="stealth" len="lg" w="med"/>
                <a:tailEnd type="stealth" len="lg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pic>
            <p:nvPicPr>
              <p:cNvPr id="22048" name="Object 2081"/>
              <p:cNvPicPr/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3120" y="835"/>
                <a:ext cx="339" cy="189"/>
              </a:xfrm>
              <a:prstGeom prst="rect">
                <a:avLst/>
              </a:prstGeom>
              <a:noFill/>
            </p:spPr>
          </p:pic>
          <p:pic>
            <p:nvPicPr>
              <p:cNvPr id="22049" name="Object 2082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3120" y="528"/>
                <a:ext cx="216" cy="155"/>
              </a:xfrm>
              <a:prstGeom prst="rect">
                <a:avLst/>
              </a:prstGeom>
              <a:noFill/>
            </p:spPr>
          </p:pic>
          <p:pic>
            <p:nvPicPr>
              <p:cNvPr id="22050" name="Object 2083"/>
              <p:cNvPicPr/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2928" y="144"/>
                <a:ext cx="784" cy="186"/>
              </a:xfrm>
              <a:prstGeom prst="rect">
                <a:avLst/>
              </a:prstGeom>
              <a:noFill/>
            </p:spPr>
          </p:pic>
          <p:sp>
            <p:nvSpPr>
              <p:cNvPr id="22051" name="Line 2103"/>
              <p:cNvSpPr/>
              <p:nvPr/>
            </p:nvSpPr>
            <p:spPr>
              <a:xfrm>
                <a:off x="3744" y="931"/>
                <a:ext cx="0" cy="192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52" name="Line 2104"/>
              <p:cNvSpPr/>
              <p:nvPr/>
            </p:nvSpPr>
            <p:spPr>
              <a:xfrm>
                <a:off x="4704" y="1008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headEnd type="triangle" len="med" w="med"/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053" name="Line 2105"/>
              <p:cNvSpPr/>
              <p:nvPr/>
            </p:nvSpPr>
            <p:spPr>
              <a:xfrm flipH="1">
                <a:off x="3744" y="100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headEnd type="triangle" len="med" w="med"/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pic>
            <p:nvPicPr>
              <p:cNvPr id="22054" name="Object 2084"/>
              <p:cNvPicPr/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4080" y="835"/>
                <a:ext cx="339" cy="189"/>
              </a:xfrm>
              <a:prstGeom prst="rect">
                <a:avLst/>
              </a:prstGeom>
              <a:noFill/>
            </p:spPr>
          </p:pic>
          <p:pic>
            <p:nvPicPr>
              <p:cNvPr id="22055" name="Object 2085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4128" y="528"/>
                <a:ext cx="216" cy="155"/>
              </a:xfrm>
              <a:prstGeom prst="rect">
                <a:avLst/>
              </a:prstGeom>
              <a:noFill/>
            </p:spPr>
          </p:pic>
          <p:grpSp>
            <p:nvGrpSpPr>
              <p:cNvPr id="22056" name="Group 2108"/>
              <p:cNvGrpSpPr>
                <a:grpSpLocks/>
              </p:cNvGrpSpPr>
              <p:nvPr/>
            </p:nvGrpSpPr>
            <p:grpSpPr>
              <a:xfrm>
                <a:off x="2448" y="456"/>
                <a:ext cx="379" cy="360"/>
                <a:chOff x="576" y="3324"/>
                <a:chExt cx="379" cy="360"/>
              </a:xfrm>
            </p:grpSpPr>
            <p:sp>
              <p:nvSpPr>
                <p:cNvPr id="22085" name="Oval 2109"/>
                <p:cNvSpPr/>
                <p:nvPr/>
              </p:nvSpPr>
              <p:spPr>
                <a:xfrm>
                  <a:off x="813" y="350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86" name="Oval 2110"/>
                <p:cNvSpPr/>
                <p:nvPr/>
              </p:nvSpPr>
              <p:spPr>
                <a:xfrm>
                  <a:off x="623" y="3324"/>
                  <a:ext cx="95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87" name="Line 2111"/>
                <p:cNvSpPr/>
                <p:nvPr/>
              </p:nvSpPr>
              <p:spPr>
                <a:xfrm>
                  <a:off x="718" y="3369"/>
                  <a:ext cx="95" cy="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88" name="Line 2112"/>
                <p:cNvSpPr/>
                <p:nvPr/>
              </p:nvSpPr>
              <p:spPr>
                <a:xfrm>
                  <a:off x="860" y="3414"/>
                  <a:ext cx="0" cy="9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89" name="Line 2113"/>
                <p:cNvSpPr/>
                <p:nvPr/>
              </p:nvSpPr>
              <p:spPr>
                <a:xfrm>
                  <a:off x="576" y="3324"/>
                  <a:ext cx="379" cy="3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90" name="Line 2114"/>
                <p:cNvSpPr/>
                <p:nvPr/>
              </p:nvSpPr>
              <p:spPr>
                <a:xfrm>
                  <a:off x="576" y="341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91" name="Line 2115"/>
                <p:cNvSpPr/>
                <p:nvPr/>
              </p:nvSpPr>
              <p:spPr>
                <a:xfrm>
                  <a:off x="623" y="345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92" name="Line 2116"/>
                <p:cNvSpPr/>
                <p:nvPr/>
              </p:nvSpPr>
              <p:spPr>
                <a:xfrm>
                  <a:off x="671" y="3504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93" name="Line 2117"/>
                <p:cNvSpPr/>
                <p:nvPr/>
              </p:nvSpPr>
              <p:spPr>
                <a:xfrm>
                  <a:off x="718" y="354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94" name="Line 2118"/>
                <p:cNvSpPr/>
                <p:nvPr/>
              </p:nvSpPr>
              <p:spPr>
                <a:xfrm>
                  <a:off x="765" y="359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95" name="Line 2119"/>
                <p:cNvSpPr/>
                <p:nvPr/>
              </p:nvSpPr>
              <p:spPr>
                <a:xfrm>
                  <a:off x="813" y="3639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96" name="Line 2120"/>
                <p:cNvSpPr/>
                <p:nvPr/>
              </p:nvSpPr>
              <p:spPr>
                <a:xfrm>
                  <a:off x="860" y="368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97" name="Oval 2121"/>
                <p:cNvSpPr/>
                <p:nvPr/>
              </p:nvSpPr>
              <p:spPr>
                <a:xfrm>
                  <a:off x="813" y="332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2057" name="Group 2122"/>
              <p:cNvGrpSpPr>
                <a:grpSpLocks/>
              </p:cNvGrpSpPr>
              <p:nvPr/>
            </p:nvGrpSpPr>
            <p:grpSpPr>
              <a:xfrm>
                <a:off x="4416" y="480"/>
                <a:ext cx="432" cy="336"/>
                <a:chOff x="4612" y="2928"/>
                <a:chExt cx="432" cy="384"/>
              </a:xfrm>
            </p:grpSpPr>
            <p:sp>
              <p:nvSpPr>
                <p:cNvPr id="22073" name="Oval 2123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74" name="Line 2124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75" name="Line 2125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76" name="Line 2126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77" name="Line 2127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78" name="Line 2128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79" name="Line 2129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80" name="Line 2130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81" name="Line 2131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82" name="Line 2132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83" name="Line 2133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84" name="Oval 2134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2058" name="Group 2135"/>
              <p:cNvGrpSpPr>
                <a:grpSpLocks/>
              </p:cNvGrpSpPr>
              <p:nvPr/>
            </p:nvGrpSpPr>
            <p:grpSpPr>
              <a:xfrm>
                <a:off x="3648" y="336"/>
                <a:ext cx="1008" cy="144"/>
                <a:chOff x="1068" y="1200"/>
                <a:chExt cx="1008" cy="240"/>
              </a:xfrm>
            </p:grpSpPr>
            <p:sp>
              <p:nvSpPr>
                <p:cNvPr id="22064" name="Line 2136"/>
                <p:cNvSpPr/>
                <p:nvPr/>
              </p:nvSpPr>
              <p:spPr>
                <a:xfrm>
                  <a:off x="106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65" name="Line 2137"/>
                <p:cNvSpPr/>
                <p:nvPr/>
              </p:nvSpPr>
              <p:spPr>
                <a:xfrm>
                  <a:off x="121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66" name="Line 2138"/>
                <p:cNvSpPr/>
                <p:nvPr/>
              </p:nvSpPr>
              <p:spPr>
                <a:xfrm>
                  <a:off x="135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67" name="Line 2139"/>
                <p:cNvSpPr/>
                <p:nvPr/>
              </p:nvSpPr>
              <p:spPr>
                <a:xfrm>
                  <a:off x="1500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68" name="Line 2140"/>
                <p:cNvSpPr/>
                <p:nvPr/>
              </p:nvSpPr>
              <p:spPr>
                <a:xfrm>
                  <a:off x="1644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69" name="Line 2141"/>
                <p:cNvSpPr/>
                <p:nvPr/>
              </p:nvSpPr>
              <p:spPr>
                <a:xfrm>
                  <a:off x="178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70" name="Line 2142"/>
                <p:cNvSpPr/>
                <p:nvPr/>
              </p:nvSpPr>
              <p:spPr>
                <a:xfrm>
                  <a:off x="193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71" name="Line 2143"/>
                <p:cNvSpPr/>
                <p:nvPr/>
              </p:nvSpPr>
              <p:spPr>
                <a:xfrm>
                  <a:off x="207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72" name="Line 2144"/>
                <p:cNvSpPr/>
                <p:nvPr/>
              </p:nvSpPr>
              <p:spPr>
                <a:xfrm>
                  <a:off x="1068" y="1200"/>
                  <a:ext cx="1008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sp>
            <p:nvSpPr>
              <p:cNvPr id="22059" name="Line 2145"/>
              <p:cNvSpPr/>
              <p:nvPr/>
            </p:nvSpPr>
            <p:spPr>
              <a:xfrm>
                <a:off x="5472" y="912"/>
                <a:ext cx="0" cy="192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pic>
            <p:nvPicPr>
              <p:cNvPr id="22060" name="Object 2086"/>
              <p:cNvPicPr/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4941" y="816"/>
                <a:ext cx="339" cy="189"/>
              </a:xfrm>
              <a:prstGeom prst="rect">
                <a:avLst/>
              </a:prstGeom>
              <a:noFill/>
            </p:spPr>
          </p:pic>
          <p:pic>
            <p:nvPicPr>
              <p:cNvPr id="22061" name="Object 2087"/>
              <p:cNvPicPr/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3840" y="480"/>
                <a:ext cx="143" cy="208"/>
              </a:xfrm>
              <a:prstGeom prst="rect">
                <a:avLst/>
              </a:prstGeom>
              <a:noFill/>
            </p:spPr>
          </p:pic>
          <p:pic>
            <p:nvPicPr>
              <p:cNvPr id="22062" name="Object 2088"/>
              <p:cNvPicPr/>
              <p:nvPr/>
            </p:nvPicPr>
            <p:blipFill>
              <a:blip r:embed="rId9"/>
              <a:srcRect/>
              <a:stretch>
                <a:fillRect/>
              </a:stretch>
            </p:blipFill>
            <p:spPr>
              <a:xfrm>
                <a:off x="4696" y="480"/>
                <a:ext cx="159" cy="208"/>
              </a:xfrm>
              <a:prstGeom prst="rect">
                <a:avLst/>
              </a:prstGeom>
              <a:noFill/>
            </p:spPr>
          </p:pic>
          <p:pic>
            <p:nvPicPr>
              <p:cNvPr id="22063" name="Object 2089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4992" y="517"/>
                <a:ext cx="216" cy="155"/>
              </a:xfrm>
              <a:prstGeom prst="rect">
                <a:avLst/>
              </a:prstGeom>
              <a:noFill/>
            </p:spPr>
          </p:pic>
        </p:grpSp>
        <p:grpSp>
          <p:nvGrpSpPr>
            <p:cNvPr id="21738" name="Group 2150"/>
            <p:cNvGrpSpPr>
              <a:grpSpLocks/>
            </p:cNvGrpSpPr>
            <p:nvPr/>
          </p:nvGrpSpPr>
          <p:grpSpPr>
            <a:xfrm>
              <a:off x="2442" y="1002"/>
              <a:ext cx="3030" cy="666"/>
              <a:chOff x="2448" y="893"/>
              <a:chExt cx="3216" cy="691"/>
            </a:xfrm>
          </p:grpSpPr>
          <p:sp>
            <p:nvSpPr>
              <p:cNvPr id="21952" name="Oval 2151"/>
              <p:cNvSpPr/>
              <p:nvPr/>
            </p:nvSpPr>
            <p:spPr>
              <a:xfrm>
                <a:off x="5424" y="139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1953" name="Line 2152"/>
              <p:cNvSpPr/>
              <p:nvPr/>
            </p:nvSpPr>
            <p:spPr>
              <a:xfrm>
                <a:off x="5472" y="1296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954" name="Line 2153"/>
              <p:cNvSpPr/>
              <p:nvPr/>
            </p:nvSpPr>
            <p:spPr>
              <a:xfrm>
                <a:off x="5280" y="148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955" name="Line 2154"/>
              <p:cNvSpPr/>
              <p:nvPr/>
            </p:nvSpPr>
            <p:spPr>
              <a:xfrm flipV="1">
                <a:off x="5280" y="148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956" name="Line 2155"/>
              <p:cNvSpPr/>
              <p:nvPr/>
            </p:nvSpPr>
            <p:spPr>
              <a:xfrm flipV="1">
                <a:off x="5328" y="148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957" name="Line 2156"/>
              <p:cNvSpPr/>
              <p:nvPr/>
            </p:nvSpPr>
            <p:spPr>
              <a:xfrm flipV="1">
                <a:off x="5376" y="148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958" name="Line 2157"/>
              <p:cNvSpPr/>
              <p:nvPr/>
            </p:nvSpPr>
            <p:spPr>
              <a:xfrm flipV="1">
                <a:off x="5424" y="148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959" name="Line 2158"/>
              <p:cNvSpPr/>
              <p:nvPr/>
            </p:nvSpPr>
            <p:spPr>
              <a:xfrm flipV="1">
                <a:off x="5472" y="148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960" name="Line 2159"/>
              <p:cNvSpPr/>
              <p:nvPr/>
            </p:nvSpPr>
            <p:spPr>
              <a:xfrm flipV="1">
                <a:off x="5520" y="148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961" name="Line 2160"/>
              <p:cNvSpPr/>
              <p:nvPr/>
            </p:nvSpPr>
            <p:spPr>
              <a:xfrm flipV="1">
                <a:off x="5232" y="148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962" name="Line 2161"/>
              <p:cNvSpPr/>
              <p:nvPr/>
            </p:nvSpPr>
            <p:spPr>
              <a:xfrm>
                <a:off x="2784" y="1229"/>
                <a:ext cx="2736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963" name="Oval 2162"/>
              <p:cNvSpPr/>
              <p:nvPr/>
            </p:nvSpPr>
            <p:spPr>
              <a:xfrm>
                <a:off x="5424" y="120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21964" name="Group 2163"/>
              <p:cNvGrpSpPr>
                <a:grpSpLocks/>
              </p:cNvGrpSpPr>
              <p:nvPr/>
            </p:nvGrpSpPr>
            <p:grpSpPr>
              <a:xfrm>
                <a:off x="2784" y="1085"/>
                <a:ext cx="1008" cy="144"/>
                <a:chOff x="1068" y="1200"/>
                <a:chExt cx="1008" cy="240"/>
              </a:xfrm>
            </p:grpSpPr>
            <p:sp>
              <p:nvSpPr>
                <p:cNvPr id="22020" name="Line 2164"/>
                <p:cNvSpPr/>
                <p:nvPr/>
              </p:nvSpPr>
              <p:spPr>
                <a:xfrm>
                  <a:off x="106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21" name="Line 2165"/>
                <p:cNvSpPr/>
                <p:nvPr/>
              </p:nvSpPr>
              <p:spPr>
                <a:xfrm>
                  <a:off x="121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22" name="Line 2166"/>
                <p:cNvSpPr/>
                <p:nvPr/>
              </p:nvSpPr>
              <p:spPr>
                <a:xfrm>
                  <a:off x="135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23" name="Line 2167"/>
                <p:cNvSpPr/>
                <p:nvPr/>
              </p:nvSpPr>
              <p:spPr>
                <a:xfrm>
                  <a:off x="1500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24" name="Line 2168"/>
                <p:cNvSpPr/>
                <p:nvPr/>
              </p:nvSpPr>
              <p:spPr>
                <a:xfrm>
                  <a:off x="1644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25" name="Line 2169"/>
                <p:cNvSpPr/>
                <p:nvPr/>
              </p:nvSpPr>
              <p:spPr>
                <a:xfrm>
                  <a:off x="178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26" name="Line 2170"/>
                <p:cNvSpPr/>
                <p:nvPr/>
              </p:nvSpPr>
              <p:spPr>
                <a:xfrm>
                  <a:off x="193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27" name="Line 2171"/>
                <p:cNvSpPr/>
                <p:nvPr/>
              </p:nvSpPr>
              <p:spPr>
                <a:xfrm>
                  <a:off x="207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28" name="Line 2172"/>
                <p:cNvSpPr/>
                <p:nvPr/>
              </p:nvSpPr>
              <p:spPr>
                <a:xfrm>
                  <a:off x="1068" y="1200"/>
                  <a:ext cx="1008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1965" name="Group 2173"/>
              <p:cNvGrpSpPr>
                <a:grpSpLocks/>
              </p:cNvGrpSpPr>
              <p:nvPr/>
            </p:nvGrpSpPr>
            <p:grpSpPr>
              <a:xfrm>
                <a:off x="3504" y="1248"/>
                <a:ext cx="432" cy="336"/>
                <a:chOff x="4612" y="2928"/>
                <a:chExt cx="432" cy="384"/>
              </a:xfrm>
            </p:grpSpPr>
            <p:sp>
              <p:nvSpPr>
                <p:cNvPr id="22008" name="Oval 2174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09" name="Line 2175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10" name="Line 2176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11" name="Line 2177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12" name="Line 2178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13" name="Line 2179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14" name="Line 2180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15" name="Line 2181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16" name="Line 2182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17" name="Line 2183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18" name="Line 2184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19" name="Oval 2185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21966" name="Object 2074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2544" y="1037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21967" name="Object 2075"/>
              <p:cNvPicPr/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5497" y="1085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21968" name="Object 2076"/>
              <p:cNvPicPr/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2928" y="893"/>
                <a:ext cx="784" cy="186"/>
              </a:xfrm>
              <a:prstGeom prst="rect">
                <a:avLst/>
              </a:prstGeom>
              <a:noFill/>
            </p:spPr>
          </p:pic>
          <p:grpSp>
            <p:nvGrpSpPr>
              <p:cNvPr id="21969" name="Group 2189"/>
              <p:cNvGrpSpPr>
                <a:grpSpLocks/>
              </p:cNvGrpSpPr>
              <p:nvPr/>
            </p:nvGrpSpPr>
            <p:grpSpPr>
              <a:xfrm>
                <a:off x="2448" y="1205"/>
                <a:ext cx="379" cy="360"/>
                <a:chOff x="576" y="3324"/>
                <a:chExt cx="379" cy="360"/>
              </a:xfrm>
            </p:grpSpPr>
            <p:sp>
              <p:nvSpPr>
                <p:cNvPr id="21995" name="Oval 2190"/>
                <p:cNvSpPr/>
                <p:nvPr/>
              </p:nvSpPr>
              <p:spPr>
                <a:xfrm>
                  <a:off x="813" y="350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96" name="Oval 2191"/>
                <p:cNvSpPr/>
                <p:nvPr/>
              </p:nvSpPr>
              <p:spPr>
                <a:xfrm>
                  <a:off x="623" y="3324"/>
                  <a:ext cx="95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97" name="Line 2192"/>
                <p:cNvSpPr/>
                <p:nvPr/>
              </p:nvSpPr>
              <p:spPr>
                <a:xfrm>
                  <a:off x="718" y="3369"/>
                  <a:ext cx="95" cy="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98" name="Line 2193"/>
                <p:cNvSpPr/>
                <p:nvPr/>
              </p:nvSpPr>
              <p:spPr>
                <a:xfrm>
                  <a:off x="860" y="3414"/>
                  <a:ext cx="0" cy="90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99" name="Line 2194"/>
                <p:cNvSpPr/>
                <p:nvPr/>
              </p:nvSpPr>
              <p:spPr>
                <a:xfrm>
                  <a:off x="576" y="3324"/>
                  <a:ext cx="379" cy="3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00" name="Line 2195"/>
                <p:cNvSpPr/>
                <p:nvPr/>
              </p:nvSpPr>
              <p:spPr>
                <a:xfrm>
                  <a:off x="576" y="341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01" name="Line 2196"/>
                <p:cNvSpPr/>
                <p:nvPr/>
              </p:nvSpPr>
              <p:spPr>
                <a:xfrm>
                  <a:off x="623" y="345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02" name="Line 2197"/>
                <p:cNvSpPr/>
                <p:nvPr/>
              </p:nvSpPr>
              <p:spPr>
                <a:xfrm>
                  <a:off x="671" y="3504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03" name="Line 2198"/>
                <p:cNvSpPr/>
                <p:nvPr/>
              </p:nvSpPr>
              <p:spPr>
                <a:xfrm>
                  <a:off x="718" y="3549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04" name="Line 2199"/>
                <p:cNvSpPr/>
                <p:nvPr/>
              </p:nvSpPr>
              <p:spPr>
                <a:xfrm>
                  <a:off x="765" y="359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05" name="Line 2200"/>
                <p:cNvSpPr/>
                <p:nvPr/>
              </p:nvSpPr>
              <p:spPr>
                <a:xfrm>
                  <a:off x="813" y="3639"/>
                  <a:ext cx="9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06" name="Line 2201"/>
                <p:cNvSpPr/>
                <p:nvPr/>
              </p:nvSpPr>
              <p:spPr>
                <a:xfrm>
                  <a:off x="860" y="3684"/>
                  <a:ext cx="95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007" name="Oval 2202"/>
                <p:cNvSpPr/>
                <p:nvPr/>
              </p:nvSpPr>
              <p:spPr>
                <a:xfrm>
                  <a:off x="813" y="3324"/>
                  <a:ext cx="94" cy="90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1970" name="Group 2203"/>
              <p:cNvGrpSpPr>
                <a:grpSpLocks/>
              </p:cNvGrpSpPr>
              <p:nvPr/>
            </p:nvGrpSpPr>
            <p:grpSpPr>
              <a:xfrm>
                <a:off x="4416" y="1229"/>
                <a:ext cx="432" cy="336"/>
                <a:chOff x="4612" y="2928"/>
                <a:chExt cx="432" cy="384"/>
              </a:xfrm>
            </p:grpSpPr>
            <p:sp>
              <p:nvSpPr>
                <p:cNvPr id="21983" name="Oval 2204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84" name="Line 2205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85" name="Line 2206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86" name="Line 2207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87" name="Line 2208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88" name="Line 2209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89" name="Line 2210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90" name="Line 2211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91" name="Line 2212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92" name="Line 2213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93" name="Line 2214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94" name="Oval 2215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1971" name="Group 2216"/>
              <p:cNvGrpSpPr>
                <a:grpSpLocks/>
              </p:cNvGrpSpPr>
              <p:nvPr/>
            </p:nvGrpSpPr>
            <p:grpSpPr>
              <a:xfrm>
                <a:off x="3648" y="1085"/>
                <a:ext cx="1008" cy="144"/>
                <a:chOff x="1068" y="1200"/>
                <a:chExt cx="1008" cy="240"/>
              </a:xfrm>
            </p:grpSpPr>
            <p:sp>
              <p:nvSpPr>
                <p:cNvPr id="21974" name="Line 2217"/>
                <p:cNvSpPr/>
                <p:nvPr/>
              </p:nvSpPr>
              <p:spPr>
                <a:xfrm>
                  <a:off x="106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75" name="Line 2218"/>
                <p:cNvSpPr/>
                <p:nvPr/>
              </p:nvSpPr>
              <p:spPr>
                <a:xfrm>
                  <a:off x="121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76" name="Line 2219"/>
                <p:cNvSpPr/>
                <p:nvPr/>
              </p:nvSpPr>
              <p:spPr>
                <a:xfrm>
                  <a:off x="135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77" name="Line 2220"/>
                <p:cNvSpPr/>
                <p:nvPr/>
              </p:nvSpPr>
              <p:spPr>
                <a:xfrm>
                  <a:off x="1500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78" name="Line 2221"/>
                <p:cNvSpPr/>
                <p:nvPr/>
              </p:nvSpPr>
              <p:spPr>
                <a:xfrm>
                  <a:off x="1644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79" name="Line 2222"/>
                <p:cNvSpPr/>
                <p:nvPr/>
              </p:nvSpPr>
              <p:spPr>
                <a:xfrm>
                  <a:off x="178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80" name="Line 2223"/>
                <p:cNvSpPr/>
                <p:nvPr/>
              </p:nvSpPr>
              <p:spPr>
                <a:xfrm>
                  <a:off x="193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81" name="Line 2224"/>
                <p:cNvSpPr/>
                <p:nvPr/>
              </p:nvSpPr>
              <p:spPr>
                <a:xfrm>
                  <a:off x="207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82" name="Line 2225"/>
                <p:cNvSpPr/>
                <p:nvPr/>
              </p:nvSpPr>
              <p:spPr>
                <a:xfrm>
                  <a:off x="1068" y="1200"/>
                  <a:ext cx="1008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21972" name="Object 2077"/>
              <p:cNvPicPr/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3840" y="1229"/>
                <a:ext cx="143" cy="208"/>
              </a:xfrm>
              <a:prstGeom prst="rect">
                <a:avLst/>
              </a:prstGeom>
              <a:noFill/>
            </p:spPr>
          </p:pic>
          <p:pic>
            <p:nvPicPr>
              <p:cNvPr id="21973" name="Object 2078"/>
              <p:cNvPicPr/>
              <p:nvPr/>
            </p:nvPicPr>
            <p:blipFill>
              <a:blip r:embed="rId9"/>
              <a:srcRect/>
              <a:stretch>
                <a:fillRect/>
              </a:stretch>
            </p:blipFill>
            <p:spPr>
              <a:xfrm>
                <a:off x="4696" y="1229"/>
                <a:ext cx="159" cy="208"/>
              </a:xfrm>
              <a:prstGeom prst="rect">
                <a:avLst/>
              </a:prstGeom>
              <a:noFill/>
            </p:spPr>
          </p:pic>
        </p:grpSp>
        <p:grpSp>
          <p:nvGrpSpPr>
            <p:cNvPr id="21739" name="Group 2228"/>
            <p:cNvGrpSpPr>
              <a:grpSpLocks/>
            </p:cNvGrpSpPr>
            <p:nvPr/>
          </p:nvGrpSpPr>
          <p:grpSpPr>
            <a:xfrm>
              <a:off x="3663" y="1113"/>
              <a:ext cx="1040" cy="277"/>
              <a:chOff x="3744" y="1152"/>
              <a:chExt cx="1104" cy="288"/>
            </a:xfrm>
          </p:grpSpPr>
          <p:pic>
            <p:nvPicPr>
              <p:cNvPr id="21950" name="Object 2072"/>
              <p:cNvPicPr/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3744" y="1152"/>
                <a:ext cx="240" cy="288"/>
              </a:xfrm>
              <a:prstGeom prst="rect">
                <a:avLst/>
              </a:prstGeom>
              <a:noFill/>
            </p:spPr>
          </p:pic>
          <p:pic>
            <p:nvPicPr>
              <p:cNvPr id="21951" name="Object 2073"/>
              <p:cNvPicPr/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4608" y="1152"/>
                <a:ext cx="240" cy="288"/>
              </a:xfrm>
              <a:prstGeom prst="rect">
                <a:avLst/>
              </a:prstGeom>
              <a:noFill/>
            </p:spPr>
          </p:pic>
        </p:grpSp>
        <p:grpSp>
          <p:nvGrpSpPr>
            <p:cNvPr id="21740" name="Group 2231"/>
            <p:cNvGrpSpPr>
              <a:grpSpLocks/>
            </p:cNvGrpSpPr>
            <p:nvPr/>
          </p:nvGrpSpPr>
          <p:grpSpPr>
            <a:xfrm>
              <a:off x="2352" y="1020"/>
              <a:ext cx="2216" cy="694"/>
              <a:chOff x="2352" y="1056"/>
              <a:chExt cx="2352" cy="720"/>
            </a:xfrm>
          </p:grpSpPr>
          <p:grpSp>
            <p:nvGrpSpPr>
              <p:cNvPr id="21939" name="Group 2232"/>
              <p:cNvGrpSpPr>
                <a:grpSpLocks/>
              </p:cNvGrpSpPr>
              <p:nvPr/>
            </p:nvGrpSpPr>
            <p:grpSpPr>
              <a:xfrm>
                <a:off x="3744" y="1152"/>
                <a:ext cx="960" cy="624"/>
                <a:chOff x="2778" y="1968"/>
                <a:chExt cx="1158" cy="776"/>
              </a:xfrm>
            </p:grpSpPr>
            <p:pic>
              <p:nvPicPr>
                <p:cNvPr id="21944" name="Object 2070"/>
                <p:cNvPicPr/>
                <p:nvPr/>
              </p:nvPicPr>
              <p:blipFill>
                <a:blip r:embed="rId1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>
                <a:xfrm>
                  <a:off x="2778" y="1968"/>
                  <a:ext cx="1158" cy="486"/>
                </a:xfrm>
                <a:prstGeom prst="rect">
                  <a:avLst/>
                </a:prstGeom>
                <a:noFill/>
              </p:spPr>
            </p:pic>
            <p:sp>
              <p:nvSpPr>
                <p:cNvPr id="21945" name="Line 2234"/>
                <p:cNvSpPr/>
                <p:nvPr/>
              </p:nvSpPr>
              <p:spPr>
                <a:xfrm flipV="1">
                  <a:off x="2784" y="1968"/>
                  <a:ext cx="0" cy="336"/>
                </a:xfrm>
                <a:prstGeom prst="line">
                  <a:avLst/>
                </a:prstGeom>
                <a:noFill/>
                <a:ln w="9524">
                  <a:solidFill>
                    <a:srgbClr val="2004EC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46" name="Line 2235"/>
                <p:cNvSpPr/>
                <p:nvPr/>
              </p:nvSpPr>
              <p:spPr>
                <a:xfrm flipV="1">
                  <a:off x="3888" y="1968"/>
                  <a:ext cx="0" cy="336"/>
                </a:xfrm>
                <a:prstGeom prst="line">
                  <a:avLst/>
                </a:prstGeom>
                <a:noFill/>
                <a:ln w="9524">
                  <a:solidFill>
                    <a:srgbClr val="2004EC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pic>
              <p:nvPicPr>
                <p:cNvPr id="21947" name="Object 2071"/>
                <p:cNvPicPr/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>
                <a:xfrm>
                  <a:off x="2861" y="2448"/>
                  <a:ext cx="621" cy="296"/>
                </a:xfrm>
                <a:prstGeom prst="rect">
                  <a:avLst/>
                </a:prstGeom>
                <a:noFill/>
              </p:spPr>
            </p:pic>
            <p:sp>
              <p:nvSpPr>
                <p:cNvPr id="21948" name="Line 2237"/>
                <p:cNvSpPr/>
                <p:nvPr/>
              </p:nvSpPr>
              <p:spPr>
                <a:xfrm flipH="1">
                  <a:off x="3504" y="2112"/>
                  <a:ext cx="384" cy="432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949" name="Line 2238"/>
                <p:cNvSpPr/>
                <p:nvPr/>
              </p:nvSpPr>
              <p:spPr>
                <a:xfrm>
                  <a:off x="2784" y="2160"/>
                  <a:ext cx="144" cy="384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21940" name="Object 2068"/>
              <p:cNvPicPr/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352" y="1056"/>
                <a:ext cx="1392" cy="480"/>
              </a:xfrm>
              <a:prstGeom prst="rect">
                <a:avLst/>
              </a:prstGeom>
              <a:noFill/>
            </p:spPr>
          </p:pic>
          <p:sp>
            <p:nvSpPr>
              <p:cNvPr id="21941" name="Line 2240"/>
              <p:cNvSpPr/>
              <p:nvPr/>
            </p:nvSpPr>
            <p:spPr>
              <a:xfrm flipV="1">
                <a:off x="3744" y="1056"/>
                <a:ext cx="0" cy="270"/>
              </a:xfrm>
              <a:prstGeom prst="line">
                <a:avLst/>
              </a:prstGeom>
              <a:noFill/>
              <a:ln w="9524">
                <a:solidFill>
                  <a:srgbClr val="2004EC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pic>
            <p:nvPicPr>
              <p:cNvPr id="21942" name="Object 2069"/>
              <p:cNvPicPr/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3216" y="1440"/>
                <a:ext cx="433" cy="238"/>
              </a:xfrm>
              <a:prstGeom prst="rect">
                <a:avLst/>
              </a:prstGeom>
              <a:noFill/>
            </p:spPr>
          </p:pic>
          <p:sp>
            <p:nvSpPr>
              <p:cNvPr id="21943" name="Line 2242"/>
              <p:cNvSpPr/>
              <p:nvPr/>
            </p:nvSpPr>
            <p:spPr>
              <a:xfrm flipH="1">
                <a:off x="3504" y="1248"/>
                <a:ext cx="222" cy="192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1741" name="Group 2243"/>
            <p:cNvGrpSpPr>
              <a:grpSpLocks/>
            </p:cNvGrpSpPr>
            <p:nvPr/>
          </p:nvGrpSpPr>
          <p:grpSpPr>
            <a:xfrm>
              <a:off x="4477" y="927"/>
              <a:ext cx="639" cy="286"/>
              <a:chOff x="288" y="960"/>
              <a:chExt cx="678" cy="296"/>
            </a:xfrm>
          </p:grpSpPr>
          <p:sp>
            <p:nvSpPr>
              <p:cNvPr id="21937" name="Freeform 2244"/>
              <p:cNvSpPr/>
              <p:nvPr/>
            </p:nvSpPr>
            <p:spPr>
              <a:xfrm rot="2020367">
                <a:off x="288" y="1056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tail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21938" name="Object 2067"/>
              <p:cNvPicPr/>
              <p:nvPr/>
            </p:nvPicPr>
            <p:blipFill>
              <a:blip r:embed="rId15"/>
              <a:srcRect/>
              <a:stretch>
                <a:fillRect/>
              </a:stretch>
            </p:blipFill>
            <p:spPr>
              <a:xfrm>
                <a:off x="624" y="960"/>
                <a:ext cx="342" cy="296"/>
              </a:xfrm>
              <a:prstGeom prst="rect">
                <a:avLst/>
              </a:prstGeom>
              <a:noFill/>
            </p:spPr>
          </p:pic>
        </p:grpSp>
        <p:grpSp>
          <p:nvGrpSpPr>
            <p:cNvPr id="21742" name="Group 2246"/>
            <p:cNvGrpSpPr>
              <a:grpSpLocks/>
            </p:cNvGrpSpPr>
            <p:nvPr/>
          </p:nvGrpSpPr>
          <p:grpSpPr>
            <a:xfrm>
              <a:off x="2442" y="2732"/>
              <a:ext cx="2985" cy="371"/>
              <a:chOff x="2592" y="3360"/>
              <a:chExt cx="3168" cy="384"/>
            </a:xfrm>
          </p:grpSpPr>
          <p:sp>
            <p:nvSpPr>
              <p:cNvPr id="21884" name="Line 2247"/>
              <p:cNvSpPr/>
              <p:nvPr/>
            </p:nvSpPr>
            <p:spPr>
              <a:xfrm>
                <a:off x="5376" y="36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grpSp>
            <p:nvGrpSpPr>
              <p:cNvPr id="21885" name="Group 2248"/>
              <p:cNvGrpSpPr>
                <a:grpSpLocks/>
              </p:cNvGrpSpPr>
              <p:nvPr/>
            </p:nvGrpSpPr>
            <p:grpSpPr>
              <a:xfrm>
                <a:off x="2592" y="3360"/>
                <a:ext cx="3168" cy="384"/>
                <a:chOff x="2496" y="2083"/>
                <a:chExt cx="3168" cy="384"/>
              </a:xfrm>
            </p:grpSpPr>
            <p:sp>
              <p:nvSpPr>
                <p:cNvPr id="21886" name="Oval 2249"/>
                <p:cNvSpPr/>
                <p:nvPr/>
              </p:nvSpPr>
              <p:spPr>
                <a:xfrm>
                  <a:off x="5472" y="2275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87" name="Line 2250"/>
                <p:cNvSpPr/>
                <p:nvPr/>
              </p:nvSpPr>
              <p:spPr>
                <a:xfrm>
                  <a:off x="5520" y="2179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88" name="Line 2251"/>
                <p:cNvSpPr/>
                <p:nvPr/>
              </p:nvSpPr>
              <p:spPr>
                <a:xfrm flipV="1">
                  <a:off x="5328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89" name="Line 2252"/>
                <p:cNvSpPr/>
                <p:nvPr/>
              </p:nvSpPr>
              <p:spPr>
                <a:xfrm flipV="1">
                  <a:off x="5376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90" name="Line 2253"/>
                <p:cNvSpPr/>
                <p:nvPr/>
              </p:nvSpPr>
              <p:spPr>
                <a:xfrm flipV="1">
                  <a:off x="5424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91" name="Line 2254"/>
                <p:cNvSpPr/>
                <p:nvPr/>
              </p:nvSpPr>
              <p:spPr>
                <a:xfrm flipV="1">
                  <a:off x="5472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92" name="Line 2255"/>
                <p:cNvSpPr/>
                <p:nvPr/>
              </p:nvSpPr>
              <p:spPr>
                <a:xfrm flipV="1">
                  <a:off x="5520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93" name="Line 2256"/>
                <p:cNvSpPr/>
                <p:nvPr/>
              </p:nvSpPr>
              <p:spPr>
                <a:xfrm flipV="1">
                  <a:off x="5568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94" name="Line 2257"/>
                <p:cNvSpPr/>
                <p:nvPr/>
              </p:nvSpPr>
              <p:spPr>
                <a:xfrm flipV="1">
                  <a:off x="5280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95" name="Line 2258"/>
                <p:cNvSpPr/>
                <p:nvPr/>
              </p:nvSpPr>
              <p:spPr>
                <a:xfrm>
                  <a:off x="2832" y="2112"/>
                  <a:ext cx="2736" cy="0"/>
                </a:xfrm>
                <a:prstGeom prst="line">
                  <a:avLst/>
                </a:prstGeom>
                <a:noFill/>
                <a:ln w="57150">
                  <a:solidFill>
                    <a:srgbClr val="8000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96" name="Oval 2259"/>
                <p:cNvSpPr/>
                <p:nvPr/>
              </p:nvSpPr>
              <p:spPr>
                <a:xfrm>
                  <a:off x="5472" y="2083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grpSp>
              <p:nvGrpSpPr>
                <p:cNvPr id="21897" name="Group 2260"/>
                <p:cNvGrpSpPr>
                  <a:grpSpLocks/>
                </p:cNvGrpSpPr>
                <p:nvPr/>
              </p:nvGrpSpPr>
              <p:grpSpPr>
                <a:xfrm>
                  <a:off x="3552" y="2131"/>
                  <a:ext cx="432" cy="336"/>
                  <a:chOff x="4612" y="2928"/>
                  <a:chExt cx="432" cy="384"/>
                </a:xfrm>
              </p:grpSpPr>
              <p:sp>
                <p:nvSpPr>
                  <p:cNvPr id="21925" name="Oval 2261"/>
                  <p:cNvSpPr/>
                  <p:nvPr/>
                </p:nvSpPr>
                <p:spPr>
                  <a:xfrm>
                    <a:off x="4804" y="3120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26" name="Line 2262"/>
                  <p:cNvSpPr/>
                  <p:nvPr/>
                </p:nvSpPr>
                <p:spPr>
                  <a:xfrm>
                    <a:off x="4852" y="3024"/>
                    <a:ext cx="0" cy="96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27" name="Line 2263"/>
                  <p:cNvSpPr/>
                  <p:nvPr/>
                </p:nvSpPr>
                <p:spPr>
                  <a:xfrm>
                    <a:off x="4660" y="3216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28" name="Line 2264"/>
                  <p:cNvSpPr/>
                  <p:nvPr/>
                </p:nvSpPr>
                <p:spPr>
                  <a:xfrm flipV="1">
                    <a:off x="466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29" name="Line 2265"/>
                  <p:cNvSpPr/>
                  <p:nvPr/>
                </p:nvSpPr>
                <p:spPr>
                  <a:xfrm flipV="1">
                    <a:off x="470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30" name="Line 2266"/>
                  <p:cNvSpPr/>
                  <p:nvPr/>
                </p:nvSpPr>
                <p:spPr>
                  <a:xfrm flipV="1">
                    <a:off x="4756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31" name="Line 2267"/>
                  <p:cNvSpPr/>
                  <p:nvPr/>
                </p:nvSpPr>
                <p:spPr>
                  <a:xfrm flipV="1">
                    <a:off x="4804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32" name="Line 2268"/>
                  <p:cNvSpPr/>
                  <p:nvPr/>
                </p:nvSpPr>
                <p:spPr>
                  <a:xfrm flipV="1">
                    <a:off x="485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33" name="Line 2269"/>
                  <p:cNvSpPr/>
                  <p:nvPr/>
                </p:nvSpPr>
                <p:spPr>
                  <a:xfrm flipV="1">
                    <a:off x="490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34" name="Line 2270"/>
                  <p:cNvSpPr/>
                  <p:nvPr/>
                </p:nvSpPr>
                <p:spPr>
                  <a:xfrm flipV="1">
                    <a:off x="494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35" name="Line 2271"/>
                  <p:cNvSpPr/>
                  <p:nvPr/>
                </p:nvSpPr>
                <p:spPr>
                  <a:xfrm flipV="1">
                    <a:off x="461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36" name="Oval 2272"/>
                  <p:cNvSpPr/>
                  <p:nvPr/>
                </p:nvSpPr>
                <p:spPr>
                  <a:xfrm>
                    <a:off x="4804" y="2928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</p:grpSp>
            <p:grpSp>
              <p:nvGrpSpPr>
                <p:cNvPr id="21898" name="Group 2273"/>
                <p:cNvGrpSpPr>
                  <a:grpSpLocks/>
                </p:cNvGrpSpPr>
                <p:nvPr/>
              </p:nvGrpSpPr>
              <p:grpSpPr>
                <a:xfrm>
                  <a:off x="2496" y="2088"/>
                  <a:ext cx="379" cy="360"/>
                  <a:chOff x="576" y="3324"/>
                  <a:chExt cx="379" cy="360"/>
                </a:xfrm>
              </p:grpSpPr>
              <p:sp>
                <p:nvSpPr>
                  <p:cNvPr id="21912" name="Oval 2274"/>
                  <p:cNvSpPr/>
                  <p:nvPr/>
                </p:nvSpPr>
                <p:spPr>
                  <a:xfrm>
                    <a:off x="813" y="3504"/>
                    <a:ext cx="94" cy="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13" name="Oval 2275"/>
                  <p:cNvSpPr/>
                  <p:nvPr/>
                </p:nvSpPr>
                <p:spPr>
                  <a:xfrm>
                    <a:off x="623" y="3324"/>
                    <a:ext cx="95" cy="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14" name="Line 2276"/>
                  <p:cNvSpPr/>
                  <p:nvPr/>
                </p:nvSpPr>
                <p:spPr>
                  <a:xfrm>
                    <a:off x="718" y="3369"/>
                    <a:ext cx="95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15" name="Line 2277"/>
                  <p:cNvSpPr/>
                  <p:nvPr/>
                </p:nvSpPr>
                <p:spPr>
                  <a:xfrm>
                    <a:off x="860" y="3414"/>
                    <a:ext cx="0" cy="90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16" name="Line 2278"/>
                  <p:cNvSpPr/>
                  <p:nvPr/>
                </p:nvSpPr>
                <p:spPr>
                  <a:xfrm>
                    <a:off x="576" y="3324"/>
                    <a:ext cx="379" cy="36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17" name="Line 2279"/>
                  <p:cNvSpPr/>
                  <p:nvPr/>
                </p:nvSpPr>
                <p:spPr>
                  <a:xfrm>
                    <a:off x="576" y="3414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18" name="Line 2280"/>
                  <p:cNvSpPr/>
                  <p:nvPr/>
                </p:nvSpPr>
                <p:spPr>
                  <a:xfrm>
                    <a:off x="623" y="3459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19" name="Line 2281"/>
                  <p:cNvSpPr/>
                  <p:nvPr/>
                </p:nvSpPr>
                <p:spPr>
                  <a:xfrm>
                    <a:off x="671" y="3504"/>
                    <a:ext cx="94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20" name="Line 2282"/>
                  <p:cNvSpPr/>
                  <p:nvPr/>
                </p:nvSpPr>
                <p:spPr>
                  <a:xfrm>
                    <a:off x="718" y="3549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21" name="Line 2283"/>
                  <p:cNvSpPr/>
                  <p:nvPr/>
                </p:nvSpPr>
                <p:spPr>
                  <a:xfrm>
                    <a:off x="765" y="3594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22" name="Line 2284"/>
                  <p:cNvSpPr/>
                  <p:nvPr/>
                </p:nvSpPr>
                <p:spPr>
                  <a:xfrm>
                    <a:off x="813" y="3639"/>
                    <a:ext cx="94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23" name="Line 2285"/>
                  <p:cNvSpPr/>
                  <p:nvPr/>
                </p:nvSpPr>
                <p:spPr>
                  <a:xfrm>
                    <a:off x="860" y="3684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24" name="Oval 2286"/>
                  <p:cNvSpPr/>
                  <p:nvPr/>
                </p:nvSpPr>
                <p:spPr>
                  <a:xfrm>
                    <a:off x="813" y="3324"/>
                    <a:ext cx="94" cy="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</p:grpSp>
            <p:grpSp>
              <p:nvGrpSpPr>
                <p:cNvPr id="21899" name="Group 2287"/>
                <p:cNvGrpSpPr>
                  <a:grpSpLocks/>
                </p:cNvGrpSpPr>
                <p:nvPr/>
              </p:nvGrpSpPr>
              <p:grpSpPr>
                <a:xfrm>
                  <a:off x="4464" y="2112"/>
                  <a:ext cx="432" cy="336"/>
                  <a:chOff x="4612" y="2928"/>
                  <a:chExt cx="432" cy="384"/>
                </a:xfrm>
              </p:grpSpPr>
              <p:sp>
                <p:nvSpPr>
                  <p:cNvPr id="21900" name="Oval 2288"/>
                  <p:cNvSpPr/>
                  <p:nvPr/>
                </p:nvSpPr>
                <p:spPr>
                  <a:xfrm>
                    <a:off x="4804" y="3120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01" name="Line 2289"/>
                  <p:cNvSpPr/>
                  <p:nvPr/>
                </p:nvSpPr>
                <p:spPr>
                  <a:xfrm>
                    <a:off x="4852" y="3024"/>
                    <a:ext cx="0" cy="96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02" name="Line 2290"/>
                  <p:cNvSpPr/>
                  <p:nvPr/>
                </p:nvSpPr>
                <p:spPr>
                  <a:xfrm>
                    <a:off x="4660" y="3216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03" name="Line 2291"/>
                  <p:cNvSpPr/>
                  <p:nvPr/>
                </p:nvSpPr>
                <p:spPr>
                  <a:xfrm flipV="1">
                    <a:off x="466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04" name="Line 2292"/>
                  <p:cNvSpPr/>
                  <p:nvPr/>
                </p:nvSpPr>
                <p:spPr>
                  <a:xfrm flipV="1">
                    <a:off x="470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05" name="Line 2293"/>
                  <p:cNvSpPr/>
                  <p:nvPr/>
                </p:nvSpPr>
                <p:spPr>
                  <a:xfrm flipV="1">
                    <a:off x="4756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06" name="Line 2294"/>
                  <p:cNvSpPr/>
                  <p:nvPr/>
                </p:nvSpPr>
                <p:spPr>
                  <a:xfrm flipV="1">
                    <a:off x="4804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07" name="Line 2295"/>
                  <p:cNvSpPr/>
                  <p:nvPr/>
                </p:nvSpPr>
                <p:spPr>
                  <a:xfrm flipV="1">
                    <a:off x="485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08" name="Line 2296"/>
                  <p:cNvSpPr/>
                  <p:nvPr/>
                </p:nvSpPr>
                <p:spPr>
                  <a:xfrm flipV="1">
                    <a:off x="490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09" name="Line 2297"/>
                  <p:cNvSpPr/>
                  <p:nvPr/>
                </p:nvSpPr>
                <p:spPr>
                  <a:xfrm flipV="1">
                    <a:off x="494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10" name="Line 2298"/>
                  <p:cNvSpPr/>
                  <p:nvPr/>
                </p:nvSpPr>
                <p:spPr>
                  <a:xfrm flipV="1">
                    <a:off x="461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911" name="Oval 2299"/>
                  <p:cNvSpPr/>
                  <p:nvPr/>
                </p:nvSpPr>
                <p:spPr>
                  <a:xfrm>
                    <a:off x="4804" y="2928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</p:grpSp>
          </p:grpSp>
        </p:grpSp>
        <p:grpSp>
          <p:nvGrpSpPr>
            <p:cNvPr id="21743" name="Group 2308"/>
            <p:cNvGrpSpPr>
              <a:grpSpLocks/>
            </p:cNvGrpSpPr>
            <p:nvPr/>
          </p:nvGrpSpPr>
          <p:grpSpPr>
            <a:xfrm>
              <a:off x="3399" y="1761"/>
              <a:ext cx="1440" cy="324"/>
              <a:chOff x="3552" y="3024"/>
              <a:chExt cx="1529" cy="336"/>
            </a:xfrm>
          </p:grpSpPr>
          <p:sp>
            <p:nvSpPr>
              <p:cNvPr id="21881" name="Freeform 2309"/>
              <p:cNvSpPr/>
              <p:nvPr/>
            </p:nvSpPr>
            <p:spPr>
              <a:xfrm rot="21499649">
                <a:off x="4444" y="3120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21882" name="Object 2065"/>
              <p:cNvPicPr/>
              <p:nvPr/>
            </p:nvPicPr>
            <p:blipFill>
              <a:blip r:embed="rId16"/>
              <a:srcRect/>
              <a:stretch>
                <a:fillRect/>
              </a:stretch>
            </p:blipFill>
            <p:spPr>
              <a:xfrm>
                <a:off x="4739" y="3024"/>
                <a:ext cx="342" cy="228"/>
              </a:xfrm>
              <a:prstGeom prst="rect">
                <a:avLst/>
              </a:prstGeom>
              <a:noFill/>
            </p:spPr>
          </p:pic>
          <p:pic>
            <p:nvPicPr>
              <p:cNvPr id="21883" name="Object 2066"/>
              <p:cNvPicPr/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3552" y="3060"/>
                <a:ext cx="264" cy="300"/>
              </a:xfrm>
              <a:prstGeom prst="rect">
                <a:avLst/>
              </a:prstGeom>
              <a:noFill/>
            </p:spPr>
          </p:pic>
        </p:grpSp>
        <p:sp>
          <p:nvSpPr>
            <p:cNvPr id="21744" name="Rectangle 2316"/>
            <p:cNvSpPr/>
            <p:nvPr/>
          </p:nvSpPr>
          <p:spPr>
            <a:xfrm>
              <a:off x="3523" y="2038"/>
              <a:ext cx="534" cy="3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-</a:t>
              </a:r>
              <a:r>
                <a:rPr lang="en-US" b="1" i="0" sz="2000" u="none">
                  <a:solidFill>
                    <a:srgbClr val="005c00"/>
                  </a:solidFill>
                </a:rPr>
                <a:t>28.6</a:t>
              </a:r>
            </a:p>
          </p:txBody>
        </p:sp>
        <p:sp>
          <p:nvSpPr>
            <p:cNvPr id="21745" name="Rectangle 2317"/>
            <p:cNvSpPr/>
            <p:nvPr/>
          </p:nvSpPr>
          <p:spPr>
            <a:xfrm>
              <a:off x="4474" y="2038"/>
              <a:ext cx="534" cy="3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-</a:t>
              </a:r>
              <a:r>
                <a:rPr lang="en-US" b="1" i="0" sz="2000" u="none">
                  <a:solidFill>
                    <a:srgbClr val="005c00"/>
                  </a:solidFill>
                </a:rPr>
                <a:t>42.9</a:t>
              </a:r>
            </a:p>
          </p:txBody>
        </p:sp>
        <p:sp>
          <p:nvSpPr>
            <p:cNvPr id="21746" name="Line 2318"/>
            <p:cNvSpPr/>
            <p:nvPr/>
          </p:nvSpPr>
          <p:spPr>
            <a:xfrm flipH="1">
              <a:off x="3980" y="2177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arrow" len="med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1747" name="Group 2319"/>
            <p:cNvGrpSpPr>
              <a:grpSpLocks/>
            </p:cNvGrpSpPr>
            <p:nvPr/>
          </p:nvGrpSpPr>
          <p:grpSpPr>
            <a:xfrm>
              <a:off x="2932" y="1658"/>
              <a:ext cx="725" cy="280"/>
              <a:chOff x="3064" y="1718"/>
              <a:chExt cx="769" cy="290"/>
            </a:xfrm>
          </p:grpSpPr>
          <p:sp>
            <p:nvSpPr>
              <p:cNvPr id="21879" name="Freeform 2320"/>
              <p:cNvSpPr/>
              <p:nvPr/>
            </p:nvSpPr>
            <p:spPr>
              <a:xfrm rot="21499649">
                <a:off x="3456" y="1824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21880" name="Rectangle 2321"/>
              <p:cNvSpPr/>
              <p:nvPr/>
            </p:nvSpPr>
            <p:spPr>
              <a:xfrm>
                <a:off x="3064" y="1718"/>
                <a:ext cx="488" cy="2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1" i="0" sz="2000" u="none">
                    <a:solidFill>
                      <a:srgbClr val="005c00"/>
                    </a:solidFill>
                  </a:rPr>
                  <a:t>28.6</a:t>
                </a:r>
              </a:p>
            </p:txBody>
          </p:sp>
        </p:grpSp>
        <p:grpSp>
          <p:nvGrpSpPr>
            <p:cNvPr id="21748" name="Group 2322"/>
            <p:cNvGrpSpPr>
              <a:grpSpLocks/>
            </p:cNvGrpSpPr>
            <p:nvPr/>
          </p:nvGrpSpPr>
          <p:grpSpPr>
            <a:xfrm>
              <a:off x="2397" y="2038"/>
              <a:ext cx="3030" cy="371"/>
              <a:chOff x="2496" y="2784"/>
              <a:chExt cx="3216" cy="384"/>
            </a:xfrm>
          </p:grpSpPr>
          <p:grpSp>
            <p:nvGrpSpPr>
              <p:cNvPr id="21826" name="Group 2323"/>
              <p:cNvGrpSpPr>
                <a:grpSpLocks/>
              </p:cNvGrpSpPr>
              <p:nvPr/>
            </p:nvGrpSpPr>
            <p:grpSpPr>
              <a:xfrm>
                <a:off x="2496" y="2784"/>
                <a:ext cx="3168" cy="384"/>
                <a:chOff x="2496" y="2083"/>
                <a:chExt cx="3168" cy="384"/>
              </a:xfrm>
            </p:grpSpPr>
            <p:sp>
              <p:nvSpPr>
                <p:cNvPr id="21828" name="Oval 2324"/>
                <p:cNvSpPr/>
                <p:nvPr/>
              </p:nvSpPr>
              <p:spPr>
                <a:xfrm>
                  <a:off x="5472" y="2275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29" name="Line 2325"/>
                <p:cNvSpPr/>
                <p:nvPr/>
              </p:nvSpPr>
              <p:spPr>
                <a:xfrm>
                  <a:off x="5520" y="2179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30" name="Line 2326"/>
                <p:cNvSpPr/>
                <p:nvPr/>
              </p:nvSpPr>
              <p:spPr>
                <a:xfrm flipV="1">
                  <a:off x="5328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31" name="Line 2327"/>
                <p:cNvSpPr/>
                <p:nvPr/>
              </p:nvSpPr>
              <p:spPr>
                <a:xfrm flipV="1">
                  <a:off x="5376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32" name="Line 2328"/>
                <p:cNvSpPr/>
                <p:nvPr/>
              </p:nvSpPr>
              <p:spPr>
                <a:xfrm flipV="1">
                  <a:off x="5424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33" name="Line 2329"/>
                <p:cNvSpPr/>
                <p:nvPr/>
              </p:nvSpPr>
              <p:spPr>
                <a:xfrm flipV="1">
                  <a:off x="5472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34" name="Line 2330"/>
                <p:cNvSpPr/>
                <p:nvPr/>
              </p:nvSpPr>
              <p:spPr>
                <a:xfrm flipV="1">
                  <a:off x="5520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35" name="Line 2331"/>
                <p:cNvSpPr/>
                <p:nvPr/>
              </p:nvSpPr>
              <p:spPr>
                <a:xfrm flipV="1">
                  <a:off x="5568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36" name="Line 2332"/>
                <p:cNvSpPr/>
                <p:nvPr/>
              </p:nvSpPr>
              <p:spPr>
                <a:xfrm flipV="1">
                  <a:off x="5280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37" name="Line 2333"/>
                <p:cNvSpPr/>
                <p:nvPr/>
              </p:nvSpPr>
              <p:spPr>
                <a:xfrm>
                  <a:off x="2832" y="2112"/>
                  <a:ext cx="2736" cy="0"/>
                </a:xfrm>
                <a:prstGeom prst="line">
                  <a:avLst/>
                </a:prstGeom>
                <a:noFill/>
                <a:ln w="57150">
                  <a:solidFill>
                    <a:srgbClr val="8000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838" name="Oval 2334"/>
                <p:cNvSpPr/>
                <p:nvPr/>
              </p:nvSpPr>
              <p:spPr>
                <a:xfrm>
                  <a:off x="5472" y="2083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grpSp>
              <p:nvGrpSpPr>
                <p:cNvPr id="21839" name="Group 2335"/>
                <p:cNvGrpSpPr>
                  <a:grpSpLocks/>
                </p:cNvGrpSpPr>
                <p:nvPr/>
              </p:nvGrpSpPr>
              <p:grpSpPr>
                <a:xfrm>
                  <a:off x="3552" y="2131"/>
                  <a:ext cx="432" cy="336"/>
                  <a:chOff x="4612" y="2928"/>
                  <a:chExt cx="432" cy="384"/>
                </a:xfrm>
              </p:grpSpPr>
              <p:sp>
                <p:nvSpPr>
                  <p:cNvPr id="21867" name="Oval 2336"/>
                  <p:cNvSpPr/>
                  <p:nvPr/>
                </p:nvSpPr>
                <p:spPr>
                  <a:xfrm>
                    <a:off x="4804" y="3120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68" name="Line 2337"/>
                  <p:cNvSpPr/>
                  <p:nvPr/>
                </p:nvSpPr>
                <p:spPr>
                  <a:xfrm>
                    <a:off x="4852" y="3024"/>
                    <a:ext cx="0" cy="96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69" name="Line 2338"/>
                  <p:cNvSpPr/>
                  <p:nvPr/>
                </p:nvSpPr>
                <p:spPr>
                  <a:xfrm>
                    <a:off x="4660" y="3216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70" name="Line 2339"/>
                  <p:cNvSpPr/>
                  <p:nvPr/>
                </p:nvSpPr>
                <p:spPr>
                  <a:xfrm flipV="1">
                    <a:off x="466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71" name="Line 2340"/>
                  <p:cNvSpPr/>
                  <p:nvPr/>
                </p:nvSpPr>
                <p:spPr>
                  <a:xfrm flipV="1">
                    <a:off x="470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72" name="Line 2341"/>
                  <p:cNvSpPr/>
                  <p:nvPr/>
                </p:nvSpPr>
                <p:spPr>
                  <a:xfrm flipV="1">
                    <a:off x="4756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73" name="Line 2342"/>
                  <p:cNvSpPr/>
                  <p:nvPr/>
                </p:nvSpPr>
                <p:spPr>
                  <a:xfrm flipV="1">
                    <a:off x="4804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74" name="Line 2343"/>
                  <p:cNvSpPr/>
                  <p:nvPr/>
                </p:nvSpPr>
                <p:spPr>
                  <a:xfrm flipV="1">
                    <a:off x="485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75" name="Line 2344"/>
                  <p:cNvSpPr/>
                  <p:nvPr/>
                </p:nvSpPr>
                <p:spPr>
                  <a:xfrm flipV="1">
                    <a:off x="490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76" name="Line 2345"/>
                  <p:cNvSpPr/>
                  <p:nvPr/>
                </p:nvSpPr>
                <p:spPr>
                  <a:xfrm flipV="1">
                    <a:off x="494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77" name="Line 2346"/>
                  <p:cNvSpPr/>
                  <p:nvPr/>
                </p:nvSpPr>
                <p:spPr>
                  <a:xfrm flipV="1">
                    <a:off x="461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78" name="Oval 2347"/>
                  <p:cNvSpPr/>
                  <p:nvPr/>
                </p:nvSpPr>
                <p:spPr>
                  <a:xfrm>
                    <a:off x="4804" y="2928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</p:grpSp>
            <p:grpSp>
              <p:nvGrpSpPr>
                <p:cNvPr id="21840" name="Group 2348"/>
                <p:cNvGrpSpPr>
                  <a:grpSpLocks/>
                </p:cNvGrpSpPr>
                <p:nvPr/>
              </p:nvGrpSpPr>
              <p:grpSpPr>
                <a:xfrm>
                  <a:off x="2496" y="2088"/>
                  <a:ext cx="379" cy="360"/>
                  <a:chOff x="576" y="3324"/>
                  <a:chExt cx="379" cy="360"/>
                </a:xfrm>
              </p:grpSpPr>
              <p:sp>
                <p:nvSpPr>
                  <p:cNvPr id="21854" name="Oval 2349"/>
                  <p:cNvSpPr/>
                  <p:nvPr/>
                </p:nvSpPr>
                <p:spPr>
                  <a:xfrm>
                    <a:off x="813" y="3504"/>
                    <a:ext cx="94" cy="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55" name="Oval 2350"/>
                  <p:cNvSpPr/>
                  <p:nvPr/>
                </p:nvSpPr>
                <p:spPr>
                  <a:xfrm>
                    <a:off x="623" y="3324"/>
                    <a:ext cx="95" cy="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56" name="Line 2351"/>
                  <p:cNvSpPr/>
                  <p:nvPr/>
                </p:nvSpPr>
                <p:spPr>
                  <a:xfrm>
                    <a:off x="718" y="3369"/>
                    <a:ext cx="95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57" name="Line 2352"/>
                  <p:cNvSpPr/>
                  <p:nvPr/>
                </p:nvSpPr>
                <p:spPr>
                  <a:xfrm>
                    <a:off x="860" y="3414"/>
                    <a:ext cx="0" cy="90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58" name="Line 2353"/>
                  <p:cNvSpPr/>
                  <p:nvPr/>
                </p:nvSpPr>
                <p:spPr>
                  <a:xfrm>
                    <a:off x="576" y="3324"/>
                    <a:ext cx="379" cy="36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59" name="Line 2354"/>
                  <p:cNvSpPr/>
                  <p:nvPr/>
                </p:nvSpPr>
                <p:spPr>
                  <a:xfrm>
                    <a:off x="576" y="3414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60" name="Line 2355"/>
                  <p:cNvSpPr/>
                  <p:nvPr/>
                </p:nvSpPr>
                <p:spPr>
                  <a:xfrm>
                    <a:off x="623" y="3459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61" name="Line 2356"/>
                  <p:cNvSpPr/>
                  <p:nvPr/>
                </p:nvSpPr>
                <p:spPr>
                  <a:xfrm>
                    <a:off x="671" y="3504"/>
                    <a:ext cx="94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62" name="Line 2357"/>
                  <p:cNvSpPr/>
                  <p:nvPr/>
                </p:nvSpPr>
                <p:spPr>
                  <a:xfrm>
                    <a:off x="718" y="3549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63" name="Line 2358"/>
                  <p:cNvSpPr/>
                  <p:nvPr/>
                </p:nvSpPr>
                <p:spPr>
                  <a:xfrm>
                    <a:off x="765" y="3594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64" name="Line 2359"/>
                  <p:cNvSpPr/>
                  <p:nvPr/>
                </p:nvSpPr>
                <p:spPr>
                  <a:xfrm>
                    <a:off x="813" y="3639"/>
                    <a:ext cx="94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65" name="Line 2360"/>
                  <p:cNvSpPr/>
                  <p:nvPr/>
                </p:nvSpPr>
                <p:spPr>
                  <a:xfrm>
                    <a:off x="860" y="3684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66" name="Oval 2361"/>
                  <p:cNvSpPr/>
                  <p:nvPr/>
                </p:nvSpPr>
                <p:spPr>
                  <a:xfrm>
                    <a:off x="813" y="3324"/>
                    <a:ext cx="94" cy="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</p:grpSp>
            <p:grpSp>
              <p:nvGrpSpPr>
                <p:cNvPr id="21841" name="Group 2362"/>
                <p:cNvGrpSpPr>
                  <a:grpSpLocks/>
                </p:cNvGrpSpPr>
                <p:nvPr/>
              </p:nvGrpSpPr>
              <p:grpSpPr>
                <a:xfrm>
                  <a:off x="4464" y="2112"/>
                  <a:ext cx="432" cy="336"/>
                  <a:chOff x="4612" y="2928"/>
                  <a:chExt cx="432" cy="384"/>
                </a:xfrm>
              </p:grpSpPr>
              <p:sp>
                <p:nvSpPr>
                  <p:cNvPr id="21842" name="Oval 2363"/>
                  <p:cNvSpPr/>
                  <p:nvPr/>
                </p:nvSpPr>
                <p:spPr>
                  <a:xfrm>
                    <a:off x="4804" y="3120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43" name="Line 2364"/>
                  <p:cNvSpPr/>
                  <p:nvPr/>
                </p:nvSpPr>
                <p:spPr>
                  <a:xfrm>
                    <a:off x="4852" y="3024"/>
                    <a:ext cx="0" cy="96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44" name="Line 2365"/>
                  <p:cNvSpPr/>
                  <p:nvPr/>
                </p:nvSpPr>
                <p:spPr>
                  <a:xfrm>
                    <a:off x="4660" y="3216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45" name="Line 2366"/>
                  <p:cNvSpPr/>
                  <p:nvPr/>
                </p:nvSpPr>
                <p:spPr>
                  <a:xfrm flipV="1">
                    <a:off x="466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46" name="Line 2367"/>
                  <p:cNvSpPr/>
                  <p:nvPr/>
                </p:nvSpPr>
                <p:spPr>
                  <a:xfrm flipV="1">
                    <a:off x="470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47" name="Line 2368"/>
                  <p:cNvSpPr/>
                  <p:nvPr/>
                </p:nvSpPr>
                <p:spPr>
                  <a:xfrm flipV="1">
                    <a:off x="4756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48" name="Line 2369"/>
                  <p:cNvSpPr/>
                  <p:nvPr/>
                </p:nvSpPr>
                <p:spPr>
                  <a:xfrm flipV="1">
                    <a:off x="4804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49" name="Line 2370"/>
                  <p:cNvSpPr/>
                  <p:nvPr/>
                </p:nvSpPr>
                <p:spPr>
                  <a:xfrm flipV="1">
                    <a:off x="485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50" name="Line 2371"/>
                  <p:cNvSpPr/>
                  <p:nvPr/>
                </p:nvSpPr>
                <p:spPr>
                  <a:xfrm flipV="1">
                    <a:off x="490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51" name="Line 2372"/>
                  <p:cNvSpPr/>
                  <p:nvPr/>
                </p:nvSpPr>
                <p:spPr>
                  <a:xfrm flipV="1">
                    <a:off x="494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52" name="Line 2373"/>
                  <p:cNvSpPr/>
                  <p:nvPr/>
                </p:nvSpPr>
                <p:spPr>
                  <a:xfrm flipV="1">
                    <a:off x="461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53" name="Oval 2374"/>
                  <p:cNvSpPr/>
                  <p:nvPr/>
                </p:nvSpPr>
                <p:spPr>
                  <a:xfrm>
                    <a:off x="4804" y="2928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</p:grpSp>
          </p:grpSp>
          <p:sp>
            <p:nvSpPr>
              <p:cNvPr id="21827" name="Line 2375"/>
              <p:cNvSpPr/>
              <p:nvPr/>
            </p:nvSpPr>
            <p:spPr>
              <a:xfrm>
                <a:off x="5328" y="307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1749" name="Group 2376"/>
            <p:cNvGrpSpPr>
              <a:grpSpLocks/>
            </p:cNvGrpSpPr>
            <p:nvPr/>
          </p:nvGrpSpPr>
          <p:grpSpPr>
            <a:xfrm>
              <a:off x="3111" y="2406"/>
              <a:ext cx="727" cy="300"/>
              <a:chOff x="3254" y="2493"/>
              <a:chExt cx="771" cy="311"/>
            </a:xfrm>
          </p:grpSpPr>
          <p:sp>
            <p:nvSpPr>
              <p:cNvPr id="21824" name="Freeform 2377"/>
              <p:cNvSpPr/>
              <p:nvPr/>
            </p:nvSpPr>
            <p:spPr>
              <a:xfrm rot="21499649">
                <a:off x="3648" y="2640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21825" name="Rectangle 2378"/>
              <p:cNvSpPr/>
              <p:nvPr/>
            </p:nvSpPr>
            <p:spPr>
              <a:xfrm>
                <a:off x="3254" y="2493"/>
                <a:ext cx="488" cy="2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1" i="0" sz="2000" u="none">
                    <a:solidFill>
                      <a:srgbClr val="005c00"/>
                    </a:solidFill>
                  </a:rPr>
                  <a:t>21.4</a:t>
                </a:r>
              </a:p>
            </p:txBody>
          </p:sp>
        </p:grpSp>
        <p:pic>
          <p:nvPicPr>
            <p:cNvPr id="21750" name="Object 2063"/>
            <p:cNvPicPr/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4319" y="2536"/>
              <a:ext cx="249" cy="289"/>
            </a:xfrm>
            <a:prstGeom prst="rect">
              <a:avLst/>
            </a:prstGeom>
            <a:noFill/>
          </p:spPr>
        </p:pic>
        <p:sp>
          <p:nvSpPr>
            <p:cNvPr id="21751" name="Rectangle 2385"/>
            <p:cNvSpPr/>
            <p:nvPr/>
          </p:nvSpPr>
          <p:spPr>
            <a:xfrm>
              <a:off x="3217" y="2768"/>
              <a:ext cx="428" cy="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-9.2</a:t>
              </a:r>
            </a:p>
          </p:txBody>
        </p:sp>
        <p:sp>
          <p:nvSpPr>
            <p:cNvPr id="21752" name="Rectangle 2386"/>
            <p:cNvSpPr/>
            <p:nvPr/>
          </p:nvSpPr>
          <p:spPr>
            <a:xfrm>
              <a:off x="3578" y="2779"/>
              <a:ext cx="521" cy="2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-12.2</a:t>
              </a:r>
            </a:p>
          </p:txBody>
        </p:sp>
        <p:sp>
          <p:nvSpPr>
            <p:cNvPr id="21753" name="Line 2387"/>
            <p:cNvSpPr/>
            <p:nvPr/>
          </p:nvSpPr>
          <p:spPr>
            <a:xfrm flipH="1">
              <a:off x="4025" y="287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arrow" len="med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754" name="Rectangle 2388"/>
            <p:cNvSpPr/>
            <p:nvPr/>
          </p:nvSpPr>
          <p:spPr>
            <a:xfrm>
              <a:off x="4090" y="2768"/>
              <a:ext cx="428" cy="2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-6.1</a:t>
              </a:r>
            </a:p>
          </p:txBody>
        </p:sp>
        <p:grpSp>
          <p:nvGrpSpPr>
            <p:cNvPr id="21755" name="Group 2389"/>
            <p:cNvGrpSpPr>
              <a:grpSpLocks/>
            </p:cNvGrpSpPr>
            <p:nvPr/>
          </p:nvGrpSpPr>
          <p:grpSpPr>
            <a:xfrm>
              <a:off x="3899" y="2362"/>
              <a:ext cx="681" cy="297"/>
              <a:chOff x="3302" y="2496"/>
              <a:chExt cx="723" cy="308"/>
            </a:xfrm>
          </p:grpSpPr>
          <p:sp>
            <p:nvSpPr>
              <p:cNvPr id="21822" name="Freeform 2390"/>
              <p:cNvSpPr/>
              <p:nvPr/>
            </p:nvSpPr>
            <p:spPr>
              <a:xfrm rot="21499649">
                <a:off x="3648" y="2640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21823" name="Rectangle 2391"/>
              <p:cNvSpPr/>
              <p:nvPr/>
            </p:nvSpPr>
            <p:spPr>
              <a:xfrm>
                <a:off x="3302" y="2496"/>
                <a:ext cx="390" cy="2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1" i="0" sz="2000" u="none">
                    <a:solidFill>
                      <a:srgbClr val="005c00"/>
                    </a:solidFill>
                  </a:rPr>
                  <a:t>6.1</a:t>
                </a:r>
              </a:p>
            </p:txBody>
          </p:sp>
        </p:grpSp>
        <p:grpSp>
          <p:nvGrpSpPr>
            <p:cNvPr id="21756" name="Group 2392"/>
            <p:cNvGrpSpPr>
              <a:grpSpLocks/>
            </p:cNvGrpSpPr>
            <p:nvPr/>
          </p:nvGrpSpPr>
          <p:grpSpPr>
            <a:xfrm>
              <a:off x="2442" y="3334"/>
              <a:ext cx="2985" cy="370"/>
              <a:chOff x="2592" y="3360"/>
              <a:chExt cx="3168" cy="384"/>
            </a:xfrm>
          </p:grpSpPr>
          <p:sp>
            <p:nvSpPr>
              <p:cNvPr id="21769" name="Line 2393"/>
              <p:cNvSpPr/>
              <p:nvPr/>
            </p:nvSpPr>
            <p:spPr>
              <a:xfrm>
                <a:off x="5376" y="36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grpSp>
            <p:nvGrpSpPr>
              <p:cNvPr id="21770" name="Group 2394"/>
              <p:cNvGrpSpPr>
                <a:grpSpLocks/>
              </p:cNvGrpSpPr>
              <p:nvPr/>
            </p:nvGrpSpPr>
            <p:grpSpPr>
              <a:xfrm>
                <a:off x="2592" y="3360"/>
                <a:ext cx="3168" cy="384"/>
                <a:chOff x="2496" y="2083"/>
                <a:chExt cx="3168" cy="384"/>
              </a:xfrm>
            </p:grpSpPr>
            <p:sp>
              <p:nvSpPr>
                <p:cNvPr id="21771" name="Oval 2395"/>
                <p:cNvSpPr/>
                <p:nvPr/>
              </p:nvSpPr>
              <p:spPr>
                <a:xfrm>
                  <a:off x="5472" y="2275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772" name="Line 2396"/>
                <p:cNvSpPr/>
                <p:nvPr/>
              </p:nvSpPr>
              <p:spPr>
                <a:xfrm>
                  <a:off x="5520" y="2179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773" name="Line 2397"/>
                <p:cNvSpPr/>
                <p:nvPr/>
              </p:nvSpPr>
              <p:spPr>
                <a:xfrm flipV="1">
                  <a:off x="5328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774" name="Line 2398"/>
                <p:cNvSpPr/>
                <p:nvPr/>
              </p:nvSpPr>
              <p:spPr>
                <a:xfrm flipV="1">
                  <a:off x="5376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775" name="Line 2399"/>
                <p:cNvSpPr/>
                <p:nvPr/>
              </p:nvSpPr>
              <p:spPr>
                <a:xfrm flipV="1">
                  <a:off x="5424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776" name="Line 2400"/>
                <p:cNvSpPr/>
                <p:nvPr/>
              </p:nvSpPr>
              <p:spPr>
                <a:xfrm flipV="1">
                  <a:off x="5472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777" name="Line 2401"/>
                <p:cNvSpPr/>
                <p:nvPr/>
              </p:nvSpPr>
              <p:spPr>
                <a:xfrm flipV="1">
                  <a:off x="5520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778" name="Line 2402"/>
                <p:cNvSpPr/>
                <p:nvPr/>
              </p:nvSpPr>
              <p:spPr>
                <a:xfrm flipV="1">
                  <a:off x="5568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779" name="Line 2403"/>
                <p:cNvSpPr/>
                <p:nvPr/>
              </p:nvSpPr>
              <p:spPr>
                <a:xfrm flipV="1">
                  <a:off x="5280" y="2371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780" name="Line 2404"/>
                <p:cNvSpPr/>
                <p:nvPr/>
              </p:nvSpPr>
              <p:spPr>
                <a:xfrm>
                  <a:off x="2832" y="2112"/>
                  <a:ext cx="2736" cy="0"/>
                </a:xfrm>
                <a:prstGeom prst="line">
                  <a:avLst/>
                </a:prstGeom>
                <a:noFill/>
                <a:ln w="57150">
                  <a:solidFill>
                    <a:srgbClr val="8000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1781" name="Oval 2405"/>
                <p:cNvSpPr/>
                <p:nvPr/>
              </p:nvSpPr>
              <p:spPr>
                <a:xfrm>
                  <a:off x="5472" y="2083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grpSp>
              <p:nvGrpSpPr>
                <p:cNvPr id="21782" name="Group 2406"/>
                <p:cNvGrpSpPr>
                  <a:grpSpLocks/>
                </p:cNvGrpSpPr>
                <p:nvPr/>
              </p:nvGrpSpPr>
              <p:grpSpPr>
                <a:xfrm>
                  <a:off x="3552" y="2131"/>
                  <a:ext cx="432" cy="336"/>
                  <a:chOff x="4612" y="2928"/>
                  <a:chExt cx="432" cy="384"/>
                </a:xfrm>
              </p:grpSpPr>
              <p:sp>
                <p:nvSpPr>
                  <p:cNvPr id="21810" name="Oval 2407"/>
                  <p:cNvSpPr/>
                  <p:nvPr/>
                </p:nvSpPr>
                <p:spPr>
                  <a:xfrm>
                    <a:off x="4804" y="3120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11" name="Line 2408"/>
                  <p:cNvSpPr/>
                  <p:nvPr/>
                </p:nvSpPr>
                <p:spPr>
                  <a:xfrm>
                    <a:off x="4852" y="3024"/>
                    <a:ext cx="0" cy="96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12" name="Line 2409"/>
                  <p:cNvSpPr/>
                  <p:nvPr/>
                </p:nvSpPr>
                <p:spPr>
                  <a:xfrm>
                    <a:off x="4660" y="3216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13" name="Line 2410"/>
                  <p:cNvSpPr/>
                  <p:nvPr/>
                </p:nvSpPr>
                <p:spPr>
                  <a:xfrm flipV="1">
                    <a:off x="466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14" name="Line 2411"/>
                  <p:cNvSpPr/>
                  <p:nvPr/>
                </p:nvSpPr>
                <p:spPr>
                  <a:xfrm flipV="1">
                    <a:off x="470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15" name="Line 2412"/>
                  <p:cNvSpPr/>
                  <p:nvPr/>
                </p:nvSpPr>
                <p:spPr>
                  <a:xfrm flipV="1">
                    <a:off x="4756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16" name="Line 2413"/>
                  <p:cNvSpPr/>
                  <p:nvPr/>
                </p:nvSpPr>
                <p:spPr>
                  <a:xfrm flipV="1">
                    <a:off x="4804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17" name="Line 2414"/>
                  <p:cNvSpPr/>
                  <p:nvPr/>
                </p:nvSpPr>
                <p:spPr>
                  <a:xfrm flipV="1">
                    <a:off x="485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18" name="Line 2415"/>
                  <p:cNvSpPr/>
                  <p:nvPr/>
                </p:nvSpPr>
                <p:spPr>
                  <a:xfrm flipV="1">
                    <a:off x="490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19" name="Line 2416"/>
                  <p:cNvSpPr/>
                  <p:nvPr/>
                </p:nvSpPr>
                <p:spPr>
                  <a:xfrm flipV="1">
                    <a:off x="494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20" name="Line 2417"/>
                  <p:cNvSpPr/>
                  <p:nvPr/>
                </p:nvSpPr>
                <p:spPr>
                  <a:xfrm flipV="1">
                    <a:off x="461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21" name="Oval 2418"/>
                  <p:cNvSpPr/>
                  <p:nvPr/>
                </p:nvSpPr>
                <p:spPr>
                  <a:xfrm>
                    <a:off x="4804" y="2928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</p:grpSp>
            <p:grpSp>
              <p:nvGrpSpPr>
                <p:cNvPr id="21783" name="Group 2419"/>
                <p:cNvGrpSpPr>
                  <a:grpSpLocks/>
                </p:cNvGrpSpPr>
                <p:nvPr/>
              </p:nvGrpSpPr>
              <p:grpSpPr>
                <a:xfrm>
                  <a:off x="2496" y="2088"/>
                  <a:ext cx="379" cy="360"/>
                  <a:chOff x="576" y="3324"/>
                  <a:chExt cx="379" cy="360"/>
                </a:xfrm>
              </p:grpSpPr>
              <p:sp>
                <p:nvSpPr>
                  <p:cNvPr id="21797" name="Oval 2420"/>
                  <p:cNvSpPr/>
                  <p:nvPr/>
                </p:nvSpPr>
                <p:spPr>
                  <a:xfrm>
                    <a:off x="813" y="3504"/>
                    <a:ext cx="94" cy="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98" name="Oval 2421"/>
                  <p:cNvSpPr/>
                  <p:nvPr/>
                </p:nvSpPr>
                <p:spPr>
                  <a:xfrm>
                    <a:off x="623" y="3324"/>
                    <a:ext cx="95" cy="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99" name="Line 2422"/>
                  <p:cNvSpPr/>
                  <p:nvPr/>
                </p:nvSpPr>
                <p:spPr>
                  <a:xfrm>
                    <a:off x="718" y="3369"/>
                    <a:ext cx="95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00" name="Line 2423"/>
                  <p:cNvSpPr/>
                  <p:nvPr/>
                </p:nvSpPr>
                <p:spPr>
                  <a:xfrm>
                    <a:off x="860" y="3414"/>
                    <a:ext cx="0" cy="90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01" name="Line 2424"/>
                  <p:cNvSpPr/>
                  <p:nvPr/>
                </p:nvSpPr>
                <p:spPr>
                  <a:xfrm>
                    <a:off x="576" y="3324"/>
                    <a:ext cx="379" cy="36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02" name="Line 2425"/>
                  <p:cNvSpPr/>
                  <p:nvPr/>
                </p:nvSpPr>
                <p:spPr>
                  <a:xfrm>
                    <a:off x="576" y="3414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03" name="Line 2426"/>
                  <p:cNvSpPr/>
                  <p:nvPr/>
                </p:nvSpPr>
                <p:spPr>
                  <a:xfrm>
                    <a:off x="623" y="3459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04" name="Line 2427"/>
                  <p:cNvSpPr/>
                  <p:nvPr/>
                </p:nvSpPr>
                <p:spPr>
                  <a:xfrm>
                    <a:off x="671" y="3504"/>
                    <a:ext cx="94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05" name="Line 2428"/>
                  <p:cNvSpPr/>
                  <p:nvPr/>
                </p:nvSpPr>
                <p:spPr>
                  <a:xfrm>
                    <a:off x="718" y="3549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06" name="Line 2429"/>
                  <p:cNvSpPr/>
                  <p:nvPr/>
                </p:nvSpPr>
                <p:spPr>
                  <a:xfrm>
                    <a:off x="765" y="3594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07" name="Line 2430"/>
                  <p:cNvSpPr/>
                  <p:nvPr/>
                </p:nvSpPr>
                <p:spPr>
                  <a:xfrm>
                    <a:off x="813" y="3639"/>
                    <a:ext cx="94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08" name="Line 2431"/>
                  <p:cNvSpPr/>
                  <p:nvPr/>
                </p:nvSpPr>
                <p:spPr>
                  <a:xfrm>
                    <a:off x="860" y="3684"/>
                    <a:ext cx="95" cy="0"/>
                  </a:xfrm>
                  <a:prstGeom prst="line">
                    <a:avLst/>
                  </a:prstGeom>
                  <a:noFill/>
                  <a:ln w="9524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809" name="Oval 2432"/>
                  <p:cNvSpPr/>
                  <p:nvPr/>
                </p:nvSpPr>
                <p:spPr>
                  <a:xfrm>
                    <a:off x="813" y="3324"/>
                    <a:ext cx="94" cy="9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</p:grpSp>
            <p:grpSp>
              <p:nvGrpSpPr>
                <p:cNvPr id="21784" name="Group 2433"/>
                <p:cNvGrpSpPr>
                  <a:grpSpLocks/>
                </p:cNvGrpSpPr>
                <p:nvPr/>
              </p:nvGrpSpPr>
              <p:grpSpPr>
                <a:xfrm>
                  <a:off x="4464" y="2112"/>
                  <a:ext cx="432" cy="336"/>
                  <a:chOff x="4612" y="2928"/>
                  <a:chExt cx="432" cy="384"/>
                </a:xfrm>
              </p:grpSpPr>
              <p:sp>
                <p:nvSpPr>
                  <p:cNvPr id="21785" name="Oval 2434"/>
                  <p:cNvSpPr/>
                  <p:nvPr/>
                </p:nvSpPr>
                <p:spPr>
                  <a:xfrm>
                    <a:off x="4804" y="3120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86" name="Line 2435"/>
                  <p:cNvSpPr/>
                  <p:nvPr/>
                </p:nvSpPr>
                <p:spPr>
                  <a:xfrm>
                    <a:off x="4852" y="3024"/>
                    <a:ext cx="0" cy="96"/>
                  </a:xfrm>
                  <a:prstGeom prst="line">
                    <a:avLst/>
                  </a:prstGeom>
                  <a:noFill/>
                  <a:ln w="57150">
                    <a:solidFill>
                      <a:srgbClr val="007C00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87" name="Line 2436"/>
                  <p:cNvSpPr/>
                  <p:nvPr/>
                </p:nvSpPr>
                <p:spPr>
                  <a:xfrm>
                    <a:off x="4660" y="3216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88" name="Line 2437"/>
                  <p:cNvSpPr/>
                  <p:nvPr/>
                </p:nvSpPr>
                <p:spPr>
                  <a:xfrm flipV="1">
                    <a:off x="466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89" name="Line 2438"/>
                  <p:cNvSpPr/>
                  <p:nvPr/>
                </p:nvSpPr>
                <p:spPr>
                  <a:xfrm flipV="1">
                    <a:off x="470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90" name="Line 2439"/>
                  <p:cNvSpPr/>
                  <p:nvPr/>
                </p:nvSpPr>
                <p:spPr>
                  <a:xfrm flipV="1">
                    <a:off x="4756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91" name="Line 2440"/>
                  <p:cNvSpPr/>
                  <p:nvPr/>
                </p:nvSpPr>
                <p:spPr>
                  <a:xfrm flipV="1">
                    <a:off x="4804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92" name="Line 2441"/>
                  <p:cNvSpPr/>
                  <p:nvPr/>
                </p:nvSpPr>
                <p:spPr>
                  <a:xfrm flipV="1">
                    <a:off x="485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93" name="Line 2442"/>
                  <p:cNvSpPr/>
                  <p:nvPr/>
                </p:nvSpPr>
                <p:spPr>
                  <a:xfrm flipV="1">
                    <a:off x="4900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94" name="Line 2443"/>
                  <p:cNvSpPr/>
                  <p:nvPr/>
                </p:nvSpPr>
                <p:spPr>
                  <a:xfrm flipV="1">
                    <a:off x="4948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95" name="Line 2444"/>
                  <p:cNvSpPr/>
                  <p:nvPr/>
                </p:nvSpPr>
                <p:spPr>
                  <a:xfrm flipV="1">
                    <a:off x="4612" y="3216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21796" name="Oval 2445"/>
                  <p:cNvSpPr/>
                  <p:nvPr/>
                </p:nvSpPr>
                <p:spPr>
                  <a:xfrm>
                    <a:off x="4804" y="2928"/>
                    <a:ext cx="96" cy="9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4">
                    <a:solidFill>
                      <a:schemeClr val="tx1"/>
                    </a:solidFill>
                  </a:ln>
                </p:spPr>
                <p:txBody>
                  <a:bodyPr wrap="none" anchor="ctr" anchorCtr="0"/>
                  <a:lstStyle/>
                  <a:p>
                    <a:pPr/>
                    <a:endParaRPr dirty="0" sz="1400"/>
                  </a:p>
                </p:txBody>
              </p:sp>
            </p:grpSp>
          </p:grpSp>
        </p:grpSp>
        <p:grpSp>
          <p:nvGrpSpPr>
            <p:cNvPr id="21757" name="Group 2446"/>
            <p:cNvGrpSpPr>
              <a:grpSpLocks/>
            </p:cNvGrpSpPr>
            <p:nvPr/>
          </p:nvGrpSpPr>
          <p:grpSpPr>
            <a:xfrm>
              <a:off x="3990" y="3056"/>
              <a:ext cx="680" cy="297"/>
              <a:chOff x="3938" y="3840"/>
              <a:chExt cx="723" cy="308"/>
            </a:xfrm>
          </p:grpSpPr>
          <p:sp>
            <p:nvSpPr>
              <p:cNvPr id="21767" name="Freeform 2447"/>
              <p:cNvSpPr/>
              <p:nvPr/>
            </p:nvSpPr>
            <p:spPr>
              <a:xfrm rot="21499649">
                <a:off x="4284" y="3984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tail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21768" name="Rectangle 2448"/>
              <p:cNvSpPr/>
              <p:nvPr/>
            </p:nvSpPr>
            <p:spPr>
              <a:xfrm>
                <a:off x="3938" y="3840"/>
                <a:ext cx="390" cy="2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1" i="0" sz="2000" u="none">
                    <a:solidFill>
                      <a:srgbClr val="005c00"/>
                    </a:solidFill>
                  </a:rPr>
                  <a:t>6.1</a:t>
                </a:r>
              </a:p>
            </p:txBody>
          </p:sp>
        </p:grpSp>
        <p:pic>
          <p:nvPicPr>
            <p:cNvPr id="21758" name="Object 2064"/>
            <p:cNvPicPr/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3437" y="3137"/>
              <a:ext cx="249" cy="290"/>
            </a:xfrm>
            <a:prstGeom prst="rect">
              <a:avLst/>
            </a:prstGeom>
            <a:noFill/>
          </p:spPr>
        </p:pic>
        <p:sp>
          <p:nvSpPr>
            <p:cNvPr id="21759" name="Rectangle 2450"/>
            <p:cNvSpPr/>
            <p:nvPr/>
          </p:nvSpPr>
          <p:spPr>
            <a:xfrm>
              <a:off x="4052" y="3381"/>
              <a:ext cx="367" cy="2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3.5</a:t>
              </a:r>
            </a:p>
          </p:txBody>
        </p:sp>
        <p:sp>
          <p:nvSpPr>
            <p:cNvPr id="21760" name="Rectangle 2451"/>
            <p:cNvSpPr/>
            <p:nvPr/>
          </p:nvSpPr>
          <p:spPr>
            <a:xfrm>
              <a:off x="4578" y="3381"/>
              <a:ext cx="367" cy="2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2.6</a:t>
              </a:r>
            </a:p>
          </p:txBody>
        </p:sp>
        <p:sp>
          <p:nvSpPr>
            <p:cNvPr id="21761" name="Line 2452"/>
            <p:cNvSpPr/>
            <p:nvPr/>
          </p:nvSpPr>
          <p:spPr>
            <a:xfrm flipH="1">
              <a:off x="3980" y="3519"/>
              <a:ext cx="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arrow" len="med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762" name="Rectangle 2453"/>
            <p:cNvSpPr/>
            <p:nvPr/>
          </p:nvSpPr>
          <p:spPr>
            <a:xfrm>
              <a:off x="3630" y="3381"/>
              <a:ext cx="367" cy="2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1.8</a:t>
              </a:r>
            </a:p>
          </p:txBody>
        </p:sp>
        <p:grpSp>
          <p:nvGrpSpPr>
            <p:cNvPr id="21763" name="Group 2454"/>
            <p:cNvGrpSpPr>
              <a:grpSpLocks/>
            </p:cNvGrpSpPr>
            <p:nvPr/>
          </p:nvGrpSpPr>
          <p:grpSpPr>
            <a:xfrm>
              <a:off x="3033" y="2964"/>
              <a:ext cx="680" cy="297"/>
              <a:chOff x="3302" y="2496"/>
              <a:chExt cx="723" cy="308"/>
            </a:xfrm>
          </p:grpSpPr>
          <p:sp>
            <p:nvSpPr>
              <p:cNvPr id="21765" name="Freeform 2455"/>
              <p:cNvSpPr/>
              <p:nvPr/>
            </p:nvSpPr>
            <p:spPr>
              <a:xfrm rot="21499649">
                <a:off x="3648" y="2640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21766" name="Rectangle 2456"/>
              <p:cNvSpPr/>
              <p:nvPr/>
            </p:nvSpPr>
            <p:spPr>
              <a:xfrm>
                <a:off x="3302" y="2496"/>
                <a:ext cx="390" cy="2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1" i="0" sz="2000" u="none">
                    <a:solidFill>
                      <a:srgbClr val="005c00"/>
                    </a:solidFill>
                  </a:rPr>
                  <a:t>1.8</a:t>
                </a:r>
              </a:p>
            </p:txBody>
          </p:sp>
        </p:grpSp>
        <p:sp>
          <p:nvSpPr>
            <p:cNvPr id="21764" name="Rectangle 2457"/>
            <p:cNvSpPr/>
            <p:nvPr/>
          </p:nvSpPr>
          <p:spPr>
            <a:xfrm>
              <a:off x="2676" y="3713"/>
              <a:ext cx="1214" cy="366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800" u="none">
                  <a:solidFill>
                    <a:srgbClr val="005c00"/>
                  </a:solidFill>
                </a:rPr>
                <a:t>…  …  ...  </a:t>
              </a:r>
            </a:p>
          </p:txBody>
        </p:sp>
      </p:grpSp>
      <p:grpSp>
        <p:nvGrpSpPr>
          <p:cNvPr id="21507" name="Group 2552"/>
          <p:cNvGrpSpPr>
            <a:grpSpLocks/>
          </p:cNvGrpSpPr>
          <p:nvPr/>
        </p:nvGrpSpPr>
        <p:grpSpPr>
          <a:xfrm>
            <a:off x="4343400" y="685800"/>
            <a:ext cx="4724400" cy="914400"/>
            <a:chOff x="2448" y="48"/>
            <a:chExt cx="3216" cy="691"/>
          </a:xfrm>
        </p:grpSpPr>
        <p:sp>
          <p:nvSpPr>
            <p:cNvPr id="21657" name="Line 2471"/>
            <p:cNvSpPr/>
            <p:nvPr/>
          </p:nvSpPr>
          <p:spPr>
            <a:xfrm>
              <a:off x="2784" y="384"/>
              <a:ext cx="2736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1658" name="Group 2551"/>
            <p:cNvGrpSpPr>
              <a:grpSpLocks/>
            </p:cNvGrpSpPr>
            <p:nvPr/>
          </p:nvGrpSpPr>
          <p:grpSpPr>
            <a:xfrm>
              <a:off x="5280" y="355"/>
              <a:ext cx="384" cy="365"/>
              <a:chOff x="5232" y="355"/>
              <a:chExt cx="432" cy="384"/>
            </a:xfrm>
          </p:grpSpPr>
          <p:sp>
            <p:nvSpPr>
              <p:cNvPr id="21724" name="Oval 2461"/>
              <p:cNvSpPr/>
              <p:nvPr/>
            </p:nvSpPr>
            <p:spPr>
              <a:xfrm>
                <a:off x="5424" y="54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1725" name="Line 2462"/>
              <p:cNvSpPr/>
              <p:nvPr/>
            </p:nvSpPr>
            <p:spPr>
              <a:xfrm>
                <a:off x="5472" y="451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26" name="Line 2463"/>
              <p:cNvSpPr/>
              <p:nvPr/>
            </p:nvSpPr>
            <p:spPr>
              <a:xfrm>
                <a:off x="5280" y="643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27" name="Line 2464"/>
              <p:cNvSpPr/>
              <p:nvPr/>
            </p:nvSpPr>
            <p:spPr>
              <a:xfrm flipV="1">
                <a:off x="5280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28" name="Line 2465"/>
              <p:cNvSpPr/>
              <p:nvPr/>
            </p:nvSpPr>
            <p:spPr>
              <a:xfrm flipV="1">
                <a:off x="5328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29" name="Line 2466"/>
              <p:cNvSpPr/>
              <p:nvPr/>
            </p:nvSpPr>
            <p:spPr>
              <a:xfrm flipV="1">
                <a:off x="5376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30" name="Line 2467"/>
              <p:cNvSpPr/>
              <p:nvPr/>
            </p:nvSpPr>
            <p:spPr>
              <a:xfrm flipV="1">
                <a:off x="5424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31" name="Line 2468"/>
              <p:cNvSpPr/>
              <p:nvPr/>
            </p:nvSpPr>
            <p:spPr>
              <a:xfrm flipV="1">
                <a:off x="5472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32" name="Line 2469"/>
              <p:cNvSpPr/>
              <p:nvPr/>
            </p:nvSpPr>
            <p:spPr>
              <a:xfrm flipV="1">
                <a:off x="5520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33" name="Line 2470"/>
              <p:cNvSpPr/>
              <p:nvPr/>
            </p:nvSpPr>
            <p:spPr>
              <a:xfrm flipV="1">
                <a:off x="5232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34" name="Oval 2472"/>
              <p:cNvSpPr/>
              <p:nvPr/>
            </p:nvSpPr>
            <p:spPr>
              <a:xfrm>
                <a:off x="5424" y="35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1659" name="Group 2473"/>
            <p:cNvGrpSpPr>
              <a:grpSpLocks/>
            </p:cNvGrpSpPr>
            <p:nvPr/>
          </p:nvGrpSpPr>
          <p:grpSpPr>
            <a:xfrm>
              <a:off x="2784" y="240"/>
              <a:ext cx="1008" cy="144"/>
              <a:chOff x="1068" y="1200"/>
              <a:chExt cx="1008" cy="240"/>
            </a:xfrm>
          </p:grpSpPr>
          <p:sp>
            <p:nvSpPr>
              <p:cNvPr id="21715" name="Line 2474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16" name="Line 2475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17" name="Line 2476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18" name="Line 2477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19" name="Line 2478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20" name="Line 2479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21" name="Line 2480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22" name="Line 2481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23" name="Line 2482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1660" name="Group 2483"/>
            <p:cNvGrpSpPr>
              <a:grpSpLocks/>
            </p:cNvGrpSpPr>
            <p:nvPr/>
          </p:nvGrpSpPr>
          <p:grpSpPr>
            <a:xfrm>
              <a:off x="3504" y="403"/>
              <a:ext cx="432" cy="336"/>
              <a:chOff x="4612" y="2928"/>
              <a:chExt cx="432" cy="384"/>
            </a:xfrm>
          </p:grpSpPr>
          <p:sp>
            <p:nvSpPr>
              <p:cNvPr id="21703" name="Oval 2484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1704" name="Line 2485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05" name="Line 2486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06" name="Line 2487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07" name="Line 2488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08" name="Line 2489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09" name="Line 2490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10" name="Line 2491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11" name="Line 2492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12" name="Line 2493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13" name="Line 2494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14" name="Oval 2495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1661" name="Object 2058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544" y="192"/>
              <a:ext cx="167" cy="167"/>
            </a:xfrm>
            <a:prstGeom prst="rect">
              <a:avLst/>
            </a:prstGeom>
            <a:noFill/>
          </p:spPr>
        </p:pic>
        <p:pic>
          <p:nvPicPr>
            <p:cNvPr id="21662" name="Object 2059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497" y="240"/>
              <a:ext cx="167" cy="167"/>
            </a:xfrm>
            <a:prstGeom prst="rect">
              <a:avLst/>
            </a:prstGeom>
            <a:noFill/>
          </p:spPr>
        </p:pic>
        <p:pic>
          <p:nvPicPr>
            <p:cNvPr id="21663" name="Object 2060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2928" y="48"/>
              <a:ext cx="784" cy="186"/>
            </a:xfrm>
            <a:prstGeom prst="rect">
              <a:avLst/>
            </a:prstGeom>
            <a:noFill/>
          </p:spPr>
        </p:pic>
        <p:grpSp>
          <p:nvGrpSpPr>
            <p:cNvPr id="21664" name="Group 2509"/>
            <p:cNvGrpSpPr>
              <a:grpSpLocks/>
            </p:cNvGrpSpPr>
            <p:nvPr/>
          </p:nvGrpSpPr>
          <p:grpSpPr>
            <a:xfrm>
              <a:off x="2448" y="360"/>
              <a:ext cx="379" cy="360"/>
              <a:chOff x="576" y="3324"/>
              <a:chExt cx="379" cy="360"/>
            </a:xfrm>
          </p:grpSpPr>
          <p:sp>
            <p:nvSpPr>
              <p:cNvPr id="21690" name="Oval 2510"/>
              <p:cNvSpPr/>
              <p:nvPr/>
            </p:nvSpPr>
            <p:spPr>
              <a:xfrm>
                <a:off x="813" y="350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1691" name="Oval 2511"/>
              <p:cNvSpPr/>
              <p:nvPr/>
            </p:nvSpPr>
            <p:spPr>
              <a:xfrm>
                <a:off x="623" y="3324"/>
                <a:ext cx="95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1692" name="Line 2512"/>
              <p:cNvSpPr/>
              <p:nvPr/>
            </p:nvSpPr>
            <p:spPr>
              <a:xfrm>
                <a:off x="718" y="3369"/>
                <a:ext cx="95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93" name="Line 2513"/>
              <p:cNvSpPr/>
              <p:nvPr/>
            </p:nvSpPr>
            <p:spPr>
              <a:xfrm>
                <a:off x="860" y="3414"/>
                <a:ext cx="0" cy="9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94" name="Line 2514"/>
              <p:cNvSpPr/>
              <p:nvPr/>
            </p:nvSpPr>
            <p:spPr>
              <a:xfrm>
                <a:off x="576" y="3324"/>
                <a:ext cx="379" cy="3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95" name="Line 2515"/>
              <p:cNvSpPr/>
              <p:nvPr/>
            </p:nvSpPr>
            <p:spPr>
              <a:xfrm>
                <a:off x="576" y="341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96" name="Line 2516"/>
              <p:cNvSpPr/>
              <p:nvPr/>
            </p:nvSpPr>
            <p:spPr>
              <a:xfrm>
                <a:off x="623" y="345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97" name="Line 2517"/>
              <p:cNvSpPr/>
              <p:nvPr/>
            </p:nvSpPr>
            <p:spPr>
              <a:xfrm>
                <a:off x="671" y="3504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98" name="Line 2518"/>
              <p:cNvSpPr/>
              <p:nvPr/>
            </p:nvSpPr>
            <p:spPr>
              <a:xfrm>
                <a:off x="718" y="354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99" name="Line 2519"/>
              <p:cNvSpPr/>
              <p:nvPr/>
            </p:nvSpPr>
            <p:spPr>
              <a:xfrm>
                <a:off x="765" y="359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00" name="Line 2520"/>
              <p:cNvSpPr/>
              <p:nvPr/>
            </p:nvSpPr>
            <p:spPr>
              <a:xfrm>
                <a:off x="813" y="3639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01" name="Line 2521"/>
              <p:cNvSpPr/>
              <p:nvPr/>
            </p:nvSpPr>
            <p:spPr>
              <a:xfrm>
                <a:off x="860" y="368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702" name="Oval 2522"/>
              <p:cNvSpPr/>
              <p:nvPr/>
            </p:nvSpPr>
            <p:spPr>
              <a:xfrm>
                <a:off x="813" y="332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1665" name="Group 2523"/>
            <p:cNvGrpSpPr>
              <a:grpSpLocks/>
            </p:cNvGrpSpPr>
            <p:nvPr/>
          </p:nvGrpSpPr>
          <p:grpSpPr>
            <a:xfrm>
              <a:off x="4416" y="384"/>
              <a:ext cx="432" cy="336"/>
              <a:chOff x="4612" y="2928"/>
              <a:chExt cx="432" cy="384"/>
            </a:xfrm>
          </p:grpSpPr>
          <p:sp>
            <p:nvSpPr>
              <p:cNvPr id="21678" name="Oval 2524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1679" name="Line 2525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80" name="Line 2526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81" name="Line 2527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82" name="Line 2528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83" name="Line 2529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84" name="Line 2530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85" name="Line 2531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86" name="Line 2532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87" name="Line 2533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88" name="Line 2534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89" name="Oval 2535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1666" name="Group 2536"/>
            <p:cNvGrpSpPr>
              <a:grpSpLocks/>
            </p:cNvGrpSpPr>
            <p:nvPr/>
          </p:nvGrpSpPr>
          <p:grpSpPr>
            <a:xfrm>
              <a:off x="3648" y="240"/>
              <a:ext cx="1008" cy="144"/>
              <a:chOff x="1068" y="1200"/>
              <a:chExt cx="1008" cy="240"/>
            </a:xfrm>
          </p:grpSpPr>
          <p:sp>
            <p:nvSpPr>
              <p:cNvPr id="21669" name="Line 2537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70" name="Line 2538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71" name="Line 2539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72" name="Line 2540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73" name="Line 2541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74" name="Line 2542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75" name="Line 2543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76" name="Line 2544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77" name="Line 2545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21667" name="Object 2061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840" y="384"/>
              <a:ext cx="143" cy="208"/>
            </a:xfrm>
            <a:prstGeom prst="rect">
              <a:avLst/>
            </a:prstGeom>
            <a:noFill/>
          </p:spPr>
        </p:pic>
        <p:pic>
          <p:nvPicPr>
            <p:cNvPr id="21668" name="Object 2062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4696" y="384"/>
              <a:ext cx="159" cy="208"/>
            </a:xfrm>
            <a:prstGeom prst="rect">
              <a:avLst/>
            </a:prstGeom>
            <a:noFill/>
          </p:spPr>
        </p:pic>
      </p:grpSp>
      <p:grpSp>
        <p:nvGrpSpPr>
          <p:cNvPr id="21508" name="Group 2625"/>
          <p:cNvGrpSpPr>
            <a:grpSpLocks/>
          </p:cNvGrpSpPr>
          <p:nvPr/>
        </p:nvGrpSpPr>
        <p:grpSpPr>
          <a:xfrm>
            <a:off x="4343400" y="1784350"/>
            <a:ext cx="4495800" cy="3200400"/>
            <a:chOff x="2736" y="1296"/>
            <a:chExt cx="2832" cy="2016"/>
          </a:xfrm>
        </p:grpSpPr>
        <p:sp>
          <p:nvSpPr>
            <p:cNvPr id="21644" name="Line 2554"/>
            <p:cNvSpPr/>
            <p:nvPr/>
          </p:nvSpPr>
          <p:spPr>
            <a:xfrm>
              <a:off x="2736" y="2976"/>
              <a:ext cx="2832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645" name="Line 2555"/>
            <p:cNvSpPr/>
            <p:nvPr/>
          </p:nvSpPr>
          <p:spPr>
            <a:xfrm>
              <a:off x="3024" y="1296"/>
              <a:ext cx="0" cy="201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646" name="Line 2556"/>
            <p:cNvSpPr/>
            <p:nvPr/>
          </p:nvSpPr>
          <p:spPr>
            <a:xfrm>
              <a:off x="5568" y="1296"/>
              <a:ext cx="0" cy="201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647" name="Line 2557"/>
            <p:cNvSpPr/>
            <p:nvPr/>
          </p:nvSpPr>
          <p:spPr>
            <a:xfrm>
              <a:off x="4800" y="1296"/>
              <a:ext cx="0" cy="201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648" name="Line 2558"/>
            <p:cNvSpPr/>
            <p:nvPr/>
          </p:nvSpPr>
          <p:spPr>
            <a:xfrm>
              <a:off x="2736" y="1488"/>
              <a:ext cx="2832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649" name="Line 2559"/>
            <p:cNvSpPr/>
            <p:nvPr/>
          </p:nvSpPr>
          <p:spPr>
            <a:xfrm>
              <a:off x="2736" y="1824"/>
              <a:ext cx="2832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1650" name="Object 2055"/>
            <p:cNvPicPr/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2781" y="1296"/>
              <a:ext cx="195" cy="212"/>
            </a:xfrm>
            <a:prstGeom prst="rect">
              <a:avLst/>
            </a:prstGeom>
            <a:noFill/>
          </p:spPr>
        </p:pic>
        <p:pic>
          <p:nvPicPr>
            <p:cNvPr id="21651" name="Object 2056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2784" y="1536"/>
              <a:ext cx="288" cy="251"/>
            </a:xfrm>
            <a:prstGeom prst="rect">
              <a:avLst/>
            </a:prstGeom>
            <a:noFill/>
          </p:spPr>
        </p:pic>
        <p:sp>
          <p:nvSpPr>
            <p:cNvPr id="21652" name="Rectangle 2562"/>
            <p:cNvSpPr/>
            <p:nvPr/>
          </p:nvSpPr>
          <p:spPr>
            <a:xfrm>
              <a:off x="2736" y="2130"/>
              <a:ext cx="234" cy="750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zh-CN" b="1" i="0" sz="1800" u="none">
                  <a:solidFill>
                    <a:srgbClr val="005c00"/>
                  </a:solidFill>
                </a:rPr>
                <a:t>分配传递</a:t>
              </a:r>
            </a:p>
          </p:txBody>
        </p:sp>
        <p:sp>
          <p:nvSpPr>
            <p:cNvPr id="21653" name="Line 2563"/>
            <p:cNvSpPr/>
            <p:nvPr/>
          </p:nvSpPr>
          <p:spPr>
            <a:xfrm>
              <a:off x="2736" y="3312"/>
              <a:ext cx="2832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1654" name="Object 2057"/>
            <p:cNvPicPr/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2736" y="3072"/>
              <a:ext cx="260" cy="212"/>
            </a:xfrm>
            <a:prstGeom prst="rect">
              <a:avLst/>
            </a:prstGeom>
            <a:noFill/>
          </p:spPr>
        </p:pic>
        <p:sp>
          <p:nvSpPr>
            <p:cNvPr id="21655" name="Line 2565"/>
            <p:cNvSpPr/>
            <p:nvPr/>
          </p:nvSpPr>
          <p:spPr>
            <a:xfrm>
              <a:off x="3936" y="1296"/>
              <a:ext cx="0" cy="201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656" name="Line 2566"/>
            <p:cNvSpPr/>
            <p:nvPr/>
          </p:nvSpPr>
          <p:spPr>
            <a:xfrm>
              <a:off x="2736" y="1296"/>
              <a:ext cx="0" cy="201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sp>
        <p:nvSpPr>
          <p:cNvPr id="21509" name="Rectangle 2590"/>
          <p:cNvSpPr/>
          <p:nvPr/>
        </p:nvSpPr>
        <p:spPr>
          <a:xfrm>
            <a:off x="6934200" y="1752600"/>
            <a:ext cx="755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0.571</a:t>
            </a:r>
          </a:p>
        </p:txBody>
      </p:sp>
      <p:grpSp>
        <p:nvGrpSpPr>
          <p:cNvPr id="21510" name="Group 2570"/>
          <p:cNvGrpSpPr>
            <a:grpSpLocks/>
          </p:cNvGrpSpPr>
          <p:nvPr/>
        </p:nvGrpSpPr>
        <p:grpSpPr>
          <a:xfrm>
            <a:off x="5562600" y="1768475"/>
            <a:ext cx="1371600" cy="304800"/>
            <a:chOff x="3552" y="1296"/>
            <a:chExt cx="1104" cy="192"/>
          </a:xfrm>
        </p:grpSpPr>
        <p:sp>
          <p:nvSpPr>
            <p:cNvPr id="21641" name="Line 2571"/>
            <p:cNvSpPr/>
            <p:nvPr/>
          </p:nvSpPr>
          <p:spPr>
            <a:xfrm flipV="1">
              <a:off x="3552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642" name="Line 2572"/>
            <p:cNvSpPr/>
            <p:nvPr/>
          </p:nvSpPr>
          <p:spPr>
            <a:xfrm>
              <a:off x="3552" y="1296"/>
              <a:ext cx="110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643" name="Line 2573"/>
            <p:cNvSpPr/>
            <p:nvPr/>
          </p:nvSpPr>
          <p:spPr>
            <a:xfrm>
              <a:off x="4656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sp>
        <p:nvSpPr>
          <p:cNvPr id="21511" name="Line 2581"/>
          <p:cNvSpPr/>
          <p:nvPr/>
        </p:nvSpPr>
        <p:spPr>
          <a:xfrm flipH="1">
            <a:off x="6781800" y="28352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12" name="Line 2582"/>
          <p:cNvSpPr/>
          <p:nvPr/>
        </p:nvSpPr>
        <p:spPr>
          <a:xfrm>
            <a:off x="8229600" y="28352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13" name="Rectangle 2588"/>
          <p:cNvSpPr/>
          <p:nvPr/>
        </p:nvSpPr>
        <p:spPr>
          <a:xfrm>
            <a:off x="5562600" y="1752600"/>
            <a:ext cx="755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0.429</a:t>
            </a:r>
          </a:p>
        </p:txBody>
      </p:sp>
      <p:sp>
        <p:nvSpPr>
          <p:cNvPr id="21514" name="Rectangle 2589"/>
          <p:cNvSpPr/>
          <p:nvPr/>
        </p:nvSpPr>
        <p:spPr>
          <a:xfrm>
            <a:off x="6248400" y="1752600"/>
            <a:ext cx="755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0.571</a:t>
            </a:r>
          </a:p>
        </p:txBody>
      </p:sp>
      <p:sp>
        <p:nvSpPr>
          <p:cNvPr id="21515" name="Rectangle 2591"/>
          <p:cNvSpPr/>
          <p:nvPr/>
        </p:nvSpPr>
        <p:spPr>
          <a:xfrm>
            <a:off x="7550150" y="1752600"/>
            <a:ext cx="755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0.429</a:t>
            </a:r>
          </a:p>
        </p:txBody>
      </p:sp>
      <p:grpSp>
        <p:nvGrpSpPr>
          <p:cNvPr id="21516" name="Group 2592"/>
          <p:cNvGrpSpPr>
            <a:grpSpLocks/>
          </p:cNvGrpSpPr>
          <p:nvPr/>
        </p:nvGrpSpPr>
        <p:grpSpPr>
          <a:xfrm>
            <a:off x="7010400" y="1768475"/>
            <a:ext cx="1295400" cy="304800"/>
            <a:chOff x="3552" y="1296"/>
            <a:chExt cx="1104" cy="192"/>
          </a:xfrm>
        </p:grpSpPr>
        <p:sp>
          <p:nvSpPr>
            <p:cNvPr id="21638" name="Line 2593"/>
            <p:cNvSpPr/>
            <p:nvPr/>
          </p:nvSpPr>
          <p:spPr>
            <a:xfrm flipV="1">
              <a:off x="3552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639" name="Line 2594"/>
            <p:cNvSpPr/>
            <p:nvPr/>
          </p:nvSpPr>
          <p:spPr>
            <a:xfrm>
              <a:off x="3552" y="1296"/>
              <a:ext cx="110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1640" name="Line 2595"/>
            <p:cNvSpPr/>
            <p:nvPr/>
          </p:nvSpPr>
          <p:spPr>
            <a:xfrm>
              <a:off x="4656" y="1296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sp>
        <p:nvSpPr>
          <p:cNvPr id="21517" name="Rectangle 2596"/>
          <p:cNvSpPr/>
          <p:nvPr/>
        </p:nvSpPr>
        <p:spPr>
          <a:xfrm>
            <a:off x="4800600" y="2149475"/>
            <a:ext cx="311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</a:t>
            </a:r>
          </a:p>
        </p:txBody>
      </p:sp>
      <p:sp>
        <p:nvSpPr>
          <p:cNvPr id="21518" name="Rectangle 2597"/>
          <p:cNvSpPr/>
          <p:nvPr/>
        </p:nvSpPr>
        <p:spPr>
          <a:xfrm>
            <a:off x="5759450" y="2149475"/>
            <a:ext cx="565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150</a:t>
            </a:r>
          </a:p>
        </p:txBody>
      </p:sp>
      <p:sp>
        <p:nvSpPr>
          <p:cNvPr id="21519" name="Rectangle 2598"/>
          <p:cNvSpPr/>
          <p:nvPr/>
        </p:nvSpPr>
        <p:spPr>
          <a:xfrm>
            <a:off x="6208712" y="2149475"/>
            <a:ext cx="649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-100</a:t>
            </a:r>
          </a:p>
        </p:txBody>
      </p:sp>
      <p:sp>
        <p:nvSpPr>
          <p:cNvPr id="21520" name="Rectangle 2599"/>
          <p:cNvSpPr/>
          <p:nvPr/>
        </p:nvSpPr>
        <p:spPr>
          <a:xfrm>
            <a:off x="7131050" y="2149475"/>
            <a:ext cx="565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100</a:t>
            </a:r>
          </a:p>
        </p:txBody>
      </p:sp>
      <p:sp>
        <p:nvSpPr>
          <p:cNvPr id="21521" name="Rectangle 2600"/>
          <p:cNvSpPr/>
          <p:nvPr/>
        </p:nvSpPr>
        <p:spPr>
          <a:xfrm>
            <a:off x="7696200" y="2149475"/>
            <a:ext cx="311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</a:t>
            </a:r>
          </a:p>
        </p:txBody>
      </p:sp>
      <p:sp>
        <p:nvSpPr>
          <p:cNvPr id="21522" name="Rectangle 2601"/>
          <p:cNvSpPr/>
          <p:nvPr/>
        </p:nvSpPr>
        <p:spPr>
          <a:xfrm>
            <a:off x="8458200" y="2149475"/>
            <a:ext cx="311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</a:t>
            </a:r>
          </a:p>
        </p:txBody>
      </p:sp>
      <p:sp>
        <p:nvSpPr>
          <p:cNvPr id="21523" name="Rectangle 2602"/>
          <p:cNvSpPr/>
          <p:nvPr/>
        </p:nvSpPr>
        <p:spPr>
          <a:xfrm>
            <a:off x="7013575" y="2606675"/>
            <a:ext cx="712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-57.1</a:t>
            </a:r>
          </a:p>
        </p:txBody>
      </p:sp>
      <p:sp>
        <p:nvSpPr>
          <p:cNvPr id="21524" name="Rectangle 2603"/>
          <p:cNvSpPr/>
          <p:nvPr/>
        </p:nvSpPr>
        <p:spPr>
          <a:xfrm>
            <a:off x="7593012" y="2606675"/>
            <a:ext cx="712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-42.9</a:t>
            </a:r>
          </a:p>
        </p:txBody>
      </p:sp>
      <p:sp>
        <p:nvSpPr>
          <p:cNvPr id="21525" name="Rectangle 2604"/>
          <p:cNvSpPr/>
          <p:nvPr/>
        </p:nvSpPr>
        <p:spPr>
          <a:xfrm>
            <a:off x="8458200" y="2606675"/>
            <a:ext cx="311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</a:t>
            </a:r>
          </a:p>
        </p:txBody>
      </p:sp>
      <p:sp>
        <p:nvSpPr>
          <p:cNvPr id="21526" name="Rectangle 2605"/>
          <p:cNvSpPr/>
          <p:nvPr/>
        </p:nvSpPr>
        <p:spPr>
          <a:xfrm>
            <a:off x="6172200" y="2606675"/>
            <a:ext cx="712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-28.6</a:t>
            </a:r>
          </a:p>
        </p:txBody>
      </p:sp>
      <p:sp>
        <p:nvSpPr>
          <p:cNvPr id="21527" name="Line 2606"/>
          <p:cNvSpPr/>
          <p:nvPr/>
        </p:nvSpPr>
        <p:spPr>
          <a:xfrm>
            <a:off x="7162800" y="2911475"/>
            <a:ext cx="1066800" cy="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28" name="Rectangle 2607"/>
          <p:cNvSpPr/>
          <p:nvPr/>
        </p:nvSpPr>
        <p:spPr>
          <a:xfrm>
            <a:off x="6172200" y="2987675"/>
            <a:ext cx="712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-12.2</a:t>
            </a:r>
          </a:p>
        </p:txBody>
      </p:sp>
      <p:sp>
        <p:nvSpPr>
          <p:cNvPr id="21529" name="Rectangle 2608"/>
          <p:cNvSpPr/>
          <p:nvPr/>
        </p:nvSpPr>
        <p:spPr>
          <a:xfrm>
            <a:off x="5738812" y="2987675"/>
            <a:ext cx="585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-9.2</a:t>
            </a:r>
          </a:p>
        </p:txBody>
      </p:sp>
      <p:sp>
        <p:nvSpPr>
          <p:cNvPr id="21530" name="Line 2609"/>
          <p:cNvSpPr/>
          <p:nvPr/>
        </p:nvSpPr>
        <p:spPr>
          <a:xfrm>
            <a:off x="5867400" y="3292475"/>
            <a:ext cx="914400" cy="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31" name="Line 2610"/>
          <p:cNvSpPr/>
          <p:nvPr/>
        </p:nvSpPr>
        <p:spPr>
          <a:xfrm flipH="1">
            <a:off x="5410200" y="32162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32" name="Rectangle 2611"/>
          <p:cNvSpPr/>
          <p:nvPr/>
        </p:nvSpPr>
        <p:spPr>
          <a:xfrm>
            <a:off x="4800600" y="2987675"/>
            <a:ext cx="311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</a:t>
            </a:r>
          </a:p>
        </p:txBody>
      </p:sp>
      <p:sp>
        <p:nvSpPr>
          <p:cNvPr id="21533" name="Line 2612"/>
          <p:cNvSpPr/>
          <p:nvPr/>
        </p:nvSpPr>
        <p:spPr>
          <a:xfrm>
            <a:off x="6858000" y="32162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34" name="Rectangle 2613"/>
          <p:cNvSpPr/>
          <p:nvPr/>
        </p:nvSpPr>
        <p:spPr>
          <a:xfrm>
            <a:off x="7110412" y="2987675"/>
            <a:ext cx="585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-6.1</a:t>
            </a:r>
          </a:p>
        </p:txBody>
      </p:sp>
      <p:sp>
        <p:nvSpPr>
          <p:cNvPr id="21535" name="Rectangle 2614"/>
          <p:cNvSpPr/>
          <p:nvPr/>
        </p:nvSpPr>
        <p:spPr>
          <a:xfrm>
            <a:off x="7127875" y="3368675"/>
            <a:ext cx="501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3.5</a:t>
            </a:r>
          </a:p>
        </p:txBody>
      </p:sp>
      <p:sp>
        <p:nvSpPr>
          <p:cNvPr id="21536" name="Rectangle 2615"/>
          <p:cNvSpPr/>
          <p:nvPr/>
        </p:nvSpPr>
        <p:spPr>
          <a:xfrm>
            <a:off x="7620000" y="3368675"/>
            <a:ext cx="501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2.6</a:t>
            </a:r>
          </a:p>
        </p:txBody>
      </p:sp>
      <p:sp>
        <p:nvSpPr>
          <p:cNvPr id="21537" name="Line 2616"/>
          <p:cNvSpPr/>
          <p:nvPr/>
        </p:nvSpPr>
        <p:spPr>
          <a:xfrm>
            <a:off x="7239000" y="3749675"/>
            <a:ext cx="838200" cy="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38" name="Line 2617"/>
          <p:cNvSpPr/>
          <p:nvPr/>
        </p:nvSpPr>
        <p:spPr>
          <a:xfrm>
            <a:off x="8153400" y="35972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39" name="Rectangle 2618"/>
          <p:cNvSpPr/>
          <p:nvPr/>
        </p:nvSpPr>
        <p:spPr>
          <a:xfrm>
            <a:off x="8458200" y="3368675"/>
            <a:ext cx="311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</a:t>
            </a:r>
          </a:p>
        </p:txBody>
      </p:sp>
      <p:sp>
        <p:nvSpPr>
          <p:cNvPr id="21540" name="Line 2619"/>
          <p:cNvSpPr/>
          <p:nvPr/>
        </p:nvSpPr>
        <p:spPr>
          <a:xfrm flipH="1">
            <a:off x="6858000" y="35972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41" name="Rectangle 2620"/>
          <p:cNvSpPr/>
          <p:nvPr/>
        </p:nvSpPr>
        <p:spPr>
          <a:xfrm>
            <a:off x="6248400" y="3368675"/>
            <a:ext cx="501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1.8</a:t>
            </a:r>
          </a:p>
        </p:txBody>
      </p:sp>
      <p:sp>
        <p:nvSpPr>
          <p:cNvPr id="21542" name="Rectangle 2621"/>
          <p:cNvSpPr/>
          <p:nvPr/>
        </p:nvSpPr>
        <p:spPr>
          <a:xfrm>
            <a:off x="5638800" y="3825875"/>
            <a:ext cx="585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-0.8</a:t>
            </a:r>
          </a:p>
        </p:txBody>
      </p:sp>
      <p:sp>
        <p:nvSpPr>
          <p:cNvPr id="21543" name="Rectangle 2622"/>
          <p:cNvSpPr/>
          <p:nvPr/>
        </p:nvSpPr>
        <p:spPr>
          <a:xfrm>
            <a:off x="6248400" y="3825875"/>
            <a:ext cx="585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-1.0</a:t>
            </a:r>
          </a:p>
        </p:txBody>
      </p:sp>
      <p:sp>
        <p:nvSpPr>
          <p:cNvPr id="21544" name="Line 2623"/>
          <p:cNvSpPr/>
          <p:nvPr/>
        </p:nvSpPr>
        <p:spPr>
          <a:xfrm>
            <a:off x="5867400" y="4206875"/>
            <a:ext cx="838200" cy="0"/>
          </a:xfrm>
          <a:prstGeom prst="line">
            <a:avLst/>
          </a:prstGeom>
          <a:noFill/>
          <a:ln w="9524">
            <a:solidFill>
              <a:srgbClr val="FF3300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45" name="Rectangle 2626"/>
          <p:cNvSpPr/>
          <p:nvPr/>
        </p:nvSpPr>
        <p:spPr>
          <a:xfrm>
            <a:off x="4800600" y="4527550"/>
            <a:ext cx="311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</a:t>
            </a:r>
          </a:p>
        </p:txBody>
      </p:sp>
      <p:sp>
        <p:nvSpPr>
          <p:cNvPr id="21546" name="Rectangle 2627"/>
          <p:cNvSpPr/>
          <p:nvPr/>
        </p:nvSpPr>
        <p:spPr>
          <a:xfrm>
            <a:off x="5638800" y="4527550"/>
            <a:ext cx="565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140</a:t>
            </a:r>
          </a:p>
        </p:txBody>
      </p:sp>
      <p:sp>
        <p:nvSpPr>
          <p:cNvPr id="21547" name="Rectangle 2628"/>
          <p:cNvSpPr/>
          <p:nvPr/>
        </p:nvSpPr>
        <p:spPr>
          <a:xfrm>
            <a:off x="6283325" y="4527550"/>
            <a:ext cx="649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-140</a:t>
            </a:r>
          </a:p>
        </p:txBody>
      </p:sp>
      <p:sp>
        <p:nvSpPr>
          <p:cNvPr id="21548" name="Rectangle 2629"/>
          <p:cNvSpPr/>
          <p:nvPr/>
        </p:nvSpPr>
        <p:spPr>
          <a:xfrm>
            <a:off x="6943725" y="4527550"/>
            <a:ext cx="628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40.3</a:t>
            </a:r>
          </a:p>
        </p:txBody>
      </p:sp>
      <p:sp>
        <p:nvSpPr>
          <p:cNvPr id="21549" name="Rectangle 2630"/>
          <p:cNvSpPr/>
          <p:nvPr/>
        </p:nvSpPr>
        <p:spPr>
          <a:xfrm>
            <a:off x="7578725" y="4527550"/>
            <a:ext cx="7127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-40.3</a:t>
            </a:r>
          </a:p>
        </p:txBody>
      </p:sp>
      <p:sp>
        <p:nvSpPr>
          <p:cNvPr id="21550" name="Rectangle 2631"/>
          <p:cNvSpPr/>
          <p:nvPr/>
        </p:nvSpPr>
        <p:spPr>
          <a:xfrm>
            <a:off x="8458200" y="4527550"/>
            <a:ext cx="311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0</a:t>
            </a:r>
          </a:p>
        </p:txBody>
      </p:sp>
      <p:grpSp>
        <p:nvGrpSpPr>
          <p:cNvPr id="21551" name="Group 2632"/>
          <p:cNvGrpSpPr>
            <a:grpSpLocks/>
          </p:cNvGrpSpPr>
          <p:nvPr/>
        </p:nvGrpSpPr>
        <p:grpSpPr>
          <a:xfrm>
            <a:off x="4191000" y="5486400"/>
            <a:ext cx="4724400" cy="914400"/>
            <a:chOff x="2448" y="48"/>
            <a:chExt cx="3216" cy="691"/>
          </a:xfrm>
        </p:grpSpPr>
        <p:sp>
          <p:nvSpPr>
            <p:cNvPr id="21560" name="Line 2633"/>
            <p:cNvSpPr/>
            <p:nvPr/>
          </p:nvSpPr>
          <p:spPr>
            <a:xfrm>
              <a:off x="2784" y="384"/>
              <a:ext cx="2736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1561" name="Group 2634"/>
            <p:cNvGrpSpPr>
              <a:grpSpLocks/>
            </p:cNvGrpSpPr>
            <p:nvPr/>
          </p:nvGrpSpPr>
          <p:grpSpPr>
            <a:xfrm>
              <a:off x="5280" y="355"/>
              <a:ext cx="384" cy="365"/>
              <a:chOff x="5232" y="355"/>
              <a:chExt cx="432" cy="384"/>
            </a:xfrm>
          </p:grpSpPr>
          <p:sp>
            <p:nvSpPr>
              <p:cNvPr id="21627" name="Oval 2635"/>
              <p:cNvSpPr/>
              <p:nvPr/>
            </p:nvSpPr>
            <p:spPr>
              <a:xfrm>
                <a:off x="5424" y="54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1628" name="Line 2636"/>
              <p:cNvSpPr/>
              <p:nvPr/>
            </p:nvSpPr>
            <p:spPr>
              <a:xfrm>
                <a:off x="5472" y="451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29" name="Line 2637"/>
              <p:cNvSpPr/>
              <p:nvPr/>
            </p:nvSpPr>
            <p:spPr>
              <a:xfrm>
                <a:off x="5280" y="643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30" name="Line 2638"/>
              <p:cNvSpPr/>
              <p:nvPr/>
            </p:nvSpPr>
            <p:spPr>
              <a:xfrm flipV="1">
                <a:off x="5280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31" name="Line 2639"/>
              <p:cNvSpPr/>
              <p:nvPr/>
            </p:nvSpPr>
            <p:spPr>
              <a:xfrm flipV="1">
                <a:off x="5328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32" name="Line 2640"/>
              <p:cNvSpPr/>
              <p:nvPr/>
            </p:nvSpPr>
            <p:spPr>
              <a:xfrm flipV="1">
                <a:off x="5376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33" name="Line 2641"/>
              <p:cNvSpPr/>
              <p:nvPr/>
            </p:nvSpPr>
            <p:spPr>
              <a:xfrm flipV="1">
                <a:off x="5424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34" name="Line 2642"/>
              <p:cNvSpPr/>
              <p:nvPr/>
            </p:nvSpPr>
            <p:spPr>
              <a:xfrm flipV="1">
                <a:off x="5472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35" name="Line 2643"/>
              <p:cNvSpPr/>
              <p:nvPr/>
            </p:nvSpPr>
            <p:spPr>
              <a:xfrm flipV="1">
                <a:off x="5520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36" name="Line 2644"/>
              <p:cNvSpPr/>
              <p:nvPr/>
            </p:nvSpPr>
            <p:spPr>
              <a:xfrm flipV="1">
                <a:off x="5232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37" name="Oval 2645"/>
              <p:cNvSpPr/>
              <p:nvPr/>
            </p:nvSpPr>
            <p:spPr>
              <a:xfrm>
                <a:off x="5424" y="35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1562" name="Group 2646"/>
            <p:cNvGrpSpPr>
              <a:grpSpLocks/>
            </p:cNvGrpSpPr>
            <p:nvPr/>
          </p:nvGrpSpPr>
          <p:grpSpPr>
            <a:xfrm>
              <a:off x="2784" y="240"/>
              <a:ext cx="1008" cy="144"/>
              <a:chOff x="1068" y="1200"/>
              <a:chExt cx="1008" cy="240"/>
            </a:xfrm>
          </p:grpSpPr>
          <p:sp>
            <p:nvSpPr>
              <p:cNvPr id="21618" name="Line 2647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19" name="Line 2648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20" name="Line 2649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21" name="Line 2650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22" name="Line 2651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23" name="Line 2652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24" name="Line 2653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25" name="Line 2654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26" name="Line 2655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1563" name="Group 2656"/>
            <p:cNvGrpSpPr>
              <a:grpSpLocks/>
            </p:cNvGrpSpPr>
            <p:nvPr/>
          </p:nvGrpSpPr>
          <p:grpSpPr>
            <a:xfrm>
              <a:off x="3504" y="403"/>
              <a:ext cx="432" cy="336"/>
              <a:chOff x="4612" y="2928"/>
              <a:chExt cx="432" cy="384"/>
            </a:xfrm>
          </p:grpSpPr>
          <p:sp>
            <p:nvSpPr>
              <p:cNvPr id="21606" name="Oval 2657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1607" name="Line 2658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08" name="Line 2659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09" name="Line 2660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10" name="Line 2661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11" name="Line 2662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12" name="Line 2663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13" name="Line 2664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14" name="Line 2665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15" name="Line 2666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16" name="Line 2667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17" name="Oval 2668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1564" name="Object 2050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544" y="192"/>
              <a:ext cx="167" cy="167"/>
            </a:xfrm>
            <a:prstGeom prst="rect">
              <a:avLst/>
            </a:prstGeom>
            <a:noFill/>
          </p:spPr>
        </p:pic>
        <p:pic>
          <p:nvPicPr>
            <p:cNvPr id="21565" name="Object 2051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497" y="240"/>
              <a:ext cx="167" cy="167"/>
            </a:xfrm>
            <a:prstGeom prst="rect">
              <a:avLst/>
            </a:prstGeom>
            <a:noFill/>
          </p:spPr>
        </p:pic>
        <p:pic>
          <p:nvPicPr>
            <p:cNvPr id="21566" name="Object 2052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2928" y="48"/>
              <a:ext cx="784" cy="186"/>
            </a:xfrm>
            <a:prstGeom prst="rect">
              <a:avLst/>
            </a:prstGeom>
            <a:noFill/>
          </p:spPr>
        </p:pic>
        <p:grpSp>
          <p:nvGrpSpPr>
            <p:cNvPr id="21567" name="Group 2672"/>
            <p:cNvGrpSpPr>
              <a:grpSpLocks/>
            </p:cNvGrpSpPr>
            <p:nvPr/>
          </p:nvGrpSpPr>
          <p:grpSpPr>
            <a:xfrm>
              <a:off x="2448" y="360"/>
              <a:ext cx="379" cy="360"/>
              <a:chOff x="576" y="3324"/>
              <a:chExt cx="379" cy="360"/>
            </a:xfrm>
          </p:grpSpPr>
          <p:sp>
            <p:nvSpPr>
              <p:cNvPr id="21593" name="Oval 2673"/>
              <p:cNvSpPr/>
              <p:nvPr/>
            </p:nvSpPr>
            <p:spPr>
              <a:xfrm>
                <a:off x="813" y="350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1594" name="Oval 2674"/>
              <p:cNvSpPr/>
              <p:nvPr/>
            </p:nvSpPr>
            <p:spPr>
              <a:xfrm>
                <a:off x="623" y="3324"/>
                <a:ext cx="95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1595" name="Line 2675"/>
              <p:cNvSpPr/>
              <p:nvPr/>
            </p:nvSpPr>
            <p:spPr>
              <a:xfrm>
                <a:off x="718" y="3369"/>
                <a:ext cx="95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96" name="Line 2676"/>
              <p:cNvSpPr/>
              <p:nvPr/>
            </p:nvSpPr>
            <p:spPr>
              <a:xfrm>
                <a:off x="860" y="3414"/>
                <a:ext cx="0" cy="9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97" name="Line 2677"/>
              <p:cNvSpPr/>
              <p:nvPr/>
            </p:nvSpPr>
            <p:spPr>
              <a:xfrm>
                <a:off x="576" y="3324"/>
                <a:ext cx="379" cy="3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98" name="Line 2678"/>
              <p:cNvSpPr/>
              <p:nvPr/>
            </p:nvSpPr>
            <p:spPr>
              <a:xfrm>
                <a:off x="576" y="341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99" name="Line 2679"/>
              <p:cNvSpPr/>
              <p:nvPr/>
            </p:nvSpPr>
            <p:spPr>
              <a:xfrm>
                <a:off x="623" y="345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00" name="Line 2680"/>
              <p:cNvSpPr/>
              <p:nvPr/>
            </p:nvSpPr>
            <p:spPr>
              <a:xfrm>
                <a:off x="671" y="3504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01" name="Line 2681"/>
              <p:cNvSpPr/>
              <p:nvPr/>
            </p:nvSpPr>
            <p:spPr>
              <a:xfrm>
                <a:off x="718" y="354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02" name="Line 2682"/>
              <p:cNvSpPr/>
              <p:nvPr/>
            </p:nvSpPr>
            <p:spPr>
              <a:xfrm>
                <a:off x="765" y="359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03" name="Line 2683"/>
              <p:cNvSpPr/>
              <p:nvPr/>
            </p:nvSpPr>
            <p:spPr>
              <a:xfrm>
                <a:off x="813" y="3639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04" name="Line 2684"/>
              <p:cNvSpPr/>
              <p:nvPr/>
            </p:nvSpPr>
            <p:spPr>
              <a:xfrm>
                <a:off x="860" y="368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605" name="Oval 2685"/>
              <p:cNvSpPr/>
              <p:nvPr/>
            </p:nvSpPr>
            <p:spPr>
              <a:xfrm>
                <a:off x="813" y="332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1568" name="Group 2686"/>
            <p:cNvGrpSpPr>
              <a:grpSpLocks/>
            </p:cNvGrpSpPr>
            <p:nvPr/>
          </p:nvGrpSpPr>
          <p:grpSpPr>
            <a:xfrm>
              <a:off x="4416" y="384"/>
              <a:ext cx="432" cy="336"/>
              <a:chOff x="4612" y="2928"/>
              <a:chExt cx="432" cy="384"/>
            </a:xfrm>
          </p:grpSpPr>
          <p:sp>
            <p:nvSpPr>
              <p:cNvPr id="21581" name="Oval 2687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1582" name="Line 2688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83" name="Line 2689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84" name="Line 2690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85" name="Line 2691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86" name="Line 2692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87" name="Line 2693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88" name="Line 2694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89" name="Line 2695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90" name="Line 2696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91" name="Line 2697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92" name="Oval 2698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1569" name="Group 2699"/>
            <p:cNvGrpSpPr>
              <a:grpSpLocks/>
            </p:cNvGrpSpPr>
            <p:nvPr/>
          </p:nvGrpSpPr>
          <p:grpSpPr>
            <a:xfrm>
              <a:off x="3648" y="240"/>
              <a:ext cx="1008" cy="144"/>
              <a:chOff x="1068" y="1200"/>
              <a:chExt cx="1008" cy="240"/>
            </a:xfrm>
          </p:grpSpPr>
          <p:sp>
            <p:nvSpPr>
              <p:cNvPr id="21572" name="Line 2700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73" name="Line 2701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74" name="Line 2702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75" name="Line 2703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76" name="Line 2704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77" name="Line 2705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78" name="Line 2706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79" name="Line 2707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1580" name="Line 2708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21570" name="Object 2053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840" y="384"/>
              <a:ext cx="143" cy="208"/>
            </a:xfrm>
            <a:prstGeom prst="rect">
              <a:avLst/>
            </a:prstGeom>
            <a:noFill/>
          </p:spPr>
        </p:pic>
        <p:pic>
          <p:nvPicPr>
            <p:cNvPr id="21571" name="Object 2054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4696" y="384"/>
              <a:ext cx="159" cy="208"/>
            </a:xfrm>
            <a:prstGeom prst="rect">
              <a:avLst/>
            </a:prstGeom>
            <a:noFill/>
          </p:spPr>
        </p:pic>
      </p:grpSp>
      <p:pic>
        <p:nvPicPr>
          <p:cNvPr id="21552" name="Object 2048"/>
          <p:cNvPicPr/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096000" y="5410200"/>
            <a:ext cx="1600200" cy="685800"/>
          </a:xfrm>
          <a:prstGeom prst="rect">
            <a:avLst/>
          </a:prstGeom>
          <a:noFill/>
        </p:spPr>
      </p:pic>
      <p:sp>
        <p:nvSpPr>
          <p:cNvPr id="21553" name="Line 2714"/>
          <p:cNvSpPr/>
          <p:nvPr/>
        </p:nvSpPr>
        <p:spPr>
          <a:xfrm flipV="1" flipH="1">
            <a:off x="7467600" y="5715000"/>
            <a:ext cx="1143000" cy="228600"/>
          </a:xfrm>
          <a:prstGeom prst="line">
            <a:avLst/>
          </a:prstGeom>
          <a:noFill/>
          <a:ln w="9524">
            <a:solidFill>
              <a:srgbClr val="2004EC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54" name="Line 2715"/>
          <p:cNvSpPr/>
          <p:nvPr/>
        </p:nvSpPr>
        <p:spPr>
          <a:xfrm flipV="1">
            <a:off x="7467600" y="5667375"/>
            <a:ext cx="0" cy="276225"/>
          </a:xfrm>
          <a:prstGeom prst="line">
            <a:avLst/>
          </a:prstGeom>
          <a:noFill/>
          <a:ln w="9524">
            <a:solidFill>
              <a:srgbClr val="2004EC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pic>
        <p:nvPicPr>
          <p:cNvPr id="21555" name="Object 2049"/>
          <p:cNvPicPr/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962400" y="5410200"/>
            <a:ext cx="2133600" cy="762000"/>
          </a:xfrm>
          <a:prstGeom prst="rect">
            <a:avLst/>
          </a:prstGeom>
          <a:noFill/>
        </p:spPr>
      </p:pic>
      <p:sp>
        <p:nvSpPr>
          <p:cNvPr id="21556" name="Line 2720"/>
          <p:cNvSpPr/>
          <p:nvPr/>
        </p:nvSpPr>
        <p:spPr>
          <a:xfrm flipV="1">
            <a:off x="6096000" y="5410200"/>
            <a:ext cx="0" cy="428625"/>
          </a:xfrm>
          <a:prstGeom prst="line">
            <a:avLst/>
          </a:prstGeom>
          <a:noFill/>
          <a:ln w="9524">
            <a:solidFill>
              <a:srgbClr val="2004EC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1557" name="Rectangle 2723"/>
          <p:cNvSpPr/>
          <p:nvPr/>
        </p:nvSpPr>
        <p:spPr>
          <a:xfrm>
            <a:off x="6096000" y="5181600"/>
            <a:ext cx="565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140</a:t>
            </a:r>
          </a:p>
        </p:txBody>
      </p:sp>
      <p:sp>
        <p:nvSpPr>
          <p:cNvPr id="21558" name="Rectangle 2724"/>
          <p:cNvSpPr/>
          <p:nvPr/>
        </p:nvSpPr>
        <p:spPr>
          <a:xfrm>
            <a:off x="7239000" y="5394325"/>
            <a:ext cx="6286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40.3</a:t>
            </a:r>
          </a:p>
        </p:txBody>
      </p:sp>
      <p:sp>
        <p:nvSpPr>
          <p:cNvPr id="21559" name="Oval 2725"/>
          <p:cNvSpPr/>
          <p:nvPr/>
        </p:nvSpPr>
        <p:spPr>
          <a:xfrm>
            <a:off x="3581400" y="5943600"/>
            <a:ext cx="381000" cy="381000"/>
          </a:xfrm>
          <a:prstGeom prst="ellipse">
            <a:avLst/>
          </a:prstGeom>
          <a:noFill/>
          <a:ln w="9524">
            <a:solidFill>
              <a:schemeClr val="tx1"/>
            </a:solidFill>
          </a:ln>
        </p:spPr>
        <p:txBody>
          <a:bodyPr wrap="none" anchor="ctr" anchorCtr="0"/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/>
              <a:t>M</a:t>
            </a:r>
          </a:p>
        </p:txBody>
      </p: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1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1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uiExpand="1" build="whole" animBg="0" autoUpdateAnimBg="0" rev="0" advAuto="0"/>
      <p:bldP spid="21513" grpId="0" uiExpand="1" build="whole" animBg="0" autoUpdateAnimBg="0" rev="0" advAuto="0"/>
      <p:bldP spid="21514" grpId="0" uiExpand="1" build="whole" animBg="0" autoUpdateAnimBg="0" rev="0" advAuto="0"/>
      <p:bldP spid="21515" grpId="0" uiExpand="1" build="whole" animBg="0" autoUpdateAnimBg="0" rev="0" advAuto="0"/>
      <p:bldP spid="21517" grpId="0" uiExpand="1" build="whole" animBg="0" autoUpdateAnimBg="0" rev="0" advAuto="0"/>
      <p:bldP spid="21518" grpId="0" uiExpand="1" build="whole" animBg="0" autoUpdateAnimBg="0" rev="0" advAuto="0"/>
      <p:bldP spid="21519" grpId="0" uiExpand="1" build="whole" animBg="0" autoUpdateAnimBg="0" rev="0" advAuto="0"/>
      <p:bldP spid="21520" grpId="0" uiExpand="1" build="whole" animBg="0" autoUpdateAnimBg="0" rev="0" advAuto="0"/>
      <p:bldP spid="21521" grpId="0" uiExpand="1" build="whole" animBg="0" autoUpdateAnimBg="0" rev="0" advAuto="0"/>
      <p:bldP spid="21522" grpId="0" uiExpand="1" build="whole" animBg="0" autoUpdateAnimBg="0" rev="0" advAuto="0"/>
      <p:bldP spid="21523" grpId="0" uiExpand="1" build="whole" animBg="0" autoUpdateAnimBg="0" rev="0" advAuto="0"/>
      <p:bldP spid="21524" grpId="0" uiExpand="1" build="whole" animBg="0" autoUpdateAnimBg="0" rev="0" advAuto="0"/>
      <p:bldP spid="21525" grpId="0" uiExpand="1" build="whole" animBg="0" autoUpdateAnimBg="0" rev="0" advAuto="0"/>
      <p:bldP spid="21526" grpId="0" uiExpand="1" build="whole" animBg="0" autoUpdateAnimBg="0" rev="0" advAuto="0"/>
      <p:bldP spid="21528" grpId="0" uiExpand="1" build="whole" animBg="0" autoUpdateAnimBg="0" rev="0" advAuto="0"/>
      <p:bldP spid="21529" grpId="0" uiExpand="1" build="whole" animBg="0" autoUpdateAnimBg="0" rev="0" advAuto="0"/>
      <p:bldP spid="21532" grpId="0" uiExpand="1" build="whole" animBg="0" autoUpdateAnimBg="0" rev="0" advAuto="0"/>
      <p:bldP spid="21534" grpId="0" uiExpand="1" build="whole" animBg="0" autoUpdateAnimBg="0" rev="0" advAuto="0"/>
      <p:bldP spid="21535" grpId="0" uiExpand="1" build="whole" animBg="0" autoUpdateAnimBg="0" rev="0" advAuto="0"/>
      <p:bldP spid="21536" grpId="0" uiExpand="1" build="whole" animBg="0" autoUpdateAnimBg="0" rev="0" advAuto="0"/>
      <p:bldP spid="21539" grpId="0" uiExpand="1" build="whole" animBg="0" autoUpdateAnimBg="0" rev="0" advAuto="0"/>
      <p:bldP spid="21541" grpId="0" uiExpand="1" build="whole" animBg="0" autoUpdateAnimBg="0" rev="0" advAuto="0"/>
      <p:bldP spid="21542" grpId="0" uiExpand="1" build="whole" animBg="0" autoUpdateAnimBg="0" rev="0" advAuto="0"/>
      <p:bldP spid="21543" grpId="0" uiExpand="1" build="whole" animBg="0" autoUpdateAnimBg="0" rev="0" advAuto="0"/>
      <p:bldP spid="21545" grpId="0" uiExpand="1" build="whole" animBg="0" autoUpdateAnimBg="0" rev="0" advAuto="0"/>
      <p:bldP spid="21546" grpId="0" uiExpand="1" build="whole" animBg="0" autoUpdateAnimBg="0" rev="0" advAuto="0"/>
      <p:bldP spid="21547" grpId="0" uiExpand="1" build="whole" animBg="0" autoUpdateAnimBg="0" rev="0" advAuto="0"/>
      <p:bldP spid="21548" grpId="0" uiExpand="1" build="whole" animBg="0" autoUpdateAnimBg="0" rev="0" advAuto="0"/>
      <p:bldP spid="21549" grpId="0" uiExpand="1" build="whole" animBg="0" autoUpdateAnimBg="0" rev="0" advAuto="0"/>
      <p:bldP spid="21550" grpId="0" uiExpand="1" build="whole" animBg="0" autoUpdateAnimBg="0" rev="0" advAuto="0"/>
      <p:bldP spid="21557" grpId="0" uiExpand="1" build="whole" animBg="0" autoUpdateAnimBg="0" rev="0" advAuto="0"/>
      <p:bldP spid="21558" grpId="0" uiExpand="1" build="whole" animBg="0" autoUpdateAnimBg="0" rev="0" advAuto="0"/>
      <p:bldP spid="21559" grpId="0" uiExpand="1" build="whole" animBg="1" autoUpdateAnimBg="0" rev="0" advAuto="0"/>
    </p:bld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/>
          <p:nvPr/>
        </p:nvSpPr>
        <p:spPr>
          <a:xfrm>
            <a:off x="1676400" y="228600"/>
            <a:ext cx="5486400" cy="711200"/>
          </a:xfrm>
          <a:prstGeom prst="rect">
            <a:avLst/>
          </a:prstGeom>
          <a:solidFill>
            <a:srgbClr val="00CCFF"/>
          </a:solidFill>
          <a:ln w="9524">
            <a:solidFill>
              <a:srgbClr val="000000"/>
            </a:solidFill>
          </a:ln>
        </p:spPr>
        <p:txBody>
          <a:bodyPr lIns="91440" tIns="45720" rIns="91440" bIns="45720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zh-CN" b="1" i="0" sz="4000" u="none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 力矩分配法</a:t>
            </a:r>
          </a:p>
        </p:txBody>
      </p:sp>
      <p:sp>
        <p:nvSpPr>
          <p:cNvPr id="4099" name="Text Box 143"/>
          <p:cNvSpPr/>
          <p:nvPr/>
        </p:nvSpPr>
        <p:spPr>
          <a:xfrm>
            <a:off x="381000" y="1600200"/>
            <a:ext cx="8151812" cy="24352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>
              <a:lnSpc>
                <a:spcPct val="80000"/>
              </a:lnSpc>
              <a:spcBef>
                <a:spcPts val="0"/>
              </a:spcBef>
              <a:buNone/>
            </a:pPr>
            <a:r>
              <a:rPr lang="zh-CN" b="1" i="0" sz="3200" u="none">
                <a:latin typeface="宋体" pitchFamily="2"/>
              </a:rPr>
              <a:t>    力矩分配法是基于位移法的逐步逼近精确解的渐进方法。</a:t>
            </a:r>
          </a:p>
          <a:p>
            <a:pPr marL="0" indent="0" lvl="0">
              <a:lnSpc>
                <a:spcPct val="80000"/>
              </a:lnSpc>
              <a:spcBef>
                <a:spcPts val="0"/>
              </a:spcBef>
              <a:buNone/>
            </a:pPr>
            <a:endParaRPr lang="en-US" sz="3200"/>
          </a:p>
          <a:p>
            <a:pPr marL="0" indent="0" lvl="0">
              <a:lnSpc>
                <a:spcPct val="80000"/>
              </a:lnSpc>
              <a:spcBef>
                <a:spcPts val="0"/>
              </a:spcBef>
              <a:buNone/>
            </a:pPr>
            <a:endParaRPr lang="en-US" sz="3200"/>
          </a:p>
          <a:p>
            <a:pPr marL="0" indent="0" lvl="0">
              <a:lnSpc>
                <a:spcPct val="80000"/>
              </a:lnSpc>
              <a:spcBef>
                <a:spcPts val="0"/>
              </a:spcBef>
              <a:buNone/>
            </a:pPr>
            <a:r>
              <a:rPr lang="zh-CN" b="1" i="0" sz="3200" u="none">
                <a:latin typeface="宋体" pitchFamily="2"/>
              </a:rPr>
              <a:t>    </a:t>
            </a:r>
            <a:r>
              <a:rPr lang="zh-CN" b="1" i="0" sz="3200" u="none">
                <a:solidFill>
                  <a:srgbClr val="800000"/>
                </a:solidFill>
                <a:latin typeface="宋体" pitchFamily="2"/>
              </a:rPr>
              <a:t>单独使用时只能用于无侧移（线位移）的结构。</a:t>
            </a:r>
          </a:p>
        </p:txBody>
      </p: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nimBg="0" autoUpdateAnimBg="0" rev="0" advAuto="0"/>
    </p:bldLst>
  </p:timing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692"/>
          <p:cNvGrpSpPr>
            <a:grpSpLocks/>
          </p:cNvGrpSpPr>
          <p:nvPr/>
        </p:nvGrpSpPr>
        <p:grpSpPr>
          <a:xfrm>
            <a:off x="3886200" y="669925"/>
            <a:ext cx="4953000" cy="1235075"/>
            <a:chOff x="2448" y="422"/>
            <a:chExt cx="3120" cy="778"/>
          </a:xfrm>
        </p:grpSpPr>
        <p:pic>
          <p:nvPicPr>
            <p:cNvPr id="22604" name="Object 612"/>
            <p:cNvPicPr/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448" y="432"/>
              <a:ext cx="1344" cy="480"/>
            </a:xfrm>
            <a:prstGeom prst="rect">
              <a:avLst/>
            </a:prstGeom>
            <a:noFill/>
          </p:spPr>
        </p:pic>
        <p:sp>
          <p:nvSpPr>
            <p:cNvPr id="22605" name="Line 531"/>
            <p:cNvSpPr/>
            <p:nvPr/>
          </p:nvSpPr>
          <p:spPr>
            <a:xfrm>
              <a:off x="2903" y="760"/>
              <a:ext cx="253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2606" name="Group 532"/>
            <p:cNvGrpSpPr>
              <a:grpSpLocks/>
            </p:cNvGrpSpPr>
            <p:nvPr/>
          </p:nvGrpSpPr>
          <p:grpSpPr>
            <a:xfrm>
              <a:off x="5213" y="736"/>
              <a:ext cx="355" cy="304"/>
              <a:chOff x="5232" y="355"/>
              <a:chExt cx="432" cy="384"/>
            </a:xfrm>
          </p:grpSpPr>
          <p:sp>
            <p:nvSpPr>
              <p:cNvPr id="22678" name="Oval 533"/>
              <p:cNvSpPr/>
              <p:nvPr/>
            </p:nvSpPr>
            <p:spPr>
              <a:xfrm>
                <a:off x="5424" y="54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2679" name="Line 534"/>
              <p:cNvSpPr/>
              <p:nvPr/>
            </p:nvSpPr>
            <p:spPr>
              <a:xfrm>
                <a:off x="5472" y="451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80" name="Line 535"/>
              <p:cNvSpPr/>
              <p:nvPr/>
            </p:nvSpPr>
            <p:spPr>
              <a:xfrm>
                <a:off x="5280" y="643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81" name="Line 536"/>
              <p:cNvSpPr/>
              <p:nvPr/>
            </p:nvSpPr>
            <p:spPr>
              <a:xfrm flipV="1">
                <a:off x="5280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82" name="Line 537"/>
              <p:cNvSpPr/>
              <p:nvPr/>
            </p:nvSpPr>
            <p:spPr>
              <a:xfrm flipV="1">
                <a:off x="5328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83" name="Line 538"/>
              <p:cNvSpPr/>
              <p:nvPr/>
            </p:nvSpPr>
            <p:spPr>
              <a:xfrm flipV="1">
                <a:off x="5376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84" name="Line 539"/>
              <p:cNvSpPr/>
              <p:nvPr/>
            </p:nvSpPr>
            <p:spPr>
              <a:xfrm flipV="1">
                <a:off x="5424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85" name="Line 540"/>
              <p:cNvSpPr/>
              <p:nvPr/>
            </p:nvSpPr>
            <p:spPr>
              <a:xfrm flipV="1">
                <a:off x="5472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86" name="Line 541"/>
              <p:cNvSpPr/>
              <p:nvPr/>
            </p:nvSpPr>
            <p:spPr>
              <a:xfrm flipV="1">
                <a:off x="5520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87" name="Line 542"/>
              <p:cNvSpPr/>
              <p:nvPr/>
            </p:nvSpPr>
            <p:spPr>
              <a:xfrm flipV="1">
                <a:off x="5232" y="643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88" name="Oval 543"/>
              <p:cNvSpPr/>
              <p:nvPr/>
            </p:nvSpPr>
            <p:spPr>
              <a:xfrm>
                <a:off x="5424" y="35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2607" name="Group 544"/>
            <p:cNvGrpSpPr>
              <a:grpSpLocks/>
            </p:cNvGrpSpPr>
            <p:nvPr/>
          </p:nvGrpSpPr>
          <p:grpSpPr>
            <a:xfrm>
              <a:off x="2903" y="640"/>
              <a:ext cx="933" cy="120"/>
              <a:chOff x="1068" y="1200"/>
              <a:chExt cx="1008" cy="240"/>
            </a:xfrm>
          </p:grpSpPr>
          <p:sp>
            <p:nvSpPr>
              <p:cNvPr id="22669" name="Line 545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70" name="Line 546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71" name="Line 547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72" name="Line 548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73" name="Line 549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74" name="Line 550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75" name="Line 551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76" name="Line 552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77" name="Line 553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2608" name="Group 554"/>
            <p:cNvGrpSpPr>
              <a:grpSpLocks/>
            </p:cNvGrpSpPr>
            <p:nvPr/>
          </p:nvGrpSpPr>
          <p:grpSpPr>
            <a:xfrm>
              <a:off x="3569" y="776"/>
              <a:ext cx="400" cy="280"/>
              <a:chOff x="4612" y="2928"/>
              <a:chExt cx="432" cy="384"/>
            </a:xfrm>
          </p:grpSpPr>
          <p:sp>
            <p:nvSpPr>
              <p:cNvPr id="22657" name="Oval 555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2658" name="Line 556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59" name="Line 557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60" name="Line 558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61" name="Line 559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62" name="Line 560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63" name="Line 561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64" name="Line 562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65" name="Line 563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66" name="Line 564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67" name="Line 565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68" name="Oval 566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2609" name="Object 567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681" y="600"/>
              <a:ext cx="154" cy="139"/>
            </a:xfrm>
            <a:prstGeom prst="rect">
              <a:avLst/>
            </a:prstGeom>
            <a:noFill/>
          </p:spPr>
        </p:pic>
        <p:pic>
          <p:nvPicPr>
            <p:cNvPr id="22610" name="Object 568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413" y="640"/>
              <a:ext cx="155" cy="139"/>
            </a:xfrm>
            <a:prstGeom prst="rect">
              <a:avLst/>
            </a:prstGeom>
            <a:noFill/>
          </p:spPr>
        </p:pic>
        <p:pic>
          <p:nvPicPr>
            <p:cNvPr id="22611" name="Object 569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036" y="480"/>
              <a:ext cx="726" cy="155"/>
            </a:xfrm>
            <a:prstGeom prst="rect">
              <a:avLst/>
            </a:prstGeom>
            <a:noFill/>
          </p:spPr>
        </p:pic>
        <p:grpSp>
          <p:nvGrpSpPr>
            <p:cNvPr id="22612" name="Group 570"/>
            <p:cNvGrpSpPr>
              <a:grpSpLocks/>
            </p:cNvGrpSpPr>
            <p:nvPr/>
          </p:nvGrpSpPr>
          <p:grpSpPr>
            <a:xfrm>
              <a:off x="2592" y="740"/>
              <a:ext cx="351" cy="300"/>
              <a:chOff x="576" y="3324"/>
              <a:chExt cx="379" cy="360"/>
            </a:xfrm>
          </p:grpSpPr>
          <p:sp>
            <p:nvSpPr>
              <p:cNvPr id="22644" name="Oval 571"/>
              <p:cNvSpPr/>
              <p:nvPr/>
            </p:nvSpPr>
            <p:spPr>
              <a:xfrm>
                <a:off x="813" y="350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2645" name="Oval 572"/>
              <p:cNvSpPr/>
              <p:nvPr/>
            </p:nvSpPr>
            <p:spPr>
              <a:xfrm>
                <a:off x="623" y="3324"/>
                <a:ext cx="95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2646" name="Line 573"/>
              <p:cNvSpPr/>
              <p:nvPr/>
            </p:nvSpPr>
            <p:spPr>
              <a:xfrm>
                <a:off x="718" y="3369"/>
                <a:ext cx="95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47" name="Line 574"/>
              <p:cNvSpPr/>
              <p:nvPr/>
            </p:nvSpPr>
            <p:spPr>
              <a:xfrm>
                <a:off x="860" y="3414"/>
                <a:ext cx="0" cy="9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48" name="Line 575"/>
              <p:cNvSpPr/>
              <p:nvPr/>
            </p:nvSpPr>
            <p:spPr>
              <a:xfrm>
                <a:off x="576" y="3324"/>
                <a:ext cx="379" cy="3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49" name="Line 576"/>
              <p:cNvSpPr/>
              <p:nvPr/>
            </p:nvSpPr>
            <p:spPr>
              <a:xfrm>
                <a:off x="576" y="341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50" name="Line 577"/>
              <p:cNvSpPr/>
              <p:nvPr/>
            </p:nvSpPr>
            <p:spPr>
              <a:xfrm>
                <a:off x="623" y="345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51" name="Line 578"/>
              <p:cNvSpPr/>
              <p:nvPr/>
            </p:nvSpPr>
            <p:spPr>
              <a:xfrm>
                <a:off x="671" y="3504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52" name="Line 579"/>
              <p:cNvSpPr/>
              <p:nvPr/>
            </p:nvSpPr>
            <p:spPr>
              <a:xfrm>
                <a:off x="718" y="354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53" name="Line 580"/>
              <p:cNvSpPr/>
              <p:nvPr/>
            </p:nvSpPr>
            <p:spPr>
              <a:xfrm>
                <a:off x="765" y="359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54" name="Line 581"/>
              <p:cNvSpPr/>
              <p:nvPr/>
            </p:nvSpPr>
            <p:spPr>
              <a:xfrm>
                <a:off x="813" y="3639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55" name="Line 582"/>
              <p:cNvSpPr/>
              <p:nvPr/>
            </p:nvSpPr>
            <p:spPr>
              <a:xfrm>
                <a:off x="860" y="368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56" name="Oval 583"/>
              <p:cNvSpPr/>
              <p:nvPr/>
            </p:nvSpPr>
            <p:spPr>
              <a:xfrm>
                <a:off x="813" y="332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2613" name="Group 584"/>
            <p:cNvGrpSpPr>
              <a:grpSpLocks/>
            </p:cNvGrpSpPr>
            <p:nvPr/>
          </p:nvGrpSpPr>
          <p:grpSpPr>
            <a:xfrm>
              <a:off x="4413" y="760"/>
              <a:ext cx="400" cy="280"/>
              <a:chOff x="4612" y="2928"/>
              <a:chExt cx="432" cy="384"/>
            </a:xfrm>
          </p:grpSpPr>
          <p:sp>
            <p:nvSpPr>
              <p:cNvPr id="22632" name="Oval 585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2633" name="Line 586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34" name="Line 587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35" name="Line 588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36" name="Line 589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37" name="Line 590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38" name="Line 591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39" name="Line 592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40" name="Line 593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41" name="Line 594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42" name="Line 595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43" name="Oval 596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2614" name="Group 597"/>
            <p:cNvGrpSpPr>
              <a:grpSpLocks/>
            </p:cNvGrpSpPr>
            <p:nvPr/>
          </p:nvGrpSpPr>
          <p:grpSpPr>
            <a:xfrm>
              <a:off x="3702" y="640"/>
              <a:ext cx="933" cy="120"/>
              <a:chOff x="1068" y="1200"/>
              <a:chExt cx="1008" cy="240"/>
            </a:xfrm>
          </p:grpSpPr>
          <p:sp>
            <p:nvSpPr>
              <p:cNvPr id="22623" name="Line 598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24" name="Line 599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25" name="Line 600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26" name="Line 601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27" name="Line 602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28" name="Line 603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29" name="Line 604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30" name="Line 605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31" name="Line 606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22615" name="Object 607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880" y="760"/>
              <a:ext cx="132" cy="173"/>
            </a:xfrm>
            <a:prstGeom prst="rect">
              <a:avLst/>
            </a:prstGeom>
            <a:noFill/>
          </p:spPr>
        </p:pic>
        <p:pic>
          <p:nvPicPr>
            <p:cNvPr id="22616" name="Object 608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672" y="760"/>
              <a:ext cx="147" cy="173"/>
            </a:xfrm>
            <a:prstGeom prst="rect">
              <a:avLst/>
            </a:prstGeom>
            <a:noFill/>
          </p:spPr>
        </p:pic>
        <p:pic>
          <p:nvPicPr>
            <p:cNvPr id="22617" name="Object 609"/>
            <p:cNvPicPr/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3792" y="432"/>
              <a:ext cx="1008" cy="432"/>
            </a:xfrm>
            <a:prstGeom prst="rect">
              <a:avLst/>
            </a:prstGeom>
            <a:noFill/>
          </p:spPr>
        </p:pic>
        <p:sp>
          <p:nvSpPr>
            <p:cNvPr id="22618" name="Line 610"/>
            <p:cNvSpPr/>
            <p:nvPr/>
          </p:nvSpPr>
          <p:spPr>
            <a:xfrm flipV="1" flipH="1">
              <a:off x="4656" y="624"/>
              <a:ext cx="720" cy="144"/>
            </a:xfrm>
            <a:prstGeom prst="line">
              <a:avLst/>
            </a:prstGeom>
            <a:noFill/>
            <a:ln w="9524">
              <a:solidFill>
                <a:srgbClr val="2004EC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619" name="Line 611"/>
            <p:cNvSpPr/>
            <p:nvPr/>
          </p:nvSpPr>
          <p:spPr>
            <a:xfrm flipV="1">
              <a:off x="4656" y="594"/>
              <a:ext cx="0" cy="174"/>
            </a:xfrm>
            <a:prstGeom prst="line">
              <a:avLst/>
            </a:prstGeom>
            <a:noFill/>
            <a:ln w="9524">
              <a:solidFill>
                <a:srgbClr val="2004EC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620" name="Line 613"/>
            <p:cNvSpPr/>
            <p:nvPr/>
          </p:nvSpPr>
          <p:spPr>
            <a:xfrm flipV="1">
              <a:off x="3792" y="432"/>
              <a:ext cx="0" cy="270"/>
            </a:xfrm>
            <a:prstGeom prst="line">
              <a:avLst/>
            </a:prstGeom>
            <a:noFill/>
            <a:ln w="9524">
              <a:solidFill>
                <a:srgbClr val="2004EC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621" name="Rectangle 615"/>
            <p:cNvSpPr/>
            <p:nvPr/>
          </p:nvSpPr>
          <p:spPr>
            <a:xfrm>
              <a:off x="4512" y="422"/>
              <a:ext cx="39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40.3</a:t>
              </a:r>
            </a:p>
          </p:txBody>
        </p:sp>
        <p:sp>
          <p:nvSpPr>
            <p:cNvPr id="22622" name="Oval 616"/>
            <p:cNvSpPr/>
            <p:nvPr/>
          </p:nvSpPr>
          <p:spPr>
            <a:xfrm>
              <a:off x="4896" y="960"/>
              <a:ext cx="240" cy="240"/>
            </a:xfrm>
            <a:prstGeom prst="ellips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/>
                <a:t>M</a:t>
              </a:r>
            </a:p>
          </p:txBody>
        </p:sp>
      </p:grpSp>
      <p:sp>
        <p:nvSpPr>
          <p:cNvPr id="22531" name="Rectangle 618"/>
          <p:cNvSpPr/>
          <p:nvPr/>
        </p:nvSpPr>
        <p:spPr>
          <a:xfrm>
            <a:off x="479425" y="304800"/>
            <a:ext cx="3732212" cy="457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ts val="0"/>
              </a:spcBef>
              <a:buNone/>
            </a:pPr>
            <a:r>
              <a:rPr lang="zh-CN" b="1" i="0" u="none">
                <a:solidFill>
                  <a:srgbClr val="ff0000"/>
                </a:solidFill>
              </a:rPr>
              <a:t>作剪力图，求反力</a:t>
            </a:r>
          </a:p>
        </p:txBody>
      </p:sp>
      <p:grpSp>
        <p:nvGrpSpPr>
          <p:cNvPr id="22532" name="Group 693"/>
          <p:cNvGrpSpPr>
            <a:grpSpLocks/>
          </p:cNvGrpSpPr>
          <p:nvPr/>
        </p:nvGrpSpPr>
        <p:grpSpPr>
          <a:xfrm>
            <a:off x="4267200" y="1828800"/>
            <a:ext cx="2698750" cy="987425"/>
            <a:chOff x="2688" y="1152"/>
            <a:chExt cx="1700" cy="622"/>
          </a:xfrm>
        </p:grpSpPr>
        <p:sp>
          <p:nvSpPr>
            <p:cNvPr id="22585" name="Rectangle 614"/>
            <p:cNvSpPr/>
            <p:nvPr/>
          </p:nvSpPr>
          <p:spPr>
            <a:xfrm>
              <a:off x="4032" y="1152"/>
              <a:ext cx="35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140</a:t>
              </a:r>
            </a:p>
          </p:txBody>
        </p:sp>
        <p:sp>
          <p:nvSpPr>
            <p:cNvPr id="22586" name="Line 619"/>
            <p:cNvSpPr/>
            <p:nvPr/>
          </p:nvSpPr>
          <p:spPr>
            <a:xfrm>
              <a:off x="2880" y="1440"/>
              <a:ext cx="960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2587" name="Group 620"/>
            <p:cNvGrpSpPr>
              <a:grpSpLocks/>
            </p:cNvGrpSpPr>
            <p:nvPr/>
          </p:nvGrpSpPr>
          <p:grpSpPr>
            <a:xfrm>
              <a:off x="2880" y="1296"/>
              <a:ext cx="933" cy="120"/>
              <a:chOff x="1068" y="1200"/>
              <a:chExt cx="1008" cy="240"/>
            </a:xfrm>
          </p:grpSpPr>
          <p:sp>
            <p:nvSpPr>
              <p:cNvPr id="22595" name="Line 621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96" name="Line 622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97" name="Line 623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98" name="Line 624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99" name="Line 625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00" name="Line 626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01" name="Line 627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02" name="Line 628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603" name="Line 629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22588" name="Freeform 630"/>
            <p:cNvSpPr/>
            <p:nvPr/>
          </p:nvSpPr>
          <p:spPr>
            <a:xfrm rot="5400000">
              <a:off x="3792" y="1344"/>
              <a:ext cx="336" cy="14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22589" name="Line 631"/>
            <p:cNvSpPr/>
            <p:nvPr/>
          </p:nvSpPr>
          <p:spPr>
            <a:xfrm>
              <a:off x="3888" y="1344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590" name="Line 632"/>
            <p:cNvSpPr/>
            <p:nvPr/>
          </p:nvSpPr>
          <p:spPr>
            <a:xfrm flipV="1">
              <a:off x="2784" y="1248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2591" name="Object 635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552" y="1536"/>
              <a:ext cx="327" cy="238"/>
            </a:xfrm>
            <a:prstGeom prst="rect">
              <a:avLst/>
            </a:prstGeom>
            <a:noFill/>
          </p:spPr>
        </p:pic>
        <p:pic>
          <p:nvPicPr>
            <p:cNvPr id="22592" name="Object 636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2688" y="1536"/>
              <a:ext cx="327" cy="238"/>
            </a:xfrm>
            <a:prstGeom prst="rect">
              <a:avLst/>
            </a:prstGeom>
            <a:noFill/>
          </p:spPr>
        </p:pic>
        <p:pic>
          <p:nvPicPr>
            <p:cNvPr id="22593" name="Object 637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832" y="1440"/>
              <a:ext cx="154" cy="139"/>
            </a:xfrm>
            <a:prstGeom prst="rect">
              <a:avLst/>
            </a:prstGeom>
            <a:noFill/>
          </p:spPr>
        </p:pic>
        <p:pic>
          <p:nvPicPr>
            <p:cNvPr id="22594" name="Object 638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696" y="1440"/>
              <a:ext cx="132" cy="173"/>
            </a:xfrm>
            <a:prstGeom prst="rect">
              <a:avLst/>
            </a:prstGeom>
            <a:noFill/>
          </p:spPr>
        </p:pic>
      </p:grpSp>
      <p:pic>
        <p:nvPicPr>
          <p:cNvPr id="22533" name="Object 639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762000" y="1146175"/>
            <a:ext cx="1366837" cy="444500"/>
          </a:xfrm>
          <a:prstGeom prst="rect">
            <a:avLst/>
          </a:prstGeom>
          <a:noFill/>
        </p:spPr>
      </p:pic>
      <p:pic>
        <p:nvPicPr>
          <p:cNvPr id="22534" name="Object 640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304800" y="1679575"/>
            <a:ext cx="3678237" cy="377825"/>
          </a:xfrm>
          <a:prstGeom prst="rect">
            <a:avLst/>
          </a:prstGeom>
          <a:noFill/>
        </p:spPr>
      </p:pic>
      <p:pic>
        <p:nvPicPr>
          <p:cNvPr id="22535" name="Object 641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820737" y="2060575"/>
            <a:ext cx="1312862" cy="377825"/>
          </a:xfrm>
          <a:prstGeom prst="rect">
            <a:avLst/>
          </a:prstGeom>
          <a:noFill/>
        </p:spPr>
      </p:pic>
      <p:pic>
        <p:nvPicPr>
          <p:cNvPr id="22536" name="Object 642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817562" y="2530475"/>
            <a:ext cx="1239837" cy="444500"/>
          </a:xfrm>
          <a:prstGeom prst="rect">
            <a:avLst/>
          </a:prstGeom>
          <a:noFill/>
        </p:spPr>
      </p:pic>
      <p:pic>
        <p:nvPicPr>
          <p:cNvPr id="22537" name="Object 643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838200" y="3051175"/>
            <a:ext cx="1139825" cy="377825"/>
          </a:xfrm>
          <a:prstGeom prst="rect">
            <a:avLst/>
          </a:prstGeom>
          <a:noFill/>
        </p:spPr>
      </p:pic>
      <p:grpSp>
        <p:nvGrpSpPr>
          <p:cNvPr id="22538" name="Group 666"/>
          <p:cNvGrpSpPr>
            <a:grpSpLocks/>
          </p:cNvGrpSpPr>
          <p:nvPr/>
        </p:nvGrpSpPr>
        <p:grpSpPr>
          <a:xfrm>
            <a:off x="4102100" y="2895600"/>
            <a:ext cx="4514850" cy="1235075"/>
            <a:chOff x="2584" y="1824"/>
            <a:chExt cx="2844" cy="778"/>
          </a:xfrm>
        </p:grpSpPr>
        <p:sp>
          <p:nvSpPr>
            <p:cNvPr id="22563" name="Line 644"/>
            <p:cNvSpPr/>
            <p:nvPr/>
          </p:nvSpPr>
          <p:spPr>
            <a:xfrm>
              <a:off x="2880" y="2160"/>
              <a:ext cx="253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564" name="Line 645"/>
            <p:cNvSpPr/>
            <p:nvPr/>
          </p:nvSpPr>
          <p:spPr>
            <a:xfrm flipV="1">
              <a:off x="2880" y="1968"/>
              <a:ext cx="0" cy="192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565" name="Line 646"/>
            <p:cNvSpPr/>
            <p:nvPr/>
          </p:nvSpPr>
          <p:spPr>
            <a:xfrm>
              <a:off x="2880" y="1968"/>
              <a:ext cx="960" cy="48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566" name="Line 647"/>
            <p:cNvSpPr/>
            <p:nvPr/>
          </p:nvSpPr>
          <p:spPr>
            <a:xfrm flipV="1">
              <a:off x="3840" y="1968"/>
              <a:ext cx="0" cy="48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567" name="Line 648"/>
            <p:cNvSpPr/>
            <p:nvPr/>
          </p:nvSpPr>
          <p:spPr>
            <a:xfrm>
              <a:off x="3840" y="1968"/>
              <a:ext cx="816" cy="432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568" name="Line 649"/>
            <p:cNvSpPr/>
            <p:nvPr/>
          </p:nvSpPr>
          <p:spPr>
            <a:xfrm flipV="1">
              <a:off x="4656" y="2064"/>
              <a:ext cx="0" cy="336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569" name="Line 650"/>
            <p:cNvSpPr/>
            <p:nvPr/>
          </p:nvSpPr>
          <p:spPr>
            <a:xfrm>
              <a:off x="4656" y="2064"/>
              <a:ext cx="768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570" name="Line 651"/>
            <p:cNvSpPr/>
            <p:nvPr/>
          </p:nvSpPr>
          <p:spPr>
            <a:xfrm>
              <a:off x="5424" y="2064"/>
              <a:ext cx="0" cy="96"/>
            </a:xfrm>
            <a:prstGeom prst="line">
              <a:avLst/>
            </a:prstGeom>
            <a:noFill/>
            <a:ln w="9524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2571" name="Group 652"/>
            <p:cNvGrpSpPr>
              <a:grpSpLocks/>
            </p:cNvGrpSpPr>
            <p:nvPr/>
          </p:nvGrpSpPr>
          <p:grpSpPr>
            <a:xfrm>
              <a:off x="3600" y="2208"/>
              <a:ext cx="144" cy="144"/>
              <a:chOff x="3456" y="3168"/>
              <a:chExt cx="192" cy="192"/>
            </a:xfrm>
          </p:grpSpPr>
          <p:sp>
            <p:nvSpPr>
              <p:cNvPr id="22583" name="Line 653"/>
              <p:cNvSpPr/>
              <p:nvPr/>
            </p:nvSpPr>
            <p:spPr>
              <a:xfrm>
                <a:off x="3456" y="3264"/>
                <a:ext cx="14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84" name="Oval 654"/>
              <p:cNvSpPr/>
              <p:nvPr/>
            </p:nvSpPr>
            <p:spPr>
              <a:xfrm>
                <a:off x="3456" y="3168"/>
                <a:ext cx="192" cy="192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2572" name="Group 655"/>
            <p:cNvGrpSpPr>
              <a:grpSpLocks/>
            </p:cNvGrpSpPr>
            <p:nvPr/>
          </p:nvGrpSpPr>
          <p:grpSpPr>
            <a:xfrm>
              <a:off x="3840" y="2016"/>
              <a:ext cx="144" cy="144"/>
              <a:chOff x="4608" y="3168"/>
              <a:chExt cx="192" cy="192"/>
            </a:xfrm>
          </p:grpSpPr>
          <p:grpSp>
            <p:nvGrpSpPr>
              <p:cNvPr id="22579" name="Group 656"/>
              <p:cNvGrpSpPr>
                <a:grpSpLocks/>
              </p:cNvGrpSpPr>
              <p:nvPr/>
            </p:nvGrpSpPr>
            <p:grpSpPr>
              <a:xfrm>
                <a:off x="4608" y="3168"/>
                <a:ext cx="192" cy="192"/>
                <a:chOff x="3456" y="3168"/>
                <a:chExt cx="192" cy="192"/>
              </a:xfrm>
            </p:grpSpPr>
            <p:sp>
              <p:nvSpPr>
                <p:cNvPr id="22581" name="Line 657"/>
                <p:cNvSpPr/>
                <p:nvPr/>
              </p:nvSpPr>
              <p:spPr>
                <a:xfrm>
                  <a:off x="3456" y="3264"/>
                  <a:ext cx="144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2582" name="Oval 658"/>
                <p:cNvSpPr/>
                <p:nvPr/>
              </p:nvSpPr>
              <p:spPr>
                <a:xfrm>
                  <a:off x="3456" y="3168"/>
                  <a:ext cx="192" cy="192"/>
                </a:xfrm>
                <a:prstGeom prst="ellips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sp>
            <p:nvSpPr>
              <p:cNvPr id="22580" name="Line 659"/>
              <p:cNvSpPr/>
              <p:nvPr/>
            </p:nvSpPr>
            <p:spPr>
              <a:xfrm>
                <a:off x="4704" y="3216"/>
                <a:ext cx="0" cy="144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22573" name="Oval 660"/>
            <p:cNvSpPr/>
            <p:nvPr/>
          </p:nvSpPr>
          <p:spPr>
            <a:xfrm>
              <a:off x="5088" y="2256"/>
              <a:ext cx="240" cy="240"/>
            </a:xfrm>
            <a:prstGeom prst="ellips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/>
                <a:t>Q</a:t>
              </a:r>
            </a:p>
          </p:txBody>
        </p:sp>
        <p:sp>
          <p:nvSpPr>
            <p:cNvPr id="22574" name="Rectangle 661"/>
            <p:cNvSpPr/>
            <p:nvPr/>
          </p:nvSpPr>
          <p:spPr>
            <a:xfrm>
              <a:off x="2584" y="1920"/>
              <a:ext cx="27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46</a:t>
              </a:r>
            </a:p>
          </p:txBody>
        </p:sp>
        <p:sp>
          <p:nvSpPr>
            <p:cNvPr id="22575" name="Rectangle 662"/>
            <p:cNvSpPr/>
            <p:nvPr/>
          </p:nvSpPr>
          <p:spPr>
            <a:xfrm>
              <a:off x="3840" y="2352"/>
              <a:ext cx="27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74</a:t>
              </a:r>
            </a:p>
          </p:txBody>
        </p:sp>
        <p:sp>
          <p:nvSpPr>
            <p:cNvPr id="22576" name="Rectangle 663"/>
            <p:cNvSpPr/>
            <p:nvPr/>
          </p:nvSpPr>
          <p:spPr>
            <a:xfrm>
              <a:off x="3408" y="1824"/>
              <a:ext cx="47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69.97</a:t>
              </a:r>
            </a:p>
          </p:txBody>
        </p:sp>
        <p:sp>
          <p:nvSpPr>
            <p:cNvPr id="22577" name="Rectangle 664"/>
            <p:cNvSpPr/>
            <p:nvPr/>
          </p:nvSpPr>
          <p:spPr>
            <a:xfrm>
              <a:off x="4612" y="2352"/>
              <a:ext cx="47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50.03</a:t>
              </a:r>
            </a:p>
          </p:txBody>
        </p:sp>
        <p:sp>
          <p:nvSpPr>
            <p:cNvPr id="22578" name="Rectangle 665"/>
            <p:cNvSpPr/>
            <p:nvPr/>
          </p:nvSpPr>
          <p:spPr>
            <a:xfrm>
              <a:off x="5032" y="1824"/>
              <a:ext cx="39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4.03</a:t>
              </a:r>
            </a:p>
          </p:txBody>
        </p:sp>
      </p:grpSp>
      <p:grpSp>
        <p:nvGrpSpPr>
          <p:cNvPr id="22539" name="Group 689"/>
          <p:cNvGrpSpPr>
            <a:grpSpLocks/>
          </p:cNvGrpSpPr>
          <p:nvPr/>
        </p:nvGrpSpPr>
        <p:grpSpPr>
          <a:xfrm>
            <a:off x="4970462" y="4291012"/>
            <a:ext cx="2124075" cy="1497012"/>
            <a:chOff x="3131" y="2703"/>
            <a:chExt cx="1338" cy="943"/>
          </a:xfrm>
        </p:grpSpPr>
        <p:grpSp>
          <p:nvGrpSpPr>
            <p:cNvPr id="22542" name="Group 668"/>
            <p:cNvGrpSpPr>
              <a:grpSpLocks/>
            </p:cNvGrpSpPr>
            <p:nvPr/>
          </p:nvGrpSpPr>
          <p:grpSpPr>
            <a:xfrm>
              <a:off x="3504" y="2976"/>
              <a:ext cx="400" cy="336"/>
              <a:chOff x="4612" y="2928"/>
              <a:chExt cx="432" cy="384"/>
            </a:xfrm>
          </p:grpSpPr>
          <p:sp>
            <p:nvSpPr>
              <p:cNvPr id="22551" name="Oval 669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2552" name="Line 670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53" name="Line 671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54" name="Line 672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55" name="Line 673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56" name="Line 674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57" name="Line 675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58" name="Line 676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59" name="Line 677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60" name="Line 678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61" name="Line 679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2562" name="Oval 680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sp>
          <p:nvSpPr>
            <p:cNvPr id="22543" name="Line 681"/>
            <p:cNvSpPr/>
            <p:nvPr/>
          </p:nvSpPr>
          <p:spPr>
            <a:xfrm>
              <a:off x="3552" y="2976"/>
              <a:ext cx="336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544" name="Line 682"/>
            <p:cNvSpPr/>
            <p:nvPr/>
          </p:nvSpPr>
          <p:spPr>
            <a:xfrm>
              <a:off x="3984" y="2832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545" name="Rectangle 683"/>
            <p:cNvSpPr/>
            <p:nvPr/>
          </p:nvSpPr>
          <p:spPr>
            <a:xfrm>
              <a:off x="3993" y="2703"/>
              <a:ext cx="47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69.97</a:t>
              </a:r>
            </a:p>
          </p:txBody>
        </p:sp>
        <p:sp>
          <p:nvSpPr>
            <p:cNvPr id="22546" name="Line 684"/>
            <p:cNvSpPr/>
            <p:nvPr/>
          </p:nvSpPr>
          <p:spPr>
            <a:xfrm>
              <a:off x="3456" y="2832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2547" name="Rectangle 685"/>
            <p:cNvSpPr/>
            <p:nvPr/>
          </p:nvSpPr>
          <p:spPr>
            <a:xfrm>
              <a:off x="3131" y="2734"/>
              <a:ext cx="27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74</a:t>
              </a:r>
            </a:p>
          </p:txBody>
        </p:sp>
        <p:sp>
          <p:nvSpPr>
            <p:cNvPr id="22548" name="Line 686"/>
            <p:cNvSpPr/>
            <p:nvPr/>
          </p:nvSpPr>
          <p:spPr>
            <a:xfrm flipV="1">
              <a:off x="3744" y="3312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2549" name="Object 687"/>
            <p:cNvPicPr/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3797" y="3408"/>
              <a:ext cx="235" cy="238"/>
            </a:xfrm>
            <a:prstGeom prst="rect">
              <a:avLst/>
            </a:prstGeom>
            <a:noFill/>
          </p:spPr>
        </p:pic>
        <p:pic>
          <p:nvPicPr>
            <p:cNvPr id="22550" name="Object 688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696" y="2736"/>
              <a:ext cx="132" cy="173"/>
            </a:xfrm>
            <a:prstGeom prst="rect">
              <a:avLst/>
            </a:prstGeom>
            <a:noFill/>
          </p:spPr>
        </p:pic>
      </p:grpSp>
      <p:pic>
        <p:nvPicPr>
          <p:cNvPr id="22540" name="Object 690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914400" y="4397375"/>
            <a:ext cx="1447800" cy="519112"/>
          </a:xfrm>
          <a:prstGeom prst="rect">
            <a:avLst/>
          </a:prstGeom>
          <a:noFill/>
        </p:spPr>
      </p:pic>
      <p:pic>
        <p:nvPicPr>
          <p:cNvPr id="22541" name="Object 691"/>
          <p:cNvPicPr/>
          <p:nvPr/>
        </p:nvPicPr>
        <p:blipFill>
          <a:blip r:embed="rId17"/>
          <a:srcRect/>
          <a:stretch>
            <a:fillRect/>
          </a:stretch>
        </p:blipFill>
        <p:spPr>
          <a:xfrm>
            <a:off x="533400" y="5186362"/>
            <a:ext cx="4572000" cy="452437"/>
          </a:xfrm>
          <a:prstGeom prst="rect">
            <a:avLst/>
          </a:prstGeom>
          <a:noFill/>
        </p:spPr>
      </p:pic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18"/>
          <p:cNvGrpSpPr>
            <a:grpSpLocks/>
          </p:cNvGrpSpPr>
          <p:nvPr/>
        </p:nvGrpSpPr>
        <p:grpSpPr>
          <a:xfrm>
            <a:off x="762000" y="1295400"/>
            <a:ext cx="7632700" cy="1890712"/>
            <a:chOff x="480" y="816"/>
            <a:chExt cx="4808" cy="1191"/>
          </a:xfrm>
        </p:grpSpPr>
        <p:sp>
          <p:nvSpPr>
            <p:cNvPr id="23648" name="Line 123"/>
            <p:cNvSpPr/>
            <p:nvPr/>
          </p:nvSpPr>
          <p:spPr>
            <a:xfrm>
              <a:off x="576" y="1420"/>
              <a:ext cx="4368" cy="2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3649" name="Group 124"/>
            <p:cNvGrpSpPr>
              <a:grpSpLocks/>
            </p:cNvGrpSpPr>
            <p:nvPr/>
          </p:nvGrpSpPr>
          <p:grpSpPr>
            <a:xfrm>
              <a:off x="2578" y="1449"/>
              <a:ext cx="432" cy="384"/>
              <a:chOff x="3636" y="3168"/>
              <a:chExt cx="432" cy="384"/>
            </a:xfrm>
          </p:grpSpPr>
          <p:sp>
            <p:nvSpPr>
              <p:cNvPr id="23730" name="Oval 125"/>
              <p:cNvSpPr/>
              <p:nvPr/>
            </p:nvSpPr>
            <p:spPr>
              <a:xfrm>
                <a:off x="3828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731" name="Line 126"/>
              <p:cNvSpPr/>
              <p:nvPr/>
            </p:nvSpPr>
            <p:spPr>
              <a:xfrm>
                <a:off x="3876" y="326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32" name="Line 127"/>
              <p:cNvSpPr/>
              <p:nvPr/>
            </p:nvSpPr>
            <p:spPr>
              <a:xfrm>
                <a:off x="3684" y="34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33" name="Line 128"/>
              <p:cNvSpPr/>
              <p:nvPr/>
            </p:nvSpPr>
            <p:spPr>
              <a:xfrm flipV="1">
                <a:off x="368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34" name="Line 129"/>
              <p:cNvSpPr/>
              <p:nvPr/>
            </p:nvSpPr>
            <p:spPr>
              <a:xfrm flipV="1">
                <a:off x="373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35" name="Line 130"/>
              <p:cNvSpPr/>
              <p:nvPr/>
            </p:nvSpPr>
            <p:spPr>
              <a:xfrm flipV="1">
                <a:off x="3780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36" name="Line 131"/>
              <p:cNvSpPr/>
              <p:nvPr/>
            </p:nvSpPr>
            <p:spPr>
              <a:xfrm flipV="1">
                <a:off x="3828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37" name="Line 132"/>
              <p:cNvSpPr/>
              <p:nvPr/>
            </p:nvSpPr>
            <p:spPr>
              <a:xfrm flipV="1">
                <a:off x="387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38" name="Line 133"/>
              <p:cNvSpPr/>
              <p:nvPr/>
            </p:nvSpPr>
            <p:spPr>
              <a:xfrm flipV="1">
                <a:off x="392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39" name="Line 134"/>
              <p:cNvSpPr/>
              <p:nvPr/>
            </p:nvSpPr>
            <p:spPr>
              <a:xfrm flipV="1">
                <a:off x="397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40" name="Line 135"/>
              <p:cNvSpPr/>
              <p:nvPr/>
            </p:nvSpPr>
            <p:spPr>
              <a:xfrm flipV="1">
                <a:off x="363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41" name="Oval 136"/>
              <p:cNvSpPr/>
              <p:nvPr/>
            </p:nvSpPr>
            <p:spPr>
              <a:xfrm>
                <a:off x="3828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3650" name="Object 137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53" y="1191"/>
              <a:ext cx="167" cy="167"/>
            </a:xfrm>
            <a:prstGeom prst="rect">
              <a:avLst/>
            </a:prstGeom>
            <a:noFill/>
          </p:spPr>
        </p:pic>
        <p:pic>
          <p:nvPicPr>
            <p:cNvPr id="23651" name="Object 138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80" y="1248"/>
              <a:ext cx="167" cy="167"/>
            </a:xfrm>
            <a:prstGeom prst="rect">
              <a:avLst/>
            </a:prstGeom>
            <a:noFill/>
          </p:spPr>
        </p:pic>
        <p:sp>
          <p:nvSpPr>
            <p:cNvPr id="23652" name="Line 139"/>
            <p:cNvSpPr/>
            <p:nvPr/>
          </p:nvSpPr>
          <p:spPr>
            <a:xfrm>
              <a:off x="576" y="1815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53" name="Line 140"/>
            <p:cNvSpPr/>
            <p:nvPr/>
          </p:nvSpPr>
          <p:spPr>
            <a:xfrm>
              <a:off x="2818" y="1815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54" name="Line 141"/>
            <p:cNvSpPr/>
            <p:nvPr/>
          </p:nvSpPr>
          <p:spPr>
            <a:xfrm flipV="1">
              <a:off x="576" y="1913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3655" name="Object 142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04" y="1676"/>
              <a:ext cx="120" cy="232"/>
            </a:xfrm>
            <a:prstGeom prst="rect">
              <a:avLst/>
            </a:prstGeom>
            <a:noFill/>
          </p:spPr>
        </p:pic>
        <p:grpSp>
          <p:nvGrpSpPr>
            <p:cNvPr id="23656" name="Group 143"/>
            <p:cNvGrpSpPr>
              <a:grpSpLocks/>
            </p:cNvGrpSpPr>
            <p:nvPr/>
          </p:nvGrpSpPr>
          <p:grpSpPr>
            <a:xfrm>
              <a:off x="1548" y="1443"/>
              <a:ext cx="432" cy="384"/>
              <a:chOff x="3636" y="3168"/>
              <a:chExt cx="432" cy="384"/>
            </a:xfrm>
          </p:grpSpPr>
          <p:sp>
            <p:nvSpPr>
              <p:cNvPr id="23718" name="Oval 144"/>
              <p:cNvSpPr/>
              <p:nvPr/>
            </p:nvSpPr>
            <p:spPr>
              <a:xfrm>
                <a:off x="3828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719" name="Line 145"/>
              <p:cNvSpPr/>
              <p:nvPr/>
            </p:nvSpPr>
            <p:spPr>
              <a:xfrm>
                <a:off x="3876" y="326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20" name="Line 146"/>
              <p:cNvSpPr/>
              <p:nvPr/>
            </p:nvSpPr>
            <p:spPr>
              <a:xfrm>
                <a:off x="3684" y="34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21" name="Line 147"/>
              <p:cNvSpPr/>
              <p:nvPr/>
            </p:nvSpPr>
            <p:spPr>
              <a:xfrm flipV="1">
                <a:off x="368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22" name="Line 148"/>
              <p:cNvSpPr/>
              <p:nvPr/>
            </p:nvSpPr>
            <p:spPr>
              <a:xfrm flipV="1">
                <a:off x="373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23" name="Line 149"/>
              <p:cNvSpPr/>
              <p:nvPr/>
            </p:nvSpPr>
            <p:spPr>
              <a:xfrm flipV="1">
                <a:off x="3780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24" name="Line 150"/>
              <p:cNvSpPr/>
              <p:nvPr/>
            </p:nvSpPr>
            <p:spPr>
              <a:xfrm flipV="1">
                <a:off x="3828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25" name="Line 151"/>
              <p:cNvSpPr/>
              <p:nvPr/>
            </p:nvSpPr>
            <p:spPr>
              <a:xfrm flipV="1">
                <a:off x="387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26" name="Line 152"/>
              <p:cNvSpPr/>
              <p:nvPr/>
            </p:nvSpPr>
            <p:spPr>
              <a:xfrm flipV="1">
                <a:off x="392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27" name="Line 153"/>
              <p:cNvSpPr/>
              <p:nvPr/>
            </p:nvSpPr>
            <p:spPr>
              <a:xfrm flipV="1">
                <a:off x="397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28" name="Line 154"/>
              <p:cNvSpPr/>
              <p:nvPr/>
            </p:nvSpPr>
            <p:spPr>
              <a:xfrm flipV="1">
                <a:off x="363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29" name="Oval 155"/>
              <p:cNvSpPr/>
              <p:nvPr/>
            </p:nvSpPr>
            <p:spPr>
              <a:xfrm>
                <a:off x="3828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3657" name="Object 156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160" y="1667"/>
              <a:ext cx="144" cy="232"/>
            </a:xfrm>
            <a:prstGeom prst="rect">
              <a:avLst/>
            </a:prstGeom>
            <a:noFill/>
          </p:spPr>
        </p:pic>
        <p:pic>
          <p:nvPicPr>
            <p:cNvPr id="23658" name="Object 157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736" y="1463"/>
              <a:ext cx="792" cy="232"/>
            </a:xfrm>
            <a:prstGeom prst="rect">
              <a:avLst/>
            </a:prstGeom>
            <a:noFill/>
          </p:spPr>
        </p:pic>
        <p:pic>
          <p:nvPicPr>
            <p:cNvPr id="23659" name="Object 158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892" y="1450"/>
              <a:ext cx="800" cy="232"/>
            </a:xfrm>
            <a:prstGeom prst="rect">
              <a:avLst/>
            </a:prstGeom>
            <a:noFill/>
          </p:spPr>
        </p:pic>
        <p:sp>
          <p:nvSpPr>
            <p:cNvPr id="23660" name="Line 159"/>
            <p:cNvSpPr/>
            <p:nvPr/>
          </p:nvSpPr>
          <p:spPr>
            <a:xfrm>
              <a:off x="1788" y="1815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61" name="Line 160"/>
            <p:cNvSpPr/>
            <p:nvPr/>
          </p:nvSpPr>
          <p:spPr>
            <a:xfrm>
              <a:off x="1248" y="1913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62" name="Line 161"/>
            <p:cNvSpPr/>
            <p:nvPr/>
          </p:nvSpPr>
          <p:spPr>
            <a:xfrm flipH="1">
              <a:off x="1788" y="1911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3663" name="Object 162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2736" y="1248"/>
              <a:ext cx="167" cy="176"/>
            </a:xfrm>
            <a:prstGeom prst="rect">
              <a:avLst/>
            </a:prstGeom>
            <a:noFill/>
          </p:spPr>
        </p:pic>
        <p:sp>
          <p:nvSpPr>
            <p:cNvPr id="23664" name="Line 163"/>
            <p:cNvSpPr/>
            <p:nvPr/>
          </p:nvSpPr>
          <p:spPr>
            <a:xfrm>
              <a:off x="1152" y="816"/>
              <a:ext cx="0" cy="59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3665" name="Object 165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206" y="838"/>
              <a:ext cx="330" cy="224"/>
            </a:xfrm>
            <a:prstGeom prst="rect">
              <a:avLst/>
            </a:prstGeom>
            <a:noFill/>
          </p:spPr>
        </p:pic>
        <p:pic>
          <p:nvPicPr>
            <p:cNvPr id="23666" name="Object 166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4992" y="864"/>
              <a:ext cx="239" cy="241"/>
            </a:xfrm>
            <a:prstGeom prst="rect">
              <a:avLst/>
            </a:prstGeom>
            <a:noFill/>
          </p:spPr>
        </p:pic>
        <p:sp>
          <p:nvSpPr>
            <p:cNvPr id="23667" name="Line 167"/>
            <p:cNvSpPr/>
            <p:nvPr/>
          </p:nvSpPr>
          <p:spPr>
            <a:xfrm>
              <a:off x="576" y="1263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68" name="Line 168"/>
            <p:cNvSpPr/>
            <p:nvPr/>
          </p:nvSpPr>
          <p:spPr>
            <a:xfrm flipH="1">
              <a:off x="480" y="1263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69" name="Line 169"/>
            <p:cNvSpPr/>
            <p:nvPr/>
          </p:nvSpPr>
          <p:spPr>
            <a:xfrm flipH="1">
              <a:off x="480" y="1311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70" name="Line 170"/>
            <p:cNvSpPr/>
            <p:nvPr/>
          </p:nvSpPr>
          <p:spPr>
            <a:xfrm flipH="1">
              <a:off x="480" y="1359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71" name="Line 171"/>
            <p:cNvSpPr/>
            <p:nvPr/>
          </p:nvSpPr>
          <p:spPr>
            <a:xfrm flipH="1">
              <a:off x="480" y="1407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72" name="Line 172"/>
            <p:cNvSpPr/>
            <p:nvPr/>
          </p:nvSpPr>
          <p:spPr>
            <a:xfrm flipH="1">
              <a:off x="480" y="1455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73" name="Line 173"/>
            <p:cNvSpPr/>
            <p:nvPr/>
          </p:nvSpPr>
          <p:spPr>
            <a:xfrm flipH="1">
              <a:off x="480" y="1455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74" name="Line 174"/>
            <p:cNvSpPr/>
            <p:nvPr/>
          </p:nvSpPr>
          <p:spPr>
            <a:xfrm flipH="1">
              <a:off x="480" y="1503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3675" name="Group 175"/>
            <p:cNvGrpSpPr>
              <a:grpSpLocks/>
            </p:cNvGrpSpPr>
            <p:nvPr/>
          </p:nvGrpSpPr>
          <p:grpSpPr>
            <a:xfrm>
              <a:off x="3600" y="1440"/>
              <a:ext cx="432" cy="384"/>
              <a:chOff x="3636" y="3168"/>
              <a:chExt cx="432" cy="384"/>
            </a:xfrm>
          </p:grpSpPr>
          <p:sp>
            <p:nvSpPr>
              <p:cNvPr id="23706" name="Oval 176"/>
              <p:cNvSpPr/>
              <p:nvPr/>
            </p:nvSpPr>
            <p:spPr>
              <a:xfrm>
                <a:off x="3828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707" name="Line 177"/>
              <p:cNvSpPr/>
              <p:nvPr/>
            </p:nvSpPr>
            <p:spPr>
              <a:xfrm>
                <a:off x="3876" y="326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08" name="Line 178"/>
              <p:cNvSpPr/>
              <p:nvPr/>
            </p:nvSpPr>
            <p:spPr>
              <a:xfrm>
                <a:off x="3684" y="34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09" name="Line 179"/>
              <p:cNvSpPr/>
              <p:nvPr/>
            </p:nvSpPr>
            <p:spPr>
              <a:xfrm flipV="1">
                <a:off x="368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10" name="Line 180"/>
              <p:cNvSpPr/>
              <p:nvPr/>
            </p:nvSpPr>
            <p:spPr>
              <a:xfrm flipV="1">
                <a:off x="373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11" name="Line 181"/>
              <p:cNvSpPr/>
              <p:nvPr/>
            </p:nvSpPr>
            <p:spPr>
              <a:xfrm flipV="1">
                <a:off x="3780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12" name="Line 182"/>
              <p:cNvSpPr/>
              <p:nvPr/>
            </p:nvSpPr>
            <p:spPr>
              <a:xfrm flipV="1">
                <a:off x="3828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13" name="Line 183"/>
              <p:cNvSpPr/>
              <p:nvPr/>
            </p:nvSpPr>
            <p:spPr>
              <a:xfrm flipV="1">
                <a:off x="387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14" name="Line 184"/>
              <p:cNvSpPr/>
              <p:nvPr/>
            </p:nvSpPr>
            <p:spPr>
              <a:xfrm flipV="1">
                <a:off x="392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15" name="Line 185"/>
              <p:cNvSpPr/>
              <p:nvPr/>
            </p:nvSpPr>
            <p:spPr>
              <a:xfrm flipV="1">
                <a:off x="397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16" name="Line 186"/>
              <p:cNvSpPr/>
              <p:nvPr/>
            </p:nvSpPr>
            <p:spPr>
              <a:xfrm flipV="1">
                <a:off x="363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17" name="Oval 187"/>
              <p:cNvSpPr/>
              <p:nvPr/>
            </p:nvSpPr>
            <p:spPr>
              <a:xfrm>
                <a:off x="3828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3676" name="Group 188"/>
            <p:cNvGrpSpPr>
              <a:grpSpLocks/>
            </p:cNvGrpSpPr>
            <p:nvPr/>
          </p:nvGrpSpPr>
          <p:grpSpPr>
            <a:xfrm>
              <a:off x="4948" y="1248"/>
              <a:ext cx="340" cy="384"/>
              <a:chOff x="5084" y="2880"/>
              <a:chExt cx="340" cy="384"/>
            </a:xfrm>
          </p:grpSpPr>
          <p:sp>
            <p:nvSpPr>
              <p:cNvPr id="23692" name="Line 189"/>
              <p:cNvSpPr/>
              <p:nvPr/>
            </p:nvSpPr>
            <p:spPr>
              <a:xfrm flipV="1">
                <a:off x="5357" y="2880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93" name="Line 190"/>
              <p:cNvSpPr/>
              <p:nvPr/>
            </p:nvSpPr>
            <p:spPr>
              <a:xfrm flipV="1">
                <a:off x="5357" y="2939"/>
                <a:ext cx="67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94" name="Line 191"/>
              <p:cNvSpPr/>
              <p:nvPr/>
            </p:nvSpPr>
            <p:spPr>
              <a:xfrm flipV="1">
                <a:off x="5357" y="2997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95" name="Line 192"/>
              <p:cNvSpPr/>
              <p:nvPr/>
            </p:nvSpPr>
            <p:spPr>
              <a:xfrm flipV="1">
                <a:off x="5357" y="3056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96" name="Line 193"/>
              <p:cNvSpPr/>
              <p:nvPr/>
            </p:nvSpPr>
            <p:spPr>
              <a:xfrm flipV="1">
                <a:off x="5357" y="3115"/>
                <a:ext cx="67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97" name="Line 194"/>
              <p:cNvSpPr/>
              <p:nvPr/>
            </p:nvSpPr>
            <p:spPr>
              <a:xfrm flipV="1">
                <a:off x="5357" y="3173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98" name="Oval 195"/>
              <p:cNvSpPr/>
              <p:nvPr/>
            </p:nvSpPr>
            <p:spPr>
              <a:xfrm rot="16416350">
                <a:off x="5084" y="2951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699" name="Oval 196"/>
              <p:cNvSpPr/>
              <p:nvPr/>
            </p:nvSpPr>
            <p:spPr>
              <a:xfrm rot="16416350">
                <a:off x="5268" y="2962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700" name="Line 197"/>
              <p:cNvSpPr/>
              <p:nvPr/>
            </p:nvSpPr>
            <p:spPr>
              <a:xfrm rot="16416350">
                <a:off x="5213" y="2913"/>
                <a:ext cx="0" cy="1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01" name="Oval 198"/>
              <p:cNvSpPr/>
              <p:nvPr/>
            </p:nvSpPr>
            <p:spPr>
              <a:xfrm rot="16416350">
                <a:off x="5090" y="3114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702" name="Oval 199"/>
              <p:cNvSpPr/>
              <p:nvPr/>
            </p:nvSpPr>
            <p:spPr>
              <a:xfrm rot="16416350">
                <a:off x="5274" y="3125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703" name="Line 200"/>
              <p:cNvSpPr/>
              <p:nvPr/>
            </p:nvSpPr>
            <p:spPr>
              <a:xfrm rot="16416350">
                <a:off x="5219" y="3087"/>
                <a:ext cx="0" cy="1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04" name="Line 201"/>
              <p:cNvSpPr/>
              <p:nvPr/>
            </p:nvSpPr>
            <p:spPr>
              <a:xfrm>
                <a:off x="5339" y="288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705" name="Line 202"/>
              <p:cNvSpPr/>
              <p:nvPr/>
            </p:nvSpPr>
            <p:spPr>
              <a:xfrm>
                <a:off x="5088" y="292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23677" name="Object 203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3740" y="1252"/>
              <a:ext cx="175" cy="168"/>
            </a:xfrm>
            <a:prstGeom prst="rect">
              <a:avLst/>
            </a:prstGeom>
            <a:noFill/>
          </p:spPr>
        </p:pic>
        <p:pic>
          <p:nvPicPr>
            <p:cNvPr id="23678" name="Object 204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4748" y="1204"/>
              <a:ext cx="175" cy="168"/>
            </a:xfrm>
            <a:prstGeom prst="rect">
              <a:avLst/>
            </a:prstGeom>
            <a:noFill/>
          </p:spPr>
        </p:pic>
        <p:sp>
          <p:nvSpPr>
            <p:cNvPr id="23679" name="Line 205"/>
            <p:cNvSpPr/>
            <p:nvPr/>
          </p:nvSpPr>
          <p:spPr>
            <a:xfrm>
              <a:off x="2832" y="1909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80" name="Line 206"/>
            <p:cNvSpPr/>
            <p:nvPr/>
          </p:nvSpPr>
          <p:spPr>
            <a:xfrm>
              <a:off x="3311" y="1911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81" name="Line 207"/>
            <p:cNvSpPr/>
            <p:nvPr/>
          </p:nvSpPr>
          <p:spPr>
            <a:xfrm flipH="1">
              <a:off x="3851" y="1909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82" name="Line 208"/>
            <p:cNvSpPr/>
            <p:nvPr/>
          </p:nvSpPr>
          <p:spPr>
            <a:xfrm>
              <a:off x="3840" y="1824"/>
              <a:ext cx="0" cy="1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83" name="Line 209"/>
            <p:cNvSpPr/>
            <p:nvPr/>
          </p:nvSpPr>
          <p:spPr>
            <a:xfrm>
              <a:off x="4944" y="1809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3684" name="Object 210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312" y="1669"/>
              <a:ext cx="144" cy="232"/>
            </a:xfrm>
            <a:prstGeom prst="rect">
              <a:avLst/>
            </a:prstGeom>
            <a:noFill/>
          </p:spPr>
        </p:pic>
        <p:pic>
          <p:nvPicPr>
            <p:cNvPr id="23685" name="Object 211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368" y="1654"/>
              <a:ext cx="120" cy="232"/>
            </a:xfrm>
            <a:prstGeom prst="rect">
              <a:avLst/>
            </a:prstGeom>
            <a:noFill/>
          </p:spPr>
        </p:pic>
        <p:pic>
          <p:nvPicPr>
            <p:cNvPr id="23686" name="Object 212"/>
            <p:cNvPicPr/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3272" y="1440"/>
              <a:ext cx="144" cy="232"/>
            </a:xfrm>
            <a:prstGeom prst="rect">
              <a:avLst/>
            </a:prstGeom>
            <a:noFill/>
          </p:spPr>
        </p:pic>
        <p:pic>
          <p:nvPicPr>
            <p:cNvPr id="23687" name="Object 213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4350" y="1440"/>
              <a:ext cx="128" cy="232"/>
            </a:xfrm>
            <a:prstGeom prst="rect">
              <a:avLst/>
            </a:prstGeom>
            <a:noFill/>
          </p:spPr>
        </p:pic>
        <p:sp>
          <p:nvSpPr>
            <p:cNvPr id="23688" name="Line 214"/>
            <p:cNvSpPr/>
            <p:nvPr/>
          </p:nvSpPr>
          <p:spPr>
            <a:xfrm>
              <a:off x="565" y="1047"/>
              <a:ext cx="0" cy="1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689" name="Line 215"/>
            <p:cNvSpPr/>
            <p:nvPr/>
          </p:nvSpPr>
          <p:spPr>
            <a:xfrm>
              <a:off x="576" y="11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headEnd type="triangle" len="lg" w="sm"/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3690" name="Object 216"/>
            <p:cNvPicPr/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672" y="859"/>
              <a:ext cx="368" cy="232"/>
            </a:xfrm>
            <a:prstGeom prst="rect">
              <a:avLst/>
            </a:prstGeom>
            <a:noFill/>
          </p:spPr>
        </p:pic>
        <p:sp>
          <p:nvSpPr>
            <p:cNvPr id="23691" name="Line 217"/>
            <p:cNvSpPr/>
            <p:nvPr/>
          </p:nvSpPr>
          <p:spPr>
            <a:xfrm>
              <a:off x="4944" y="864"/>
              <a:ext cx="0" cy="44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sp>
        <p:nvSpPr>
          <p:cNvPr id="23555" name="Text Box 3"/>
          <p:cNvSpPr/>
          <p:nvPr/>
        </p:nvSpPr>
        <p:spPr>
          <a:xfrm>
            <a:off x="304800" y="228600"/>
            <a:ext cx="8534400" cy="9461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ct val="50000"/>
              </a:spcBef>
              <a:buNone/>
            </a:pPr>
            <a:r>
              <a:rPr lang="zh-CN" b="1" i="0" sz="2800" u="none">
                <a:ea typeface="楷体_GB2312" pitchFamily="49"/>
                <a:latin typeface="楷体_GB2312" pitchFamily="49"/>
              </a:rPr>
              <a:t>例：试求作图示连续梁的</a:t>
            </a:r>
            <a:r>
              <a:rPr lang="en-US" b="1" i="1" sz="2800" u="none">
                <a:ea typeface="楷体_GB2312" pitchFamily="49"/>
              </a:rPr>
              <a:t>M</a:t>
            </a:r>
            <a:r>
              <a:rPr lang="zh-CN" b="1" i="0" sz="2800" u="none">
                <a:ea typeface="楷体_GB2312" pitchFamily="49"/>
                <a:latin typeface="楷体_GB2312" pitchFamily="49"/>
              </a:rPr>
              <a:t>图。</a:t>
            </a:r>
            <a:r>
              <a:rPr lang="en-US" b="1" i="1" sz="2800" u="none">
                <a:ea typeface="楷体_GB2312" pitchFamily="49"/>
              </a:rPr>
              <a:t>EI</a:t>
            </a:r>
            <a:r>
              <a:rPr lang="zh-CN" b="1" i="0" sz="2800" u="none">
                <a:ea typeface="楷体_GB2312" pitchFamily="49"/>
                <a:latin typeface="楷体_GB2312" pitchFamily="49"/>
              </a:rPr>
              <a:t>等于常数，</a:t>
            </a:r>
            <a:r>
              <a:rPr lang="en-US" b="1" i="1" sz="2800" u="none">
                <a:ea typeface="楷体_GB2312" pitchFamily="49"/>
              </a:rPr>
              <a:t>l</a:t>
            </a:r>
            <a:r>
              <a:rPr lang="en-US" b="1" baseline="-25000" i="0" sz="3200" u="none">
                <a:ea typeface="楷体_GB2312" pitchFamily="49"/>
                <a:latin typeface="楷体_GB2312" pitchFamily="49"/>
              </a:rPr>
              <a:t>1</a:t>
            </a:r>
            <a:r>
              <a:rPr lang="en-US" b="1" i="0" sz="2800" u="none">
                <a:ea typeface="楷体_GB2312" pitchFamily="49"/>
                <a:latin typeface="楷体_GB2312" pitchFamily="49"/>
              </a:rPr>
              <a:t>=6 m,</a:t>
            </a:r>
            <a:r>
              <a:rPr lang="en-US" b="1" i="0" sz="3200" u="none">
                <a:ea typeface="楷体_GB2312" pitchFamily="49"/>
              </a:rPr>
              <a:t> </a:t>
            </a:r>
            <a:r>
              <a:rPr lang="en-US" b="1" i="1" sz="2800" u="none">
                <a:ea typeface="楷体_GB2312" pitchFamily="49"/>
              </a:rPr>
              <a:t>l</a:t>
            </a:r>
            <a:r>
              <a:rPr lang="en-US" b="1" baseline="-25000" i="0" sz="3200" u="none">
                <a:ea typeface="楷体_GB2312" pitchFamily="49"/>
                <a:latin typeface="楷体_GB2312" pitchFamily="49"/>
              </a:rPr>
              <a:t>2</a:t>
            </a:r>
            <a:r>
              <a:rPr lang="en-US" b="1" i="0" sz="2800" u="none">
                <a:ea typeface="楷体_GB2312" pitchFamily="49"/>
                <a:latin typeface="楷体_GB2312" pitchFamily="49"/>
              </a:rPr>
              <a:t>=5</a:t>
            </a:r>
            <a:r>
              <a:rPr lang="en-US" b="1" i="0" sz="2800" u="none">
                <a:ea typeface="楷体_GB2312" pitchFamily="49"/>
              </a:rPr>
              <a:t> </a:t>
            </a:r>
            <a:r>
              <a:rPr lang="zh-CN" b="1" i="0" sz="2800" u="none">
                <a:ea typeface="楷体_GB2312" pitchFamily="49"/>
                <a:latin typeface="楷体_GB2312" pitchFamily="49"/>
              </a:rPr>
              <a:t>m，P=1000kN。（只计算二轮）</a:t>
            </a:r>
          </a:p>
        </p:txBody>
      </p:sp>
      <p:pic>
        <p:nvPicPr>
          <p:cNvPr id="23556" name="Object 116"/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2400300" y="5334000"/>
            <a:ext cx="4229100" cy="482600"/>
          </a:xfrm>
          <a:prstGeom prst="rect">
            <a:avLst/>
          </a:prstGeom>
          <a:noFill/>
        </p:spPr>
      </p:pic>
      <p:pic>
        <p:nvPicPr>
          <p:cNvPr id="23557" name="Object 117"/>
          <p:cNvPicPr/>
          <p:nvPr/>
        </p:nvPicPr>
        <p:blipFill>
          <a:blip r:embed="rId17"/>
          <a:srcRect/>
          <a:stretch>
            <a:fillRect/>
          </a:stretch>
        </p:blipFill>
        <p:spPr>
          <a:xfrm>
            <a:off x="758825" y="6042025"/>
            <a:ext cx="3390900" cy="482600"/>
          </a:xfrm>
          <a:prstGeom prst="rect">
            <a:avLst/>
          </a:prstGeom>
          <a:noFill/>
        </p:spPr>
      </p:pic>
      <p:pic>
        <p:nvPicPr>
          <p:cNvPr id="23558" name="Object 118"/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4540250" y="6021387"/>
            <a:ext cx="4279900" cy="482600"/>
          </a:xfrm>
          <a:prstGeom prst="rect">
            <a:avLst/>
          </a:prstGeom>
          <a:noFill/>
        </p:spPr>
      </p:pic>
      <p:grpSp>
        <p:nvGrpSpPr>
          <p:cNvPr id="23559" name="Group 317"/>
          <p:cNvGrpSpPr>
            <a:grpSpLocks/>
          </p:cNvGrpSpPr>
          <p:nvPr/>
        </p:nvGrpSpPr>
        <p:grpSpPr>
          <a:xfrm>
            <a:off x="762000" y="3352800"/>
            <a:ext cx="7632700" cy="1538287"/>
            <a:chOff x="480" y="2112"/>
            <a:chExt cx="4808" cy="969"/>
          </a:xfrm>
        </p:grpSpPr>
        <p:sp>
          <p:nvSpPr>
            <p:cNvPr id="23575" name="Line 220"/>
            <p:cNvSpPr/>
            <p:nvPr/>
          </p:nvSpPr>
          <p:spPr>
            <a:xfrm>
              <a:off x="576" y="2668"/>
              <a:ext cx="4368" cy="2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3576" name="Group 221"/>
            <p:cNvGrpSpPr>
              <a:grpSpLocks/>
            </p:cNvGrpSpPr>
            <p:nvPr/>
          </p:nvGrpSpPr>
          <p:grpSpPr>
            <a:xfrm>
              <a:off x="2578" y="2697"/>
              <a:ext cx="432" cy="384"/>
              <a:chOff x="3636" y="3168"/>
              <a:chExt cx="432" cy="384"/>
            </a:xfrm>
          </p:grpSpPr>
          <p:sp>
            <p:nvSpPr>
              <p:cNvPr id="23636" name="Oval 222"/>
              <p:cNvSpPr/>
              <p:nvPr/>
            </p:nvSpPr>
            <p:spPr>
              <a:xfrm>
                <a:off x="3828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637" name="Line 223"/>
              <p:cNvSpPr/>
              <p:nvPr/>
            </p:nvSpPr>
            <p:spPr>
              <a:xfrm>
                <a:off x="3876" y="326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38" name="Line 224"/>
              <p:cNvSpPr/>
              <p:nvPr/>
            </p:nvSpPr>
            <p:spPr>
              <a:xfrm>
                <a:off x="3684" y="34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39" name="Line 225"/>
              <p:cNvSpPr/>
              <p:nvPr/>
            </p:nvSpPr>
            <p:spPr>
              <a:xfrm flipV="1">
                <a:off x="368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40" name="Line 226"/>
              <p:cNvSpPr/>
              <p:nvPr/>
            </p:nvSpPr>
            <p:spPr>
              <a:xfrm flipV="1">
                <a:off x="373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41" name="Line 227"/>
              <p:cNvSpPr/>
              <p:nvPr/>
            </p:nvSpPr>
            <p:spPr>
              <a:xfrm flipV="1">
                <a:off x="3780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42" name="Line 228"/>
              <p:cNvSpPr/>
              <p:nvPr/>
            </p:nvSpPr>
            <p:spPr>
              <a:xfrm flipV="1">
                <a:off x="3828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43" name="Line 229"/>
              <p:cNvSpPr/>
              <p:nvPr/>
            </p:nvSpPr>
            <p:spPr>
              <a:xfrm flipV="1">
                <a:off x="387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44" name="Line 230"/>
              <p:cNvSpPr/>
              <p:nvPr/>
            </p:nvSpPr>
            <p:spPr>
              <a:xfrm flipV="1">
                <a:off x="392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45" name="Line 231"/>
              <p:cNvSpPr/>
              <p:nvPr/>
            </p:nvSpPr>
            <p:spPr>
              <a:xfrm flipV="1">
                <a:off x="397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46" name="Line 232"/>
              <p:cNvSpPr/>
              <p:nvPr/>
            </p:nvSpPr>
            <p:spPr>
              <a:xfrm flipV="1">
                <a:off x="363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47" name="Oval 233"/>
              <p:cNvSpPr/>
              <p:nvPr/>
            </p:nvSpPr>
            <p:spPr>
              <a:xfrm>
                <a:off x="3828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3577" name="Object 234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53" y="2439"/>
              <a:ext cx="167" cy="167"/>
            </a:xfrm>
            <a:prstGeom prst="rect">
              <a:avLst/>
            </a:prstGeom>
            <a:noFill/>
          </p:spPr>
        </p:pic>
        <p:pic>
          <p:nvPicPr>
            <p:cNvPr id="23578" name="Object 235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80" y="2496"/>
              <a:ext cx="167" cy="167"/>
            </a:xfrm>
            <a:prstGeom prst="rect">
              <a:avLst/>
            </a:prstGeom>
            <a:noFill/>
          </p:spPr>
        </p:pic>
        <p:grpSp>
          <p:nvGrpSpPr>
            <p:cNvPr id="23579" name="Group 240"/>
            <p:cNvGrpSpPr>
              <a:grpSpLocks/>
            </p:cNvGrpSpPr>
            <p:nvPr/>
          </p:nvGrpSpPr>
          <p:grpSpPr>
            <a:xfrm>
              <a:off x="1548" y="2691"/>
              <a:ext cx="432" cy="384"/>
              <a:chOff x="3636" y="3168"/>
              <a:chExt cx="432" cy="384"/>
            </a:xfrm>
          </p:grpSpPr>
          <p:sp>
            <p:nvSpPr>
              <p:cNvPr id="23624" name="Oval 241"/>
              <p:cNvSpPr/>
              <p:nvPr/>
            </p:nvSpPr>
            <p:spPr>
              <a:xfrm>
                <a:off x="3828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625" name="Line 242"/>
              <p:cNvSpPr/>
              <p:nvPr/>
            </p:nvSpPr>
            <p:spPr>
              <a:xfrm>
                <a:off x="3876" y="326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26" name="Line 243"/>
              <p:cNvSpPr/>
              <p:nvPr/>
            </p:nvSpPr>
            <p:spPr>
              <a:xfrm>
                <a:off x="3684" y="34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27" name="Line 244"/>
              <p:cNvSpPr/>
              <p:nvPr/>
            </p:nvSpPr>
            <p:spPr>
              <a:xfrm flipV="1">
                <a:off x="368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28" name="Line 245"/>
              <p:cNvSpPr/>
              <p:nvPr/>
            </p:nvSpPr>
            <p:spPr>
              <a:xfrm flipV="1">
                <a:off x="373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29" name="Line 246"/>
              <p:cNvSpPr/>
              <p:nvPr/>
            </p:nvSpPr>
            <p:spPr>
              <a:xfrm flipV="1">
                <a:off x="3780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30" name="Line 247"/>
              <p:cNvSpPr/>
              <p:nvPr/>
            </p:nvSpPr>
            <p:spPr>
              <a:xfrm flipV="1">
                <a:off x="3828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31" name="Line 248"/>
              <p:cNvSpPr/>
              <p:nvPr/>
            </p:nvSpPr>
            <p:spPr>
              <a:xfrm flipV="1">
                <a:off x="387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32" name="Line 249"/>
              <p:cNvSpPr/>
              <p:nvPr/>
            </p:nvSpPr>
            <p:spPr>
              <a:xfrm flipV="1">
                <a:off x="392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33" name="Line 250"/>
              <p:cNvSpPr/>
              <p:nvPr/>
            </p:nvSpPr>
            <p:spPr>
              <a:xfrm flipV="1">
                <a:off x="397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34" name="Line 251"/>
              <p:cNvSpPr/>
              <p:nvPr/>
            </p:nvSpPr>
            <p:spPr>
              <a:xfrm flipV="1">
                <a:off x="363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35" name="Oval 252"/>
              <p:cNvSpPr/>
              <p:nvPr/>
            </p:nvSpPr>
            <p:spPr>
              <a:xfrm>
                <a:off x="3828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3580" name="Object 259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2736" y="2496"/>
              <a:ext cx="167" cy="176"/>
            </a:xfrm>
            <a:prstGeom prst="rect">
              <a:avLst/>
            </a:prstGeom>
            <a:noFill/>
          </p:spPr>
        </p:pic>
        <p:sp>
          <p:nvSpPr>
            <p:cNvPr id="23581" name="Line 260"/>
            <p:cNvSpPr/>
            <p:nvPr/>
          </p:nvSpPr>
          <p:spPr>
            <a:xfrm>
              <a:off x="1152" y="2160"/>
              <a:ext cx="0" cy="4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3582" name="Object 261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206" y="2176"/>
              <a:ext cx="330" cy="224"/>
            </a:xfrm>
            <a:prstGeom prst="rect">
              <a:avLst/>
            </a:prstGeom>
            <a:noFill/>
          </p:spPr>
        </p:pic>
        <p:pic>
          <p:nvPicPr>
            <p:cNvPr id="23583" name="Object 262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4992" y="2112"/>
              <a:ext cx="239" cy="241"/>
            </a:xfrm>
            <a:prstGeom prst="rect">
              <a:avLst/>
            </a:prstGeom>
            <a:noFill/>
          </p:spPr>
        </p:pic>
        <p:sp>
          <p:nvSpPr>
            <p:cNvPr id="23584" name="Line 263"/>
            <p:cNvSpPr/>
            <p:nvPr/>
          </p:nvSpPr>
          <p:spPr>
            <a:xfrm>
              <a:off x="576" y="251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85" name="Line 264"/>
            <p:cNvSpPr/>
            <p:nvPr/>
          </p:nvSpPr>
          <p:spPr>
            <a:xfrm flipH="1">
              <a:off x="480" y="2511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86" name="Line 265"/>
            <p:cNvSpPr/>
            <p:nvPr/>
          </p:nvSpPr>
          <p:spPr>
            <a:xfrm flipH="1">
              <a:off x="480" y="2559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87" name="Line 266"/>
            <p:cNvSpPr/>
            <p:nvPr/>
          </p:nvSpPr>
          <p:spPr>
            <a:xfrm flipH="1">
              <a:off x="480" y="2607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88" name="Line 267"/>
            <p:cNvSpPr/>
            <p:nvPr/>
          </p:nvSpPr>
          <p:spPr>
            <a:xfrm flipH="1">
              <a:off x="480" y="2655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89" name="Line 268"/>
            <p:cNvSpPr/>
            <p:nvPr/>
          </p:nvSpPr>
          <p:spPr>
            <a:xfrm flipH="1">
              <a:off x="480" y="2703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90" name="Line 269"/>
            <p:cNvSpPr/>
            <p:nvPr/>
          </p:nvSpPr>
          <p:spPr>
            <a:xfrm flipH="1">
              <a:off x="480" y="2703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91" name="Line 270"/>
            <p:cNvSpPr/>
            <p:nvPr/>
          </p:nvSpPr>
          <p:spPr>
            <a:xfrm flipH="1">
              <a:off x="480" y="2751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3592" name="Group 271"/>
            <p:cNvGrpSpPr>
              <a:grpSpLocks/>
            </p:cNvGrpSpPr>
            <p:nvPr/>
          </p:nvGrpSpPr>
          <p:grpSpPr>
            <a:xfrm>
              <a:off x="3600" y="2688"/>
              <a:ext cx="432" cy="384"/>
              <a:chOff x="3636" y="3168"/>
              <a:chExt cx="432" cy="384"/>
            </a:xfrm>
          </p:grpSpPr>
          <p:sp>
            <p:nvSpPr>
              <p:cNvPr id="23612" name="Oval 272"/>
              <p:cNvSpPr/>
              <p:nvPr/>
            </p:nvSpPr>
            <p:spPr>
              <a:xfrm>
                <a:off x="3828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613" name="Line 273"/>
              <p:cNvSpPr/>
              <p:nvPr/>
            </p:nvSpPr>
            <p:spPr>
              <a:xfrm>
                <a:off x="3876" y="326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14" name="Line 274"/>
              <p:cNvSpPr/>
              <p:nvPr/>
            </p:nvSpPr>
            <p:spPr>
              <a:xfrm>
                <a:off x="3684" y="34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15" name="Line 275"/>
              <p:cNvSpPr/>
              <p:nvPr/>
            </p:nvSpPr>
            <p:spPr>
              <a:xfrm flipV="1">
                <a:off x="368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16" name="Line 276"/>
              <p:cNvSpPr/>
              <p:nvPr/>
            </p:nvSpPr>
            <p:spPr>
              <a:xfrm flipV="1">
                <a:off x="373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17" name="Line 277"/>
              <p:cNvSpPr/>
              <p:nvPr/>
            </p:nvSpPr>
            <p:spPr>
              <a:xfrm flipV="1">
                <a:off x="3780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18" name="Line 278"/>
              <p:cNvSpPr/>
              <p:nvPr/>
            </p:nvSpPr>
            <p:spPr>
              <a:xfrm flipV="1">
                <a:off x="3828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19" name="Line 279"/>
              <p:cNvSpPr/>
              <p:nvPr/>
            </p:nvSpPr>
            <p:spPr>
              <a:xfrm flipV="1">
                <a:off x="387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20" name="Line 280"/>
              <p:cNvSpPr/>
              <p:nvPr/>
            </p:nvSpPr>
            <p:spPr>
              <a:xfrm flipV="1">
                <a:off x="392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21" name="Line 281"/>
              <p:cNvSpPr/>
              <p:nvPr/>
            </p:nvSpPr>
            <p:spPr>
              <a:xfrm flipV="1">
                <a:off x="397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22" name="Line 282"/>
              <p:cNvSpPr/>
              <p:nvPr/>
            </p:nvSpPr>
            <p:spPr>
              <a:xfrm flipV="1">
                <a:off x="363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23" name="Oval 283"/>
              <p:cNvSpPr/>
              <p:nvPr/>
            </p:nvSpPr>
            <p:spPr>
              <a:xfrm>
                <a:off x="3828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3593" name="Group 284"/>
            <p:cNvGrpSpPr>
              <a:grpSpLocks/>
            </p:cNvGrpSpPr>
            <p:nvPr/>
          </p:nvGrpSpPr>
          <p:grpSpPr>
            <a:xfrm>
              <a:off x="4948" y="2496"/>
              <a:ext cx="340" cy="384"/>
              <a:chOff x="5084" y="2880"/>
              <a:chExt cx="340" cy="384"/>
            </a:xfrm>
          </p:grpSpPr>
          <p:sp>
            <p:nvSpPr>
              <p:cNvPr id="23598" name="Line 285"/>
              <p:cNvSpPr/>
              <p:nvPr/>
            </p:nvSpPr>
            <p:spPr>
              <a:xfrm flipV="1">
                <a:off x="5357" y="2880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599" name="Line 286"/>
              <p:cNvSpPr/>
              <p:nvPr/>
            </p:nvSpPr>
            <p:spPr>
              <a:xfrm flipV="1">
                <a:off x="5357" y="2939"/>
                <a:ext cx="67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00" name="Line 287"/>
              <p:cNvSpPr/>
              <p:nvPr/>
            </p:nvSpPr>
            <p:spPr>
              <a:xfrm flipV="1">
                <a:off x="5357" y="2997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01" name="Line 288"/>
              <p:cNvSpPr/>
              <p:nvPr/>
            </p:nvSpPr>
            <p:spPr>
              <a:xfrm flipV="1">
                <a:off x="5357" y="3056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02" name="Line 289"/>
              <p:cNvSpPr/>
              <p:nvPr/>
            </p:nvSpPr>
            <p:spPr>
              <a:xfrm flipV="1">
                <a:off x="5357" y="3115"/>
                <a:ext cx="67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03" name="Line 290"/>
              <p:cNvSpPr/>
              <p:nvPr/>
            </p:nvSpPr>
            <p:spPr>
              <a:xfrm flipV="1">
                <a:off x="5357" y="3173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04" name="Oval 291"/>
              <p:cNvSpPr/>
              <p:nvPr/>
            </p:nvSpPr>
            <p:spPr>
              <a:xfrm rot="16416350">
                <a:off x="5084" y="2951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605" name="Oval 292"/>
              <p:cNvSpPr/>
              <p:nvPr/>
            </p:nvSpPr>
            <p:spPr>
              <a:xfrm rot="16416350">
                <a:off x="5268" y="2962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606" name="Line 293"/>
              <p:cNvSpPr/>
              <p:nvPr/>
            </p:nvSpPr>
            <p:spPr>
              <a:xfrm rot="16416350">
                <a:off x="5213" y="2913"/>
                <a:ext cx="0" cy="1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07" name="Oval 294"/>
              <p:cNvSpPr/>
              <p:nvPr/>
            </p:nvSpPr>
            <p:spPr>
              <a:xfrm rot="16416350">
                <a:off x="5090" y="3114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608" name="Oval 295"/>
              <p:cNvSpPr/>
              <p:nvPr/>
            </p:nvSpPr>
            <p:spPr>
              <a:xfrm rot="16416350">
                <a:off x="5274" y="3125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3609" name="Line 296"/>
              <p:cNvSpPr/>
              <p:nvPr/>
            </p:nvSpPr>
            <p:spPr>
              <a:xfrm rot="16416350">
                <a:off x="5219" y="3087"/>
                <a:ext cx="0" cy="1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10" name="Line 297"/>
              <p:cNvSpPr/>
              <p:nvPr/>
            </p:nvSpPr>
            <p:spPr>
              <a:xfrm>
                <a:off x="5339" y="288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3611" name="Line 298"/>
              <p:cNvSpPr/>
              <p:nvPr/>
            </p:nvSpPr>
            <p:spPr>
              <a:xfrm>
                <a:off x="5088" y="292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23594" name="Object 299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3740" y="2500"/>
              <a:ext cx="175" cy="168"/>
            </a:xfrm>
            <a:prstGeom prst="rect">
              <a:avLst/>
            </a:prstGeom>
            <a:noFill/>
          </p:spPr>
        </p:pic>
        <p:pic>
          <p:nvPicPr>
            <p:cNvPr id="23595" name="Object 300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4748" y="2452"/>
              <a:ext cx="175" cy="168"/>
            </a:xfrm>
            <a:prstGeom prst="rect">
              <a:avLst/>
            </a:prstGeom>
            <a:noFill/>
          </p:spPr>
        </p:pic>
        <p:sp>
          <p:nvSpPr>
            <p:cNvPr id="23596" name="Line 310"/>
            <p:cNvSpPr/>
            <p:nvPr/>
          </p:nvSpPr>
          <p:spPr>
            <a:xfrm>
              <a:off x="565" y="2295"/>
              <a:ext cx="0" cy="1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97" name="Line 313"/>
            <p:cNvSpPr/>
            <p:nvPr/>
          </p:nvSpPr>
          <p:spPr>
            <a:xfrm>
              <a:off x="4944" y="2112"/>
              <a:ext cx="0" cy="4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grpSp>
        <p:nvGrpSpPr>
          <p:cNvPr id="23560" name="Group 316"/>
          <p:cNvGrpSpPr>
            <a:grpSpLocks/>
          </p:cNvGrpSpPr>
          <p:nvPr/>
        </p:nvGrpSpPr>
        <p:grpSpPr>
          <a:xfrm>
            <a:off x="228600" y="3413125"/>
            <a:ext cx="8382000" cy="1844675"/>
            <a:chOff x="144" y="1574"/>
            <a:chExt cx="5280" cy="1162"/>
          </a:xfrm>
        </p:grpSpPr>
        <p:sp>
          <p:nvSpPr>
            <p:cNvPr id="23561" name="Freeform 100"/>
            <p:cNvSpPr/>
            <p:nvPr/>
          </p:nvSpPr>
          <p:spPr>
            <a:xfrm>
              <a:off x="1776" y="1968"/>
              <a:ext cx="192" cy="144"/>
            </a:xfrm>
            <a:custGeom>
              <a:avLst/>
              <a:gdLst>
                <a:gd name="gd0" fmla="val 65536"/>
                <a:gd name="gd1" fmla="val 0"/>
                <a:gd name="gd2" fmla="val 144"/>
                <a:gd name="gd3" fmla="val 96"/>
                <a:gd name="gd4" fmla="val 0"/>
                <a:gd name="gd5" fmla="val 144"/>
                <a:gd name="gd6" fmla="val 48"/>
                <a:gd name="gd7" fmla="val 192"/>
                <a:gd name="gd8" fmla="val 96"/>
                <a:gd name="gd9" fmla="val 0"/>
                <a:gd name="gd10" fmla="val 144"/>
                <a:gd name="gd11" fmla="*/ w 0 192"/>
                <a:gd name="gd12" fmla="*/ h 0 144"/>
                <a:gd name="gd13" fmla="*/ w 21600 192"/>
                <a:gd name="gd14" fmla="*/ h 21600 144"/>
              </a:gdLst>
              <a:ahLst/>
              <a:cxnLst/>
              <a:rect l="gd11" t="gd12" r="gd13" b="gd14"/>
              <a:pathLst>
                <a:path h="144" w="192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23562" name="Freeform 101"/>
            <p:cNvSpPr/>
            <p:nvPr/>
          </p:nvSpPr>
          <p:spPr>
            <a:xfrm>
              <a:off x="2832" y="1968"/>
              <a:ext cx="192" cy="144"/>
            </a:xfrm>
            <a:custGeom>
              <a:avLst/>
              <a:gdLst>
                <a:gd name="gd0" fmla="val 65536"/>
                <a:gd name="gd1" fmla="val 0"/>
                <a:gd name="gd2" fmla="val 144"/>
                <a:gd name="gd3" fmla="val 96"/>
                <a:gd name="gd4" fmla="val 0"/>
                <a:gd name="gd5" fmla="val 144"/>
                <a:gd name="gd6" fmla="val 48"/>
                <a:gd name="gd7" fmla="val 192"/>
                <a:gd name="gd8" fmla="val 96"/>
                <a:gd name="gd9" fmla="val 0"/>
                <a:gd name="gd10" fmla="val 144"/>
                <a:gd name="gd11" fmla="*/ w 0 192"/>
                <a:gd name="gd12" fmla="*/ h 0 144"/>
                <a:gd name="gd13" fmla="*/ w 21600 192"/>
                <a:gd name="gd14" fmla="*/ h 21600 144"/>
              </a:gdLst>
              <a:ahLst/>
              <a:cxnLst/>
              <a:rect l="gd11" t="gd12" r="gd13" b="gd14"/>
              <a:pathLst>
                <a:path h="144" w="192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23563" name="Freeform 102"/>
            <p:cNvSpPr/>
            <p:nvPr/>
          </p:nvSpPr>
          <p:spPr>
            <a:xfrm>
              <a:off x="3855" y="1968"/>
              <a:ext cx="192" cy="144"/>
            </a:xfrm>
            <a:custGeom>
              <a:avLst/>
              <a:gdLst>
                <a:gd name="gd0" fmla="val 65536"/>
                <a:gd name="gd1" fmla="val 0"/>
                <a:gd name="gd2" fmla="val 144"/>
                <a:gd name="gd3" fmla="val 96"/>
                <a:gd name="gd4" fmla="val 0"/>
                <a:gd name="gd5" fmla="val 144"/>
                <a:gd name="gd6" fmla="val 48"/>
                <a:gd name="gd7" fmla="val 192"/>
                <a:gd name="gd8" fmla="val 96"/>
                <a:gd name="gd9" fmla="val 0"/>
                <a:gd name="gd10" fmla="val 144"/>
                <a:gd name="gd11" fmla="*/ w 0 192"/>
                <a:gd name="gd12" fmla="*/ h 0 144"/>
                <a:gd name="gd13" fmla="*/ w 21600 192"/>
                <a:gd name="gd14" fmla="*/ h 21600 144"/>
              </a:gdLst>
              <a:ahLst/>
              <a:cxnLst/>
              <a:rect l="gd11" t="gd12" r="gd13" b="gd14"/>
              <a:pathLst>
                <a:path h="144" w="192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23564" name="Line 103"/>
            <p:cNvSpPr/>
            <p:nvPr/>
          </p:nvSpPr>
          <p:spPr>
            <a:xfrm flipV="1">
              <a:off x="576" y="1824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65" name="Line 104"/>
            <p:cNvSpPr/>
            <p:nvPr/>
          </p:nvSpPr>
          <p:spPr>
            <a:xfrm>
              <a:off x="576" y="1824"/>
              <a:ext cx="576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66" name="Line 105"/>
            <p:cNvSpPr/>
            <p:nvPr/>
          </p:nvSpPr>
          <p:spPr>
            <a:xfrm flipV="1">
              <a:off x="1152" y="1776"/>
              <a:ext cx="624" cy="62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67" name="Line 106"/>
            <p:cNvSpPr/>
            <p:nvPr/>
          </p:nvSpPr>
          <p:spPr>
            <a:xfrm>
              <a:off x="1776" y="1776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68" name="Line 107"/>
            <p:cNvSpPr/>
            <p:nvPr/>
          </p:nvSpPr>
          <p:spPr>
            <a:xfrm flipV="1">
              <a:off x="3840" y="1584"/>
              <a:ext cx="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69" name="Line 108"/>
            <p:cNvSpPr/>
            <p:nvPr/>
          </p:nvSpPr>
          <p:spPr>
            <a:xfrm flipV="1">
              <a:off x="4944" y="2112"/>
              <a:ext cx="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3570" name="Line 109"/>
            <p:cNvSpPr/>
            <p:nvPr/>
          </p:nvSpPr>
          <p:spPr>
            <a:xfrm flipV="1" flipH="1">
              <a:off x="3840" y="1584"/>
              <a:ext cx="1104" cy="10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3571" name="Object 111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3312" y="1574"/>
              <a:ext cx="460" cy="229"/>
            </a:xfrm>
            <a:prstGeom prst="rect">
              <a:avLst/>
            </a:prstGeom>
            <a:noFill/>
          </p:spPr>
        </p:pic>
        <p:pic>
          <p:nvPicPr>
            <p:cNvPr id="23572" name="Object 113"/>
            <p:cNvPicPr/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144" y="1814"/>
              <a:ext cx="384" cy="199"/>
            </a:xfrm>
            <a:prstGeom prst="rect">
              <a:avLst/>
            </a:prstGeom>
            <a:noFill/>
          </p:spPr>
        </p:pic>
        <p:pic>
          <p:nvPicPr>
            <p:cNvPr id="23573" name="Object 314"/>
            <p:cNvPicPr/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1824" y="1776"/>
              <a:ext cx="384" cy="199"/>
            </a:xfrm>
            <a:prstGeom prst="rect">
              <a:avLst/>
            </a:prstGeom>
            <a:noFill/>
          </p:spPr>
        </p:pic>
        <p:pic>
          <p:nvPicPr>
            <p:cNvPr id="23574" name="Object 315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4964" y="2507"/>
              <a:ext cx="460" cy="22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369"/>
          <p:cNvGrpSpPr>
            <a:grpSpLocks/>
          </p:cNvGrpSpPr>
          <p:nvPr/>
        </p:nvGrpSpPr>
        <p:grpSpPr>
          <a:xfrm>
            <a:off x="754062" y="4727575"/>
            <a:ext cx="7780337" cy="1901825"/>
            <a:chOff x="432" y="2940"/>
            <a:chExt cx="4901" cy="1198"/>
          </a:xfrm>
        </p:grpSpPr>
        <p:pic>
          <p:nvPicPr>
            <p:cNvPr id="24726" name="Object 264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032" y="3888"/>
              <a:ext cx="849" cy="250"/>
            </a:xfrm>
            <a:prstGeom prst="rect">
              <a:avLst/>
            </a:prstGeom>
            <a:noFill/>
          </p:spPr>
        </p:pic>
        <p:grpSp>
          <p:nvGrpSpPr>
            <p:cNvPr id="24727" name="Group 362"/>
            <p:cNvGrpSpPr>
              <a:grpSpLocks/>
            </p:cNvGrpSpPr>
            <p:nvPr/>
          </p:nvGrpSpPr>
          <p:grpSpPr>
            <a:xfrm>
              <a:off x="432" y="2940"/>
              <a:ext cx="4808" cy="966"/>
              <a:chOff x="432" y="2940"/>
              <a:chExt cx="4808" cy="966"/>
            </a:xfrm>
          </p:grpSpPr>
          <p:sp>
            <p:nvSpPr>
              <p:cNvPr id="24743" name="Line 154"/>
              <p:cNvSpPr/>
              <p:nvPr/>
            </p:nvSpPr>
            <p:spPr>
              <a:xfrm>
                <a:off x="528" y="3493"/>
                <a:ext cx="4368" cy="2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grpSp>
            <p:nvGrpSpPr>
              <p:cNvPr id="24744" name="Group 155"/>
              <p:cNvGrpSpPr>
                <a:grpSpLocks/>
              </p:cNvGrpSpPr>
              <p:nvPr/>
            </p:nvGrpSpPr>
            <p:grpSpPr>
              <a:xfrm>
                <a:off x="2530" y="3522"/>
                <a:ext cx="432" cy="384"/>
                <a:chOff x="3636" y="3168"/>
                <a:chExt cx="432" cy="384"/>
              </a:xfrm>
            </p:grpSpPr>
            <p:sp>
              <p:nvSpPr>
                <p:cNvPr id="24798" name="Oval 156"/>
                <p:cNvSpPr/>
                <p:nvPr/>
              </p:nvSpPr>
              <p:spPr>
                <a:xfrm>
                  <a:off x="3828" y="336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99" name="Line 157"/>
                <p:cNvSpPr/>
                <p:nvPr/>
              </p:nvSpPr>
              <p:spPr>
                <a:xfrm>
                  <a:off x="3876" y="326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800" name="Line 158"/>
                <p:cNvSpPr/>
                <p:nvPr/>
              </p:nvSpPr>
              <p:spPr>
                <a:xfrm>
                  <a:off x="3684" y="345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801" name="Line 159"/>
                <p:cNvSpPr/>
                <p:nvPr/>
              </p:nvSpPr>
              <p:spPr>
                <a:xfrm flipV="1">
                  <a:off x="3684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802" name="Line 160"/>
                <p:cNvSpPr/>
                <p:nvPr/>
              </p:nvSpPr>
              <p:spPr>
                <a:xfrm flipV="1">
                  <a:off x="3732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803" name="Line 161"/>
                <p:cNvSpPr/>
                <p:nvPr/>
              </p:nvSpPr>
              <p:spPr>
                <a:xfrm flipV="1">
                  <a:off x="3780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804" name="Line 162"/>
                <p:cNvSpPr/>
                <p:nvPr/>
              </p:nvSpPr>
              <p:spPr>
                <a:xfrm flipV="1">
                  <a:off x="3828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805" name="Line 163"/>
                <p:cNvSpPr/>
                <p:nvPr/>
              </p:nvSpPr>
              <p:spPr>
                <a:xfrm flipV="1">
                  <a:off x="3876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806" name="Line 164"/>
                <p:cNvSpPr/>
                <p:nvPr/>
              </p:nvSpPr>
              <p:spPr>
                <a:xfrm flipV="1">
                  <a:off x="3924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807" name="Line 165"/>
                <p:cNvSpPr/>
                <p:nvPr/>
              </p:nvSpPr>
              <p:spPr>
                <a:xfrm flipV="1">
                  <a:off x="3972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808" name="Line 166"/>
                <p:cNvSpPr/>
                <p:nvPr/>
              </p:nvSpPr>
              <p:spPr>
                <a:xfrm flipV="1">
                  <a:off x="3636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809" name="Oval 167"/>
                <p:cNvSpPr/>
                <p:nvPr/>
              </p:nvSpPr>
              <p:spPr>
                <a:xfrm>
                  <a:off x="3828" y="316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4745" name="Group 174"/>
              <p:cNvGrpSpPr>
                <a:grpSpLocks/>
              </p:cNvGrpSpPr>
              <p:nvPr/>
            </p:nvGrpSpPr>
            <p:grpSpPr>
              <a:xfrm>
                <a:off x="1500" y="3516"/>
                <a:ext cx="432" cy="384"/>
                <a:chOff x="3636" y="3168"/>
                <a:chExt cx="432" cy="384"/>
              </a:xfrm>
            </p:grpSpPr>
            <p:sp>
              <p:nvSpPr>
                <p:cNvPr id="24786" name="Oval 175"/>
                <p:cNvSpPr/>
                <p:nvPr/>
              </p:nvSpPr>
              <p:spPr>
                <a:xfrm>
                  <a:off x="3828" y="336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87" name="Line 176"/>
                <p:cNvSpPr/>
                <p:nvPr/>
              </p:nvSpPr>
              <p:spPr>
                <a:xfrm>
                  <a:off x="3876" y="326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88" name="Line 177"/>
                <p:cNvSpPr/>
                <p:nvPr/>
              </p:nvSpPr>
              <p:spPr>
                <a:xfrm>
                  <a:off x="3684" y="345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89" name="Line 178"/>
                <p:cNvSpPr/>
                <p:nvPr/>
              </p:nvSpPr>
              <p:spPr>
                <a:xfrm flipV="1">
                  <a:off x="3684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90" name="Line 179"/>
                <p:cNvSpPr/>
                <p:nvPr/>
              </p:nvSpPr>
              <p:spPr>
                <a:xfrm flipV="1">
                  <a:off x="3732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91" name="Line 180"/>
                <p:cNvSpPr/>
                <p:nvPr/>
              </p:nvSpPr>
              <p:spPr>
                <a:xfrm flipV="1">
                  <a:off x="3780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92" name="Line 181"/>
                <p:cNvSpPr/>
                <p:nvPr/>
              </p:nvSpPr>
              <p:spPr>
                <a:xfrm flipV="1">
                  <a:off x="3828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93" name="Line 182"/>
                <p:cNvSpPr/>
                <p:nvPr/>
              </p:nvSpPr>
              <p:spPr>
                <a:xfrm flipV="1">
                  <a:off x="3876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94" name="Line 183"/>
                <p:cNvSpPr/>
                <p:nvPr/>
              </p:nvSpPr>
              <p:spPr>
                <a:xfrm flipV="1">
                  <a:off x="3924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95" name="Line 184"/>
                <p:cNvSpPr/>
                <p:nvPr/>
              </p:nvSpPr>
              <p:spPr>
                <a:xfrm flipV="1">
                  <a:off x="3972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96" name="Line 185"/>
                <p:cNvSpPr/>
                <p:nvPr/>
              </p:nvSpPr>
              <p:spPr>
                <a:xfrm flipV="1">
                  <a:off x="3636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97" name="Oval 186"/>
                <p:cNvSpPr/>
                <p:nvPr/>
              </p:nvSpPr>
              <p:spPr>
                <a:xfrm>
                  <a:off x="3828" y="316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sp>
            <p:nvSpPr>
              <p:cNvPr id="24746" name="Line 194"/>
              <p:cNvSpPr/>
              <p:nvPr/>
            </p:nvSpPr>
            <p:spPr>
              <a:xfrm>
                <a:off x="1104" y="3048"/>
                <a:ext cx="0" cy="4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tailEnd type="stealth" len="lg" w="sm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pic>
            <p:nvPicPr>
              <p:cNvPr id="24747" name="Object 196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1158" y="3007"/>
                <a:ext cx="378" cy="257"/>
              </a:xfrm>
              <a:prstGeom prst="rect">
                <a:avLst/>
              </a:prstGeom>
              <a:noFill/>
            </p:spPr>
          </p:pic>
          <p:pic>
            <p:nvPicPr>
              <p:cNvPr id="24748" name="Object 197"/>
              <p:cNvPicPr/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4896" y="2940"/>
                <a:ext cx="228" cy="228"/>
              </a:xfrm>
              <a:prstGeom prst="rect">
                <a:avLst/>
              </a:prstGeom>
              <a:noFill/>
            </p:spPr>
          </p:pic>
          <p:sp>
            <p:nvSpPr>
              <p:cNvPr id="24749" name="Line 198"/>
              <p:cNvSpPr/>
              <p:nvPr/>
            </p:nvSpPr>
            <p:spPr>
              <a:xfrm>
                <a:off x="528" y="333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50" name="Line 199"/>
              <p:cNvSpPr/>
              <p:nvPr/>
            </p:nvSpPr>
            <p:spPr>
              <a:xfrm flipH="1">
                <a:off x="432" y="3336"/>
                <a:ext cx="96" cy="96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51" name="Line 200"/>
              <p:cNvSpPr/>
              <p:nvPr/>
            </p:nvSpPr>
            <p:spPr>
              <a:xfrm flipH="1">
                <a:off x="432" y="3384"/>
                <a:ext cx="96" cy="96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52" name="Line 201"/>
              <p:cNvSpPr/>
              <p:nvPr/>
            </p:nvSpPr>
            <p:spPr>
              <a:xfrm flipH="1">
                <a:off x="432" y="3432"/>
                <a:ext cx="96" cy="96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53" name="Line 202"/>
              <p:cNvSpPr/>
              <p:nvPr/>
            </p:nvSpPr>
            <p:spPr>
              <a:xfrm flipH="1">
                <a:off x="432" y="3480"/>
                <a:ext cx="96" cy="96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54" name="Line 203"/>
              <p:cNvSpPr/>
              <p:nvPr/>
            </p:nvSpPr>
            <p:spPr>
              <a:xfrm flipH="1">
                <a:off x="432" y="3528"/>
                <a:ext cx="96" cy="96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55" name="Line 204"/>
              <p:cNvSpPr/>
              <p:nvPr/>
            </p:nvSpPr>
            <p:spPr>
              <a:xfrm flipH="1">
                <a:off x="432" y="3528"/>
                <a:ext cx="96" cy="96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56" name="Line 205"/>
              <p:cNvSpPr/>
              <p:nvPr/>
            </p:nvSpPr>
            <p:spPr>
              <a:xfrm flipH="1">
                <a:off x="432" y="3576"/>
                <a:ext cx="96" cy="96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grpSp>
            <p:nvGrpSpPr>
              <p:cNvPr id="24757" name="Group 206"/>
              <p:cNvGrpSpPr>
                <a:grpSpLocks/>
              </p:cNvGrpSpPr>
              <p:nvPr/>
            </p:nvGrpSpPr>
            <p:grpSpPr>
              <a:xfrm>
                <a:off x="3552" y="3513"/>
                <a:ext cx="432" cy="384"/>
                <a:chOff x="3636" y="3168"/>
                <a:chExt cx="432" cy="384"/>
              </a:xfrm>
            </p:grpSpPr>
            <p:sp>
              <p:nvSpPr>
                <p:cNvPr id="24774" name="Oval 207"/>
                <p:cNvSpPr/>
                <p:nvPr/>
              </p:nvSpPr>
              <p:spPr>
                <a:xfrm>
                  <a:off x="3828" y="336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75" name="Line 208"/>
                <p:cNvSpPr/>
                <p:nvPr/>
              </p:nvSpPr>
              <p:spPr>
                <a:xfrm>
                  <a:off x="3876" y="326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76" name="Line 209"/>
                <p:cNvSpPr/>
                <p:nvPr/>
              </p:nvSpPr>
              <p:spPr>
                <a:xfrm>
                  <a:off x="3684" y="345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77" name="Line 210"/>
                <p:cNvSpPr/>
                <p:nvPr/>
              </p:nvSpPr>
              <p:spPr>
                <a:xfrm flipV="1">
                  <a:off x="3684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78" name="Line 211"/>
                <p:cNvSpPr/>
                <p:nvPr/>
              </p:nvSpPr>
              <p:spPr>
                <a:xfrm flipV="1">
                  <a:off x="3732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79" name="Line 212"/>
                <p:cNvSpPr/>
                <p:nvPr/>
              </p:nvSpPr>
              <p:spPr>
                <a:xfrm flipV="1">
                  <a:off x="3780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80" name="Line 213"/>
                <p:cNvSpPr/>
                <p:nvPr/>
              </p:nvSpPr>
              <p:spPr>
                <a:xfrm flipV="1">
                  <a:off x="3828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81" name="Line 214"/>
                <p:cNvSpPr/>
                <p:nvPr/>
              </p:nvSpPr>
              <p:spPr>
                <a:xfrm flipV="1">
                  <a:off x="3876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82" name="Line 215"/>
                <p:cNvSpPr/>
                <p:nvPr/>
              </p:nvSpPr>
              <p:spPr>
                <a:xfrm flipV="1">
                  <a:off x="3924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83" name="Line 216"/>
                <p:cNvSpPr/>
                <p:nvPr/>
              </p:nvSpPr>
              <p:spPr>
                <a:xfrm flipV="1">
                  <a:off x="3972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84" name="Line 217"/>
                <p:cNvSpPr/>
                <p:nvPr/>
              </p:nvSpPr>
              <p:spPr>
                <a:xfrm flipV="1">
                  <a:off x="3636" y="34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85" name="Oval 218"/>
                <p:cNvSpPr/>
                <p:nvPr/>
              </p:nvSpPr>
              <p:spPr>
                <a:xfrm>
                  <a:off x="3828" y="316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24758" name="Group 219"/>
              <p:cNvGrpSpPr>
                <a:grpSpLocks/>
              </p:cNvGrpSpPr>
              <p:nvPr/>
            </p:nvGrpSpPr>
            <p:grpSpPr>
              <a:xfrm>
                <a:off x="4900" y="3321"/>
                <a:ext cx="340" cy="384"/>
                <a:chOff x="5084" y="2880"/>
                <a:chExt cx="340" cy="384"/>
              </a:xfrm>
            </p:grpSpPr>
            <p:sp>
              <p:nvSpPr>
                <p:cNvPr id="24760" name="Line 220"/>
                <p:cNvSpPr/>
                <p:nvPr/>
              </p:nvSpPr>
              <p:spPr>
                <a:xfrm flipV="1">
                  <a:off x="5357" y="2880"/>
                  <a:ext cx="67" cy="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61" name="Line 221"/>
                <p:cNvSpPr/>
                <p:nvPr/>
              </p:nvSpPr>
              <p:spPr>
                <a:xfrm flipV="1">
                  <a:off x="5357" y="2939"/>
                  <a:ext cx="67" cy="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62" name="Line 222"/>
                <p:cNvSpPr/>
                <p:nvPr/>
              </p:nvSpPr>
              <p:spPr>
                <a:xfrm flipV="1">
                  <a:off x="5357" y="2997"/>
                  <a:ext cx="67" cy="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63" name="Line 223"/>
                <p:cNvSpPr/>
                <p:nvPr/>
              </p:nvSpPr>
              <p:spPr>
                <a:xfrm flipV="1">
                  <a:off x="5357" y="3056"/>
                  <a:ext cx="67" cy="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64" name="Line 224"/>
                <p:cNvSpPr/>
                <p:nvPr/>
              </p:nvSpPr>
              <p:spPr>
                <a:xfrm flipV="1">
                  <a:off x="5357" y="3115"/>
                  <a:ext cx="67" cy="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65" name="Line 225"/>
                <p:cNvSpPr/>
                <p:nvPr/>
              </p:nvSpPr>
              <p:spPr>
                <a:xfrm flipV="1">
                  <a:off x="5357" y="3173"/>
                  <a:ext cx="67" cy="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66" name="Oval 226"/>
                <p:cNvSpPr/>
                <p:nvPr/>
              </p:nvSpPr>
              <p:spPr>
                <a:xfrm rot="16416350">
                  <a:off x="5084" y="2951"/>
                  <a:ext cx="59" cy="67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67" name="Oval 227"/>
                <p:cNvSpPr/>
                <p:nvPr/>
              </p:nvSpPr>
              <p:spPr>
                <a:xfrm rot="16416350">
                  <a:off x="5268" y="2962"/>
                  <a:ext cx="59" cy="67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68" name="Line 228"/>
                <p:cNvSpPr/>
                <p:nvPr/>
              </p:nvSpPr>
              <p:spPr>
                <a:xfrm rot="16416350">
                  <a:off x="5213" y="2913"/>
                  <a:ext cx="0" cy="1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69" name="Oval 229"/>
                <p:cNvSpPr/>
                <p:nvPr/>
              </p:nvSpPr>
              <p:spPr>
                <a:xfrm rot="16416350">
                  <a:off x="5090" y="3114"/>
                  <a:ext cx="59" cy="67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70" name="Oval 230"/>
                <p:cNvSpPr/>
                <p:nvPr/>
              </p:nvSpPr>
              <p:spPr>
                <a:xfrm rot="16416350">
                  <a:off x="5274" y="3125"/>
                  <a:ext cx="59" cy="67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71" name="Line 231"/>
                <p:cNvSpPr/>
                <p:nvPr/>
              </p:nvSpPr>
              <p:spPr>
                <a:xfrm rot="16416350">
                  <a:off x="5219" y="3087"/>
                  <a:ext cx="0" cy="1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72" name="Line 232"/>
                <p:cNvSpPr/>
                <p:nvPr/>
              </p:nvSpPr>
              <p:spPr>
                <a:xfrm>
                  <a:off x="5339" y="288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73" name="Line 233"/>
                <p:cNvSpPr/>
                <p:nvPr/>
              </p:nvSpPr>
              <p:spPr>
                <a:xfrm>
                  <a:off x="5088" y="292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sp>
            <p:nvSpPr>
              <p:cNvPr id="24759" name="Line 361"/>
              <p:cNvSpPr/>
              <p:nvPr/>
            </p:nvSpPr>
            <p:spPr>
              <a:xfrm>
                <a:off x="4896" y="3096"/>
                <a:ext cx="0" cy="3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tailEnd type="stealth" len="lg" w="sm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24728" name="Rectangle 366"/>
            <p:cNvSpPr/>
            <p:nvPr/>
          </p:nvSpPr>
          <p:spPr>
            <a:xfrm>
              <a:off x="3744" y="2976"/>
              <a:ext cx="43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1721</a:t>
              </a:r>
            </a:p>
          </p:txBody>
        </p:sp>
        <p:grpSp>
          <p:nvGrpSpPr>
            <p:cNvPr id="24729" name="Group 368"/>
            <p:cNvGrpSpPr>
              <a:grpSpLocks/>
            </p:cNvGrpSpPr>
            <p:nvPr/>
          </p:nvGrpSpPr>
          <p:grpSpPr>
            <a:xfrm>
              <a:off x="528" y="3052"/>
              <a:ext cx="4805" cy="980"/>
              <a:chOff x="571" y="2822"/>
              <a:chExt cx="4805" cy="980"/>
            </a:xfrm>
          </p:grpSpPr>
          <p:grpSp>
            <p:nvGrpSpPr>
              <p:cNvPr id="24730" name="Group 250"/>
              <p:cNvGrpSpPr>
                <a:grpSpLocks/>
              </p:cNvGrpSpPr>
              <p:nvPr/>
            </p:nvGrpSpPr>
            <p:grpSpPr>
              <a:xfrm>
                <a:off x="571" y="2976"/>
                <a:ext cx="4368" cy="720"/>
                <a:chOff x="528" y="3216"/>
                <a:chExt cx="4368" cy="720"/>
              </a:xfrm>
            </p:grpSpPr>
            <p:sp>
              <p:nvSpPr>
                <p:cNvPr id="24735" name="Line 251"/>
                <p:cNvSpPr/>
                <p:nvPr/>
              </p:nvSpPr>
              <p:spPr>
                <a:xfrm>
                  <a:off x="4896" y="3504"/>
                  <a:ext cx="0" cy="432"/>
                </a:xfrm>
                <a:prstGeom prst="line">
                  <a:avLst/>
                </a:prstGeom>
                <a:noFill/>
                <a:ln w="9524">
                  <a:solidFill>
                    <a:srgbClr val="8000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36" name="Line 252"/>
                <p:cNvSpPr/>
                <p:nvPr/>
              </p:nvSpPr>
              <p:spPr>
                <a:xfrm flipV="1" flipH="1">
                  <a:off x="3792" y="3216"/>
                  <a:ext cx="1104" cy="720"/>
                </a:xfrm>
                <a:prstGeom prst="line">
                  <a:avLst/>
                </a:prstGeom>
                <a:noFill/>
                <a:ln w="9524">
                  <a:solidFill>
                    <a:srgbClr val="8000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37" name="Line 253"/>
                <p:cNvSpPr/>
                <p:nvPr/>
              </p:nvSpPr>
              <p:spPr>
                <a:xfrm>
                  <a:off x="3792" y="3216"/>
                  <a:ext cx="0" cy="288"/>
                </a:xfrm>
                <a:prstGeom prst="line">
                  <a:avLst/>
                </a:prstGeom>
                <a:noFill/>
                <a:ln w="9524">
                  <a:solidFill>
                    <a:srgbClr val="8000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38" name="Line 254"/>
                <p:cNvSpPr/>
                <p:nvPr/>
              </p:nvSpPr>
              <p:spPr>
                <a:xfrm flipH="1">
                  <a:off x="2784" y="3216"/>
                  <a:ext cx="1008" cy="432"/>
                </a:xfrm>
                <a:prstGeom prst="line">
                  <a:avLst/>
                </a:prstGeom>
                <a:noFill/>
                <a:ln w="9524">
                  <a:solidFill>
                    <a:srgbClr val="8000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39" name="Line 255"/>
                <p:cNvSpPr/>
                <p:nvPr/>
              </p:nvSpPr>
              <p:spPr>
                <a:xfrm flipV="1" flipH="1">
                  <a:off x="1728" y="3360"/>
                  <a:ext cx="1056" cy="288"/>
                </a:xfrm>
                <a:prstGeom prst="line">
                  <a:avLst/>
                </a:prstGeom>
                <a:noFill/>
                <a:ln w="9524">
                  <a:solidFill>
                    <a:srgbClr val="8000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40" name="Line 256"/>
                <p:cNvSpPr/>
                <p:nvPr/>
              </p:nvSpPr>
              <p:spPr>
                <a:xfrm flipH="1">
                  <a:off x="1104" y="3360"/>
                  <a:ext cx="624" cy="384"/>
                </a:xfrm>
                <a:prstGeom prst="line">
                  <a:avLst/>
                </a:prstGeom>
                <a:noFill/>
                <a:ln w="9524">
                  <a:solidFill>
                    <a:srgbClr val="8000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41" name="Line 257"/>
                <p:cNvSpPr/>
                <p:nvPr/>
              </p:nvSpPr>
              <p:spPr>
                <a:xfrm flipV="1" flipH="1">
                  <a:off x="528" y="3216"/>
                  <a:ext cx="576" cy="528"/>
                </a:xfrm>
                <a:prstGeom prst="line">
                  <a:avLst/>
                </a:prstGeom>
                <a:noFill/>
                <a:ln w="9524">
                  <a:solidFill>
                    <a:srgbClr val="8000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24742" name="Line 258"/>
                <p:cNvSpPr/>
                <p:nvPr/>
              </p:nvSpPr>
              <p:spPr>
                <a:xfrm>
                  <a:off x="528" y="3216"/>
                  <a:ext cx="0" cy="288"/>
                </a:xfrm>
                <a:prstGeom prst="line">
                  <a:avLst/>
                </a:prstGeom>
                <a:noFill/>
                <a:ln w="9524">
                  <a:solidFill>
                    <a:srgbClr val="8000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sp>
            <p:nvSpPr>
              <p:cNvPr id="24731" name="Rectangle 363"/>
              <p:cNvSpPr/>
              <p:nvPr/>
            </p:nvSpPr>
            <p:spPr>
              <a:xfrm>
                <a:off x="576" y="2822"/>
                <a:ext cx="436" cy="2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1" i="0" sz="2000" u="none">
                    <a:solidFill>
                      <a:srgbClr val="005c00"/>
                    </a:solidFill>
                  </a:rPr>
                  <a:t>1922</a:t>
                </a:r>
              </a:p>
            </p:txBody>
          </p:sp>
          <p:sp>
            <p:nvSpPr>
              <p:cNvPr id="24732" name="Rectangle 364"/>
              <p:cNvSpPr/>
              <p:nvPr/>
            </p:nvSpPr>
            <p:spPr>
              <a:xfrm>
                <a:off x="1584" y="2918"/>
                <a:ext cx="356" cy="2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1" i="0" sz="2000" u="none">
                    <a:solidFill>
                      <a:srgbClr val="005c00"/>
                    </a:solidFill>
                  </a:rPr>
                  <a:t>656</a:t>
                </a:r>
              </a:p>
            </p:txBody>
          </p:sp>
          <p:sp>
            <p:nvSpPr>
              <p:cNvPr id="24733" name="Rectangle 365"/>
              <p:cNvSpPr/>
              <p:nvPr/>
            </p:nvSpPr>
            <p:spPr>
              <a:xfrm>
                <a:off x="2860" y="3350"/>
                <a:ext cx="356" cy="2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1" i="0" sz="2000" u="none">
                    <a:solidFill>
                      <a:srgbClr val="005c00"/>
                    </a:solidFill>
                  </a:rPr>
                  <a:t>595</a:t>
                </a:r>
              </a:p>
            </p:txBody>
          </p:sp>
          <p:sp>
            <p:nvSpPr>
              <p:cNvPr id="24734" name="Rectangle 367"/>
              <p:cNvSpPr/>
              <p:nvPr/>
            </p:nvSpPr>
            <p:spPr>
              <a:xfrm>
                <a:off x="4940" y="3552"/>
                <a:ext cx="436" cy="2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1" i="0" sz="2000" u="none">
                    <a:solidFill>
                      <a:srgbClr val="005c00"/>
                    </a:solidFill>
                  </a:rPr>
                  <a:t>3279</a:t>
                </a:r>
              </a:p>
            </p:txBody>
          </p:sp>
        </p:grpSp>
      </p:grpSp>
      <p:grpSp>
        <p:nvGrpSpPr>
          <p:cNvPr id="24579" name="Group 371"/>
          <p:cNvGrpSpPr>
            <a:grpSpLocks/>
          </p:cNvGrpSpPr>
          <p:nvPr/>
        </p:nvGrpSpPr>
        <p:grpSpPr>
          <a:xfrm>
            <a:off x="685800" y="685800"/>
            <a:ext cx="7632700" cy="1222375"/>
            <a:chOff x="432" y="432"/>
            <a:chExt cx="4808" cy="770"/>
          </a:xfrm>
        </p:grpSpPr>
        <p:sp>
          <p:nvSpPr>
            <p:cNvPr id="24640" name="Line 5"/>
            <p:cNvSpPr/>
            <p:nvPr/>
          </p:nvSpPr>
          <p:spPr>
            <a:xfrm>
              <a:off x="528" y="789"/>
              <a:ext cx="4368" cy="2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4641" name="Group 6"/>
            <p:cNvGrpSpPr>
              <a:grpSpLocks/>
            </p:cNvGrpSpPr>
            <p:nvPr/>
          </p:nvGrpSpPr>
          <p:grpSpPr>
            <a:xfrm>
              <a:off x="2530" y="818"/>
              <a:ext cx="432" cy="384"/>
              <a:chOff x="3636" y="3168"/>
              <a:chExt cx="432" cy="384"/>
            </a:xfrm>
          </p:grpSpPr>
          <p:sp>
            <p:nvSpPr>
              <p:cNvPr id="24714" name="Oval 7"/>
              <p:cNvSpPr/>
              <p:nvPr/>
            </p:nvSpPr>
            <p:spPr>
              <a:xfrm>
                <a:off x="3828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4715" name="Line 8"/>
              <p:cNvSpPr/>
              <p:nvPr/>
            </p:nvSpPr>
            <p:spPr>
              <a:xfrm>
                <a:off x="3876" y="326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16" name="Line 9"/>
              <p:cNvSpPr/>
              <p:nvPr/>
            </p:nvSpPr>
            <p:spPr>
              <a:xfrm>
                <a:off x="3684" y="34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17" name="Line 10"/>
              <p:cNvSpPr/>
              <p:nvPr/>
            </p:nvSpPr>
            <p:spPr>
              <a:xfrm flipV="1">
                <a:off x="368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18" name="Line 11"/>
              <p:cNvSpPr/>
              <p:nvPr/>
            </p:nvSpPr>
            <p:spPr>
              <a:xfrm flipV="1">
                <a:off x="373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19" name="Line 12"/>
              <p:cNvSpPr/>
              <p:nvPr/>
            </p:nvSpPr>
            <p:spPr>
              <a:xfrm flipV="1">
                <a:off x="3780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20" name="Line 13"/>
              <p:cNvSpPr/>
              <p:nvPr/>
            </p:nvSpPr>
            <p:spPr>
              <a:xfrm flipV="1">
                <a:off x="3828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21" name="Line 14"/>
              <p:cNvSpPr/>
              <p:nvPr/>
            </p:nvSpPr>
            <p:spPr>
              <a:xfrm flipV="1">
                <a:off x="387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22" name="Line 15"/>
              <p:cNvSpPr/>
              <p:nvPr/>
            </p:nvSpPr>
            <p:spPr>
              <a:xfrm flipV="1">
                <a:off x="392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23" name="Line 16"/>
              <p:cNvSpPr/>
              <p:nvPr/>
            </p:nvSpPr>
            <p:spPr>
              <a:xfrm flipV="1">
                <a:off x="397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24" name="Line 17"/>
              <p:cNvSpPr/>
              <p:nvPr/>
            </p:nvSpPr>
            <p:spPr>
              <a:xfrm flipV="1">
                <a:off x="363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25" name="Oval 18"/>
              <p:cNvSpPr/>
              <p:nvPr/>
            </p:nvSpPr>
            <p:spPr>
              <a:xfrm>
                <a:off x="3828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4642" name="Object 19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505" y="571"/>
              <a:ext cx="167" cy="167"/>
            </a:xfrm>
            <a:prstGeom prst="rect">
              <a:avLst/>
            </a:prstGeom>
            <a:noFill/>
          </p:spPr>
        </p:pic>
        <p:pic>
          <p:nvPicPr>
            <p:cNvPr id="24643" name="Object 20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632" y="432"/>
              <a:ext cx="167" cy="167"/>
            </a:xfrm>
            <a:prstGeom prst="rect">
              <a:avLst/>
            </a:prstGeom>
            <a:noFill/>
          </p:spPr>
        </p:pic>
        <p:grpSp>
          <p:nvGrpSpPr>
            <p:cNvPr id="24644" name="Group 21"/>
            <p:cNvGrpSpPr>
              <a:grpSpLocks/>
            </p:cNvGrpSpPr>
            <p:nvPr/>
          </p:nvGrpSpPr>
          <p:grpSpPr>
            <a:xfrm>
              <a:off x="1500" y="812"/>
              <a:ext cx="432" cy="384"/>
              <a:chOff x="3636" y="3168"/>
              <a:chExt cx="432" cy="384"/>
            </a:xfrm>
          </p:grpSpPr>
          <p:sp>
            <p:nvSpPr>
              <p:cNvPr id="24702" name="Oval 22"/>
              <p:cNvSpPr/>
              <p:nvPr/>
            </p:nvSpPr>
            <p:spPr>
              <a:xfrm>
                <a:off x="3828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4703" name="Line 23"/>
              <p:cNvSpPr/>
              <p:nvPr/>
            </p:nvSpPr>
            <p:spPr>
              <a:xfrm>
                <a:off x="3876" y="326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04" name="Line 24"/>
              <p:cNvSpPr/>
              <p:nvPr/>
            </p:nvSpPr>
            <p:spPr>
              <a:xfrm>
                <a:off x="3684" y="34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05" name="Line 25"/>
              <p:cNvSpPr/>
              <p:nvPr/>
            </p:nvSpPr>
            <p:spPr>
              <a:xfrm flipV="1">
                <a:off x="368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06" name="Line 26"/>
              <p:cNvSpPr/>
              <p:nvPr/>
            </p:nvSpPr>
            <p:spPr>
              <a:xfrm flipV="1">
                <a:off x="373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07" name="Line 27"/>
              <p:cNvSpPr/>
              <p:nvPr/>
            </p:nvSpPr>
            <p:spPr>
              <a:xfrm flipV="1">
                <a:off x="3780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08" name="Line 28"/>
              <p:cNvSpPr/>
              <p:nvPr/>
            </p:nvSpPr>
            <p:spPr>
              <a:xfrm flipV="1">
                <a:off x="3828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09" name="Line 29"/>
              <p:cNvSpPr/>
              <p:nvPr/>
            </p:nvSpPr>
            <p:spPr>
              <a:xfrm flipV="1">
                <a:off x="387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10" name="Line 30"/>
              <p:cNvSpPr/>
              <p:nvPr/>
            </p:nvSpPr>
            <p:spPr>
              <a:xfrm flipV="1">
                <a:off x="392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11" name="Line 31"/>
              <p:cNvSpPr/>
              <p:nvPr/>
            </p:nvSpPr>
            <p:spPr>
              <a:xfrm flipV="1">
                <a:off x="397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12" name="Line 32"/>
              <p:cNvSpPr/>
              <p:nvPr/>
            </p:nvSpPr>
            <p:spPr>
              <a:xfrm flipV="1">
                <a:off x="363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13" name="Oval 33"/>
              <p:cNvSpPr/>
              <p:nvPr/>
            </p:nvSpPr>
            <p:spPr>
              <a:xfrm>
                <a:off x="3828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4645" name="Object 35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2688" y="432"/>
              <a:ext cx="167" cy="176"/>
            </a:xfrm>
            <a:prstGeom prst="rect">
              <a:avLst/>
            </a:prstGeom>
            <a:noFill/>
          </p:spPr>
        </p:pic>
        <p:sp>
          <p:nvSpPr>
            <p:cNvPr id="24646" name="Line 36"/>
            <p:cNvSpPr/>
            <p:nvPr/>
          </p:nvSpPr>
          <p:spPr>
            <a:xfrm>
              <a:off x="528" y="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47" name="Line 37"/>
            <p:cNvSpPr/>
            <p:nvPr/>
          </p:nvSpPr>
          <p:spPr>
            <a:xfrm flipH="1">
              <a:off x="432" y="632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48" name="Line 38"/>
            <p:cNvSpPr/>
            <p:nvPr/>
          </p:nvSpPr>
          <p:spPr>
            <a:xfrm flipH="1">
              <a:off x="432" y="680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49" name="Line 39"/>
            <p:cNvSpPr/>
            <p:nvPr/>
          </p:nvSpPr>
          <p:spPr>
            <a:xfrm flipH="1">
              <a:off x="432" y="728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50" name="Line 40"/>
            <p:cNvSpPr/>
            <p:nvPr/>
          </p:nvSpPr>
          <p:spPr>
            <a:xfrm flipH="1">
              <a:off x="432" y="776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51" name="Line 41"/>
            <p:cNvSpPr/>
            <p:nvPr/>
          </p:nvSpPr>
          <p:spPr>
            <a:xfrm flipH="1">
              <a:off x="432" y="824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52" name="Line 42"/>
            <p:cNvSpPr/>
            <p:nvPr/>
          </p:nvSpPr>
          <p:spPr>
            <a:xfrm flipH="1">
              <a:off x="432" y="824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53" name="Line 43"/>
            <p:cNvSpPr/>
            <p:nvPr/>
          </p:nvSpPr>
          <p:spPr>
            <a:xfrm flipH="1">
              <a:off x="432" y="872"/>
              <a:ext cx="96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4654" name="Group 44"/>
            <p:cNvGrpSpPr>
              <a:grpSpLocks/>
            </p:cNvGrpSpPr>
            <p:nvPr/>
          </p:nvGrpSpPr>
          <p:grpSpPr>
            <a:xfrm>
              <a:off x="3552" y="809"/>
              <a:ext cx="432" cy="384"/>
              <a:chOff x="3636" y="3168"/>
              <a:chExt cx="432" cy="384"/>
            </a:xfrm>
          </p:grpSpPr>
          <p:sp>
            <p:nvSpPr>
              <p:cNvPr id="24690" name="Oval 45"/>
              <p:cNvSpPr/>
              <p:nvPr/>
            </p:nvSpPr>
            <p:spPr>
              <a:xfrm>
                <a:off x="3828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4691" name="Line 46"/>
              <p:cNvSpPr/>
              <p:nvPr/>
            </p:nvSpPr>
            <p:spPr>
              <a:xfrm>
                <a:off x="3876" y="326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92" name="Line 47"/>
              <p:cNvSpPr/>
              <p:nvPr/>
            </p:nvSpPr>
            <p:spPr>
              <a:xfrm>
                <a:off x="3684" y="34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93" name="Line 48"/>
              <p:cNvSpPr/>
              <p:nvPr/>
            </p:nvSpPr>
            <p:spPr>
              <a:xfrm flipV="1">
                <a:off x="368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94" name="Line 49"/>
              <p:cNvSpPr/>
              <p:nvPr/>
            </p:nvSpPr>
            <p:spPr>
              <a:xfrm flipV="1">
                <a:off x="373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95" name="Line 50"/>
              <p:cNvSpPr/>
              <p:nvPr/>
            </p:nvSpPr>
            <p:spPr>
              <a:xfrm flipV="1">
                <a:off x="3780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96" name="Line 51"/>
              <p:cNvSpPr/>
              <p:nvPr/>
            </p:nvSpPr>
            <p:spPr>
              <a:xfrm flipV="1">
                <a:off x="3828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97" name="Line 52"/>
              <p:cNvSpPr/>
              <p:nvPr/>
            </p:nvSpPr>
            <p:spPr>
              <a:xfrm flipV="1">
                <a:off x="387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98" name="Line 53"/>
              <p:cNvSpPr/>
              <p:nvPr/>
            </p:nvSpPr>
            <p:spPr>
              <a:xfrm flipV="1">
                <a:off x="3924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99" name="Line 54"/>
              <p:cNvSpPr/>
              <p:nvPr/>
            </p:nvSpPr>
            <p:spPr>
              <a:xfrm flipV="1">
                <a:off x="3972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00" name="Line 55"/>
              <p:cNvSpPr/>
              <p:nvPr/>
            </p:nvSpPr>
            <p:spPr>
              <a:xfrm flipV="1">
                <a:off x="3636" y="34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701" name="Oval 56"/>
              <p:cNvSpPr/>
              <p:nvPr/>
            </p:nvSpPr>
            <p:spPr>
              <a:xfrm>
                <a:off x="3828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4655" name="Group 57"/>
            <p:cNvGrpSpPr>
              <a:grpSpLocks/>
            </p:cNvGrpSpPr>
            <p:nvPr/>
          </p:nvGrpSpPr>
          <p:grpSpPr>
            <a:xfrm>
              <a:off x="4900" y="617"/>
              <a:ext cx="340" cy="384"/>
              <a:chOff x="5084" y="2880"/>
              <a:chExt cx="340" cy="384"/>
            </a:xfrm>
          </p:grpSpPr>
          <p:sp>
            <p:nvSpPr>
              <p:cNvPr id="24676" name="Line 58"/>
              <p:cNvSpPr/>
              <p:nvPr/>
            </p:nvSpPr>
            <p:spPr>
              <a:xfrm flipV="1">
                <a:off x="5357" y="2880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77" name="Line 59"/>
              <p:cNvSpPr/>
              <p:nvPr/>
            </p:nvSpPr>
            <p:spPr>
              <a:xfrm flipV="1">
                <a:off x="5357" y="2939"/>
                <a:ext cx="67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78" name="Line 60"/>
              <p:cNvSpPr/>
              <p:nvPr/>
            </p:nvSpPr>
            <p:spPr>
              <a:xfrm flipV="1">
                <a:off x="5357" y="2997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79" name="Line 61"/>
              <p:cNvSpPr/>
              <p:nvPr/>
            </p:nvSpPr>
            <p:spPr>
              <a:xfrm flipV="1">
                <a:off x="5357" y="3056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80" name="Line 62"/>
              <p:cNvSpPr/>
              <p:nvPr/>
            </p:nvSpPr>
            <p:spPr>
              <a:xfrm flipV="1">
                <a:off x="5357" y="3115"/>
                <a:ext cx="67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81" name="Line 63"/>
              <p:cNvSpPr/>
              <p:nvPr/>
            </p:nvSpPr>
            <p:spPr>
              <a:xfrm flipV="1">
                <a:off x="5357" y="3173"/>
                <a:ext cx="67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82" name="Oval 64"/>
              <p:cNvSpPr/>
              <p:nvPr/>
            </p:nvSpPr>
            <p:spPr>
              <a:xfrm rot="16416350">
                <a:off x="5084" y="2951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4683" name="Oval 65"/>
              <p:cNvSpPr/>
              <p:nvPr/>
            </p:nvSpPr>
            <p:spPr>
              <a:xfrm rot="16416350">
                <a:off x="5268" y="2962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4684" name="Line 66"/>
              <p:cNvSpPr/>
              <p:nvPr/>
            </p:nvSpPr>
            <p:spPr>
              <a:xfrm rot="16416350">
                <a:off x="5213" y="2913"/>
                <a:ext cx="0" cy="1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85" name="Oval 67"/>
              <p:cNvSpPr/>
              <p:nvPr/>
            </p:nvSpPr>
            <p:spPr>
              <a:xfrm rot="16416350">
                <a:off x="5090" y="3114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4686" name="Oval 68"/>
              <p:cNvSpPr/>
              <p:nvPr/>
            </p:nvSpPr>
            <p:spPr>
              <a:xfrm rot="16416350">
                <a:off x="5274" y="3125"/>
                <a:ext cx="59" cy="67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4687" name="Line 69"/>
              <p:cNvSpPr/>
              <p:nvPr/>
            </p:nvSpPr>
            <p:spPr>
              <a:xfrm rot="16416350">
                <a:off x="5219" y="3087"/>
                <a:ext cx="0" cy="1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88" name="Line 70"/>
              <p:cNvSpPr/>
              <p:nvPr/>
            </p:nvSpPr>
            <p:spPr>
              <a:xfrm>
                <a:off x="5339" y="288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4689" name="Line 71"/>
              <p:cNvSpPr/>
              <p:nvPr/>
            </p:nvSpPr>
            <p:spPr>
              <a:xfrm>
                <a:off x="5088" y="292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24656" name="Object 72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692" y="436"/>
              <a:ext cx="175" cy="168"/>
            </a:xfrm>
            <a:prstGeom prst="rect">
              <a:avLst/>
            </a:prstGeom>
            <a:noFill/>
          </p:spPr>
        </p:pic>
        <p:pic>
          <p:nvPicPr>
            <p:cNvPr id="24657" name="Object 73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4700" y="584"/>
              <a:ext cx="175" cy="168"/>
            </a:xfrm>
            <a:prstGeom prst="rect">
              <a:avLst/>
            </a:prstGeom>
            <a:noFill/>
          </p:spPr>
        </p:pic>
        <p:pic>
          <p:nvPicPr>
            <p:cNvPr id="24658" name="Object 77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3360" y="608"/>
              <a:ext cx="456" cy="176"/>
            </a:xfrm>
            <a:prstGeom prst="rect">
              <a:avLst/>
            </a:prstGeom>
            <a:noFill/>
          </p:spPr>
        </p:pic>
        <p:pic>
          <p:nvPicPr>
            <p:cNvPr id="24659" name="Object 78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3816" y="608"/>
              <a:ext cx="456" cy="176"/>
            </a:xfrm>
            <a:prstGeom prst="rect">
              <a:avLst/>
            </a:prstGeom>
            <a:noFill/>
          </p:spPr>
        </p:pic>
        <p:pic>
          <p:nvPicPr>
            <p:cNvPr id="24660" name="Object 79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2518" y="608"/>
              <a:ext cx="264" cy="176"/>
            </a:xfrm>
            <a:prstGeom prst="rect">
              <a:avLst/>
            </a:prstGeom>
            <a:noFill/>
          </p:spPr>
        </p:pic>
        <p:pic>
          <p:nvPicPr>
            <p:cNvPr id="24661" name="Object 80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2810" y="608"/>
              <a:ext cx="264" cy="176"/>
            </a:xfrm>
            <a:prstGeom prst="rect">
              <a:avLst/>
            </a:prstGeom>
            <a:noFill/>
          </p:spPr>
        </p:pic>
        <p:pic>
          <p:nvPicPr>
            <p:cNvPr id="24662" name="Object 81"/>
            <p:cNvPicPr/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1281" y="608"/>
              <a:ext cx="456" cy="176"/>
            </a:xfrm>
            <a:prstGeom prst="rect">
              <a:avLst/>
            </a:prstGeom>
            <a:noFill/>
          </p:spPr>
        </p:pic>
        <p:pic>
          <p:nvPicPr>
            <p:cNvPr id="24663" name="Object 82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1728" y="608"/>
              <a:ext cx="456" cy="176"/>
            </a:xfrm>
            <a:prstGeom prst="rect">
              <a:avLst/>
            </a:prstGeom>
            <a:noFill/>
          </p:spPr>
        </p:pic>
        <p:sp>
          <p:nvSpPr>
            <p:cNvPr id="24664" name="Line 83"/>
            <p:cNvSpPr/>
            <p:nvPr/>
          </p:nvSpPr>
          <p:spPr>
            <a:xfrm>
              <a:off x="1728" y="608"/>
              <a:ext cx="0" cy="192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65" name="Line 84"/>
            <p:cNvSpPr/>
            <p:nvPr/>
          </p:nvSpPr>
          <p:spPr>
            <a:xfrm>
              <a:off x="2773" y="608"/>
              <a:ext cx="0" cy="192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66" name="Line 85"/>
            <p:cNvSpPr/>
            <p:nvPr/>
          </p:nvSpPr>
          <p:spPr>
            <a:xfrm>
              <a:off x="3792" y="615"/>
              <a:ext cx="0" cy="192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67" name="Line 86"/>
            <p:cNvSpPr/>
            <p:nvPr/>
          </p:nvSpPr>
          <p:spPr>
            <a:xfrm>
              <a:off x="1248" y="608"/>
              <a:ext cx="0" cy="192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68" name="Line 87"/>
            <p:cNvSpPr/>
            <p:nvPr/>
          </p:nvSpPr>
          <p:spPr>
            <a:xfrm>
              <a:off x="2160" y="608"/>
              <a:ext cx="0" cy="192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69" name="Line 88"/>
            <p:cNvSpPr/>
            <p:nvPr/>
          </p:nvSpPr>
          <p:spPr>
            <a:xfrm>
              <a:off x="2496" y="608"/>
              <a:ext cx="0" cy="192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70" name="Line 89"/>
            <p:cNvSpPr/>
            <p:nvPr/>
          </p:nvSpPr>
          <p:spPr>
            <a:xfrm>
              <a:off x="3057" y="608"/>
              <a:ext cx="0" cy="192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71" name="Line 90"/>
            <p:cNvSpPr/>
            <p:nvPr/>
          </p:nvSpPr>
          <p:spPr>
            <a:xfrm>
              <a:off x="3360" y="608"/>
              <a:ext cx="0" cy="192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72" name="Line 91"/>
            <p:cNvSpPr/>
            <p:nvPr/>
          </p:nvSpPr>
          <p:spPr>
            <a:xfrm>
              <a:off x="4283" y="608"/>
              <a:ext cx="0" cy="192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73" name="Line 92"/>
            <p:cNvSpPr/>
            <p:nvPr/>
          </p:nvSpPr>
          <p:spPr>
            <a:xfrm>
              <a:off x="3360" y="608"/>
              <a:ext cx="912" cy="0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74" name="Line 93"/>
            <p:cNvSpPr/>
            <p:nvPr/>
          </p:nvSpPr>
          <p:spPr>
            <a:xfrm>
              <a:off x="2496" y="608"/>
              <a:ext cx="576" cy="0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75" name="Line 94"/>
            <p:cNvSpPr/>
            <p:nvPr/>
          </p:nvSpPr>
          <p:spPr>
            <a:xfrm>
              <a:off x="1248" y="608"/>
              <a:ext cx="912" cy="0"/>
            </a:xfrm>
            <a:prstGeom prst="line">
              <a:avLst/>
            </a:prstGeom>
            <a:noFill/>
            <a:ln w="9524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grpSp>
        <p:nvGrpSpPr>
          <p:cNvPr id="24580" name="Group 272"/>
          <p:cNvGrpSpPr>
            <a:grpSpLocks/>
          </p:cNvGrpSpPr>
          <p:nvPr/>
        </p:nvGrpSpPr>
        <p:grpSpPr>
          <a:xfrm>
            <a:off x="2743200" y="2259012"/>
            <a:ext cx="3282950" cy="2303462"/>
            <a:chOff x="1728" y="1573"/>
            <a:chExt cx="2068" cy="1883"/>
          </a:xfrm>
        </p:grpSpPr>
        <p:sp>
          <p:nvSpPr>
            <p:cNvPr id="24637" name="Line 273"/>
            <p:cNvSpPr/>
            <p:nvPr/>
          </p:nvSpPr>
          <p:spPr>
            <a:xfrm>
              <a:off x="1728" y="1580"/>
              <a:ext cx="0" cy="187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38" name="Line 274"/>
            <p:cNvSpPr/>
            <p:nvPr/>
          </p:nvSpPr>
          <p:spPr>
            <a:xfrm>
              <a:off x="2762" y="1584"/>
              <a:ext cx="0" cy="187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39" name="Line 275"/>
            <p:cNvSpPr/>
            <p:nvPr/>
          </p:nvSpPr>
          <p:spPr>
            <a:xfrm>
              <a:off x="3796" y="1573"/>
              <a:ext cx="0" cy="187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grpSp>
        <p:nvGrpSpPr>
          <p:cNvPr id="24581" name="Group 283"/>
          <p:cNvGrpSpPr>
            <a:grpSpLocks/>
          </p:cNvGrpSpPr>
          <p:nvPr/>
        </p:nvGrpSpPr>
        <p:grpSpPr>
          <a:xfrm>
            <a:off x="762000" y="1908175"/>
            <a:ext cx="7065962" cy="396875"/>
            <a:chOff x="502" y="1008"/>
            <a:chExt cx="4451" cy="250"/>
          </a:xfrm>
        </p:grpSpPr>
        <p:sp>
          <p:nvSpPr>
            <p:cNvPr id="24633" name="Rectangle 282"/>
            <p:cNvSpPr/>
            <p:nvPr/>
          </p:nvSpPr>
          <p:spPr>
            <a:xfrm>
              <a:off x="4464" y="1008"/>
              <a:ext cx="489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-2500</a:t>
              </a:r>
            </a:p>
          </p:txBody>
        </p:sp>
        <p:sp>
          <p:nvSpPr>
            <p:cNvPr id="24634" name="Rectangle 278"/>
            <p:cNvSpPr/>
            <p:nvPr/>
          </p:nvSpPr>
          <p:spPr>
            <a:xfrm>
              <a:off x="502" y="1008"/>
              <a:ext cx="489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-1500</a:t>
              </a:r>
            </a:p>
          </p:txBody>
        </p:sp>
        <p:sp>
          <p:nvSpPr>
            <p:cNvPr id="24635" name="Rectangle 280"/>
            <p:cNvSpPr/>
            <p:nvPr/>
          </p:nvSpPr>
          <p:spPr>
            <a:xfrm>
              <a:off x="1226" y="1008"/>
              <a:ext cx="43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1500</a:t>
              </a:r>
            </a:p>
          </p:txBody>
        </p:sp>
        <p:sp>
          <p:nvSpPr>
            <p:cNvPr id="24636" name="Rectangle 281"/>
            <p:cNvSpPr/>
            <p:nvPr/>
          </p:nvSpPr>
          <p:spPr>
            <a:xfrm>
              <a:off x="3814" y="1008"/>
              <a:ext cx="489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-2500</a:t>
              </a:r>
            </a:p>
          </p:txBody>
        </p:sp>
      </p:grpSp>
      <p:grpSp>
        <p:nvGrpSpPr>
          <p:cNvPr id="24582" name="Group 303"/>
          <p:cNvGrpSpPr>
            <a:grpSpLocks/>
          </p:cNvGrpSpPr>
          <p:nvPr/>
        </p:nvGrpSpPr>
        <p:grpSpPr>
          <a:xfrm>
            <a:off x="2124075" y="2286000"/>
            <a:ext cx="1304925" cy="396875"/>
            <a:chOff x="1338" y="1248"/>
            <a:chExt cx="822" cy="250"/>
          </a:xfrm>
        </p:grpSpPr>
        <p:sp>
          <p:nvSpPr>
            <p:cNvPr id="24631" name="Line 293"/>
            <p:cNvSpPr/>
            <p:nvPr/>
          </p:nvSpPr>
          <p:spPr>
            <a:xfrm>
              <a:off x="1392" y="1488"/>
              <a:ext cx="672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32" name="Rectangle 302"/>
            <p:cNvSpPr/>
            <p:nvPr/>
          </p:nvSpPr>
          <p:spPr>
            <a:xfrm>
              <a:off x="1338" y="1248"/>
              <a:ext cx="822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-938   -562</a:t>
              </a:r>
            </a:p>
          </p:txBody>
        </p:sp>
      </p:grpSp>
      <p:grpSp>
        <p:nvGrpSpPr>
          <p:cNvPr id="24583" name="Group 304"/>
          <p:cNvGrpSpPr>
            <a:grpSpLocks/>
          </p:cNvGrpSpPr>
          <p:nvPr/>
        </p:nvGrpSpPr>
        <p:grpSpPr>
          <a:xfrm>
            <a:off x="5410200" y="2289175"/>
            <a:ext cx="1200150" cy="396875"/>
            <a:chOff x="1370" y="1248"/>
            <a:chExt cx="756" cy="250"/>
          </a:xfrm>
        </p:grpSpPr>
        <p:sp>
          <p:nvSpPr>
            <p:cNvPr id="24629" name="Line 305"/>
            <p:cNvSpPr/>
            <p:nvPr/>
          </p:nvSpPr>
          <p:spPr>
            <a:xfrm>
              <a:off x="1392" y="1488"/>
              <a:ext cx="672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30" name="Rectangle 306"/>
            <p:cNvSpPr/>
            <p:nvPr/>
          </p:nvSpPr>
          <p:spPr>
            <a:xfrm>
              <a:off x="1370" y="1248"/>
              <a:ext cx="75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1765  735</a:t>
              </a:r>
            </a:p>
          </p:txBody>
        </p:sp>
      </p:grpSp>
      <p:sp>
        <p:nvSpPr>
          <p:cNvPr id="24584" name="Rectangle 307"/>
          <p:cNvSpPr/>
          <p:nvPr/>
        </p:nvSpPr>
        <p:spPr>
          <a:xfrm>
            <a:off x="4419600" y="2289175"/>
            <a:ext cx="565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883</a:t>
            </a:r>
          </a:p>
        </p:txBody>
      </p:sp>
      <p:sp>
        <p:nvSpPr>
          <p:cNvPr id="24585" name="Rectangle 308"/>
          <p:cNvSpPr/>
          <p:nvPr/>
        </p:nvSpPr>
        <p:spPr>
          <a:xfrm>
            <a:off x="7123112" y="2289175"/>
            <a:ext cx="649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-735</a:t>
            </a:r>
          </a:p>
        </p:txBody>
      </p:sp>
      <p:sp>
        <p:nvSpPr>
          <p:cNvPr id="24586" name="Line 309"/>
          <p:cNvSpPr/>
          <p:nvPr/>
        </p:nvSpPr>
        <p:spPr>
          <a:xfrm flipH="1">
            <a:off x="5105400" y="25177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4587" name="Line 310"/>
          <p:cNvSpPr/>
          <p:nvPr/>
        </p:nvSpPr>
        <p:spPr>
          <a:xfrm>
            <a:off x="6781800" y="24415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4588" name="Line 311"/>
          <p:cNvSpPr/>
          <p:nvPr/>
        </p:nvSpPr>
        <p:spPr>
          <a:xfrm flipH="1">
            <a:off x="1752600" y="25177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4589" name="Line 312"/>
          <p:cNvSpPr/>
          <p:nvPr/>
        </p:nvSpPr>
        <p:spPr>
          <a:xfrm>
            <a:off x="3429000" y="25177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4590" name="Rectangle 313"/>
          <p:cNvSpPr/>
          <p:nvPr/>
        </p:nvSpPr>
        <p:spPr>
          <a:xfrm>
            <a:off x="3770312" y="2289175"/>
            <a:ext cx="649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-281</a:t>
            </a:r>
          </a:p>
        </p:txBody>
      </p:sp>
      <p:sp>
        <p:nvSpPr>
          <p:cNvPr id="24591" name="Rectangle 314"/>
          <p:cNvSpPr/>
          <p:nvPr/>
        </p:nvSpPr>
        <p:spPr>
          <a:xfrm>
            <a:off x="762000" y="2289175"/>
            <a:ext cx="649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-469</a:t>
            </a:r>
          </a:p>
        </p:txBody>
      </p:sp>
      <p:grpSp>
        <p:nvGrpSpPr>
          <p:cNvPr id="24592" name="Group 316"/>
          <p:cNvGrpSpPr>
            <a:grpSpLocks/>
          </p:cNvGrpSpPr>
          <p:nvPr/>
        </p:nvGrpSpPr>
        <p:grpSpPr>
          <a:xfrm>
            <a:off x="3733800" y="2670175"/>
            <a:ext cx="1304925" cy="396875"/>
            <a:chOff x="2352" y="1814"/>
            <a:chExt cx="822" cy="250"/>
          </a:xfrm>
        </p:grpSpPr>
        <p:sp>
          <p:nvSpPr>
            <p:cNvPr id="24627" name="Line 301"/>
            <p:cNvSpPr/>
            <p:nvPr/>
          </p:nvSpPr>
          <p:spPr>
            <a:xfrm>
              <a:off x="2352" y="2016"/>
              <a:ext cx="768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28" name="Rectangle 315"/>
            <p:cNvSpPr/>
            <p:nvPr/>
          </p:nvSpPr>
          <p:spPr>
            <a:xfrm>
              <a:off x="2352" y="1814"/>
              <a:ext cx="822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-301   -301</a:t>
              </a:r>
            </a:p>
          </p:txBody>
        </p:sp>
      </p:grpSp>
      <p:sp>
        <p:nvSpPr>
          <p:cNvPr id="24593" name="Line 317"/>
          <p:cNvSpPr/>
          <p:nvPr/>
        </p:nvSpPr>
        <p:spPr>
          <a:xfrm flipH="1">
            <a:off x="3429000" y="28987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4594" name="Line 318"/>
          <p:cNvSpPr/>
          <p:nvPr/>
        </p:nvSpPr>
        <p:spPr>
          <a:xfrm>
            <a:off x="5105400" y="28987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4595" name="Rectangle 322"/>
          <p:cNvSpPr/>
          <p:nvPr/>
        </p:nvSpPr>
        <p:spPr>
          <a:xfrm>
            <a:off x="5410200" y="2730500"/>
            <a:ext cx="649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-151</a:t>
            </a:r>
          </a:p>
        </p:txBody>
      </p:sp>
      <p:sp>
        <p:nvSpPr>
          <p:cNvPr id="24596" name="Rectangle 323"/>
          <p:cNvSpPr/>
          <p:nvPr/>
        </p:nvSpPr>
        <p:spPr>
          <a:xfrm>
            <a:off x="2746375" y="2670175"/>
            <a:ext cx="649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-151</a:t>
            </a:r>
          </a:p>
        </p:txBody>
      </p:sp>
      <p:grpSp>
        <p:nvGrpSpPr>
          <p:cNvPr id="24597" name="Group 335"/>
          <p:cNvGrpSpPr>
            <a:grpSpLocks/>
          </p:cNvGrpSpPr>
          <p:nvPr/>
        </p:nvGrpSpPr>
        <p:grpSpPr>
          <a:xfrm>
            <a:off x="2279650" y="3032125"/>
            <a:ext cx="1073150" cy="396875"/>
            <a:chOff x="1436" y="1718"/>
            <a:chExt cx="676" cy="250"/>
          </a:xfrm>
        </p:grpSpPr>
        <p:sp>
          <p:nvSpPr>
            <p:cNvPr id="24624" name="Rectangle 332"/>
            <p:cNvSpPr/>
            <p:nvPr/>
          </p:nvSpPr>
          <p:spPr>
            <a:xfrm>
              <a:off x="1436" y="1718"/>
              <a:ext cx="67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94      57</a:t>
              </a:r>
            </a:p>
          </p:txBody>
        </p:sp>
        <p:sp>
          <p:nvSpPr>
            <p:cNvPr id="24625" name="Line 331"/>
            <p:cNvSpPr/>
            <p:nvPr/>
          </p:nvSpPr>
          <p:spPr>
            <a:xfrm>
              <a:off x="1440" y="1920"/>
              <a:ext cx="576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26" name="Line 334"/>
            <p:cNvSpPr/>
            <p:nvPr/>
          </p:nvSpPr>
          <p:spPr>
            <a:xfrm>
              <a:off x="1440" y="1968"/>
              <a:ext cx="576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sp>
        <p:nvSpPr>
          <p:cNvPr id="24598" name="Line 336"/>
          <p:cNvSpPr/>
          <p:nvPr/>
        </p:nvSpPr>
        <p:spPr>
          <a:xfrm flipH="1">
            <a:off x="1752600" y="32797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4599" name="Rectangle 337"/>
          <p:cNvSpPr/>
          <p:nvPr/>
        </p:nvSpPr>
        <p:spPr>
          <a:xfrm>
            <a:off x="866775" y="3051175"/>
            <a:ext cx="438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47</a:t>
            </a:r>
          </a:p>
        </p:txBody>
      </p:sp>
      <p:sp>
        <p:nvSpPr>
          <p:cNvPr id="24600" name="Line 338"/>
          <p:cNvSpPr/>
          <p:nvPr/>
        </p:nvSpPr>
        <p:spPr>
          <a:xfrm>
            <a:off x="3429000" y="32797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4601" name="Rectangle 339"/>
          <p:cNvSpPr/>
          <p:nvPr/>
        </p:nvSpPr>
        <p:spPr>
          <a:xfrm>
            <a:off x="3886200" y="3127375"/>
            <a:ext cx="438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29</a:t>
            </a:r>
          </a:p>
        </p:txBody>
      </p:sp>
      <p:grpSp>
        <p:nvGrpSpPr>
          <p:cNvPr id="24602" name="Group 344"/>
          <p:cNvGrpSpPr>
            <a:grpSpLocks/>
          </p:cNvGrpSpPr>
          <p:nvPr/>
        </p:nvGrpSpPr>
        <p:grpSpPr>
          <a:xfrm>
            <a:off x="5486400" y="3127375"/>
            <a:ext cx="1035050" cy="396875"/>
            <a:chOff x="3456" y="1776"/>
            <a:chExt cx="652" cy="250"/>
          </a:xfrm>
        </p:grpSpPr>
        <p:sp>
          <p:nvSpPr>
            <p:cNvPr id="24620" name="Rectangle 340"/>
            <p:cNvSpPr/>
            <p:nvPr/>
          </p:nvSpPr>
          <p:spPr>
            <a:xfrm>
              <a:off x="3456" y="1776"/>
              <a:ext cx="35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107</a:t>
              </a:r>
            </a:p>
          </p:txBody>
        </p:sp>
        <p:sp>
          <p:nvSpPr>
            <p:cNvPr id="24621" name="Rectangle 341"/>
            <p:cNvSpPr/>
            <p:nvPr/>
          </p:nvSpPr>
          <p:spPr>
            <a:xfrm>
              <a:off x="3832" y="1776"/>
              <a:ext cx="276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44</a:t>
              </a:r>
            </a:p>
          </p:txBody>
        </p:sp>
        <p:sp>
          <p:nvSpPr>
            <p:cNvPr id="24622" name="Line 342"/>
            <p:cNvSpPr/>
            <p:nvPr/>
          </p:nvSpPr>
          <p:spPr>
            <a:xfrm>
              <a:off x="3552" y="1968"/>
              <a:ext cx="480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23" name="Line 343"/>
            <p:cNvSpPr/>
            <p:nvPr/>
          </p:nvSpPr>
          <p:spPr>
            <a:xfrm>
              <a:off x="3552" y="2016"/>
              <a:ext cx="480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sp>
        <p:nvSpPr>
          <p:cNvPr id="24603" name="Line 345"/>
          <p:cNvSpPr/>
          <p:nvPr/>
        </p:nvSpPr>
        <p:spPr>
          <a:xfrm flipH="1">
            <a:off x="5105400" y="33559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4604" name="Rectangle 346"/>
          <p:cNvSpPr/>
          <p:nvPr/>
        </p:nvSpPr>
        <p:spPr>
          <a:xfrm>
            <a:off x="4495800" y="3127375"/>
            <a:ext cx="438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54</a:t>
            </a:r>
          </a:p>
        </p:txBody>
      </p:sp>
      <p:grpSp>
        <p:nvGrpSpPr>
          <p:cNvPr id="24605" name="Group 370"/>
          <p:cNvGrpSpPr>
            <a:grpSpLocks/>
          </p:cNvGrpSpPr>
          <p:nvPr/>
        </p:nvGrpSpPr>
        <p:grpSpPr>
          <a:xfrm>
            <a:off x="3838575" y="3508375"/>
            <a:ext cx="1114425" cy="396875"/>
            <a:chOff x="2418" y="2210"/>
            <a:chExt cx="702" cy="250"/>
          </a:xfrm>
        </p:grpSpPr>
        <p:sp>
          <p:nvSpPr>
            <p:cNvPr id="24617" name="Rectangle 347"/>
            <p:cNvSpPr/>
            <p:nvPr/>
          </p:nvSpPr>
          <p:spPr>
            <a:xfrm>
              <a:off x="2418" y="2210"/>
              <a:ext cx="702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-42    -42</a:t>
              </a:r>
            </a:p>
          </p:txBody>
        </p:sp>
        <p:sp>
          <p:nvSpPr>
            <p:cNvPr id="24618" name="Line 348"/>
            <p:cNvSpPr/>
            <p:nvPr/>
          </p:nvSpPr>
          <p:spPr>
            <a:xfrm>
              <a:off x="2544" y="2402"/>
              <a:ext cx="480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4619" name="Line 349"/>
            <p:cNvSpPr/>
            <p:nvPr/>
          </p:nvSpPr>
          <p:spPr>
            <a:xfrm>
              <a:off x="2544" y="2450"/>
              <a:ext cx="480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sp>
        <p:nvSpPr>
          <p:cNvPr id="24606" name="Line 350"/>
          <p:cNvSpPr/>
          <p:nvPr/>
        </p:nvSpPr>
        <p:spPr>
          <a:xfrm>
            <a:off x="6781800" y="33559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arrow" len="med" w="med"/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4607" name="Rectangle 351"/>
          <p:cNvSpPr/>
          <p:nvPr/>
        </p:nvSpPr>
        <p:spPr>
          <a:xfrm>
            <a:off x="7239000" y="3127375"/>
            <a:ext cx="522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-44</a:t>
            </a:r>
          </a:p>
        </p:txBody>
      </p:sp>
      <p:sp>
        <p:nvSpPr>
          <p:cNvPr id="24608" name="Line 352"/>
          <p:cNvSpPr/>
          <p:nvPr/>
        </p:nvSpPr>
        <p:spPr>
          <a:xfrm>
            <a:off x="990600" y="3965575"/>
            <a:ext cx="6781800" cy="0"/>
          </a:xfrm>
          <a:prstGeom prst="line">
            <a:avLst/>
          </a:prstGeom>
          <a:noFill/>
          <a:ln w="9524">
            <a:solidFill>
              <a:schemeClr val="tx1"/>
            </a:solidFill>
          </a:ln>
        </p:spPr>
        <p:txBody>
          <a:bodyPr lIns="91440" tIns="45720" rIns="91440" bIns="45720"/>
          <a:lstStyle/>
          <a:p>
            <a:pPr/>
            <a:endParaRPr dirty="0" sz="1400"/>
          </a:p>
        </p:txBody>
      </p:sp>
      <p:sp>
        <p:nvSpPr>
          <p:cNvPr id="24609" name="Rectangle 353"/>
          <p:cNvSpPr/>
          <p:nvPr/>
        </p:nvSpPr>
        <p:spPr>
          <a:xfrm>
            <a:off x="823912" y="4041775"/>
            <a:ext cx="776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-1922</a:t>
            </a:r>
          </a:p>
        </p:txBody>
      </p:sp>
      <p:sp>
        <p:nvSpPr>
          <p:cNvPr id="24610" name="Rectangle 354"/>
          <p:cNvSpPr/>
          <p:nvPr/>
        </p:nvSpPr>
        <p:spPr>
          <a:xfrm>
            <a:off x="2178050" y="4041775"/>
            <a:ext cx="565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656</a:t>
            </a:r>
          </a:p>
        </p:txBody>
      </p:sp>
      <p:sp>
        <p:nvSpPr>
          <p:cNvPr id="24611" name="Rectangle 355"/>
          <p:cNvSpPr/>
          <p:nvPr/>
        </p:nvSpPr>
        <p:spPr>
          <a:xfrm>
            <a:off x="2703512" y="4041775"/>
            <a:ext cx="649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-656</a:t>
            </a:r>
          </a:p>
        </p:txBody>
      </p:sp>
      <p:sp>
        <p:nvSpPr>
          <p:cNvPr id="24612" name="Rectangle 356"/>
          <p:cNvSpPr/>
          <p:nvPr/>
        </p:nvSpPr>
        <p:spPr>
          <a:xfrm>
            <a:off x="3694112" y="4041775"/>
            <a:ext cx="649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-595</a:t>
            </a:r>
          </a:p>
        </p:txBody>
      </p:sp>
      <p:sp>
        <p:nvSpPr>
          <p:cNvPr id="24613" name="Rectangle 357"/>
          <p:cNvSpPr/>
          <p:nvPr/>
        </p:nvSpPr>
        <p:spPr>
          <a:xfrm>
            <a:off x="4387850" y="4025900"/>
            <a:ext cx="565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594</a:t>
            </a:r>
          </a:p>
        </p:txBody>
      </p:sp>
      <p:sp>
        <p:nvSpPr>
          <p:cNvPr id="24614" name="Rectangle 358"/>
          <p:cNvSpPr/>
          <p:nvPr/>
        </p:nvSpPr>
        <p:spPr>
          <a:xfrm>
            <a:off x="5346700" y="4041775"/>
            <a:ext cx="6921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1721</a:t>
            </a:r>
          </a:p>
        </p:txBody>
      </p:sp>
      <p:sp>
        <p:nvSpPr>
          <p:cNvPr id="24615" name="Rectangle 359"/>
          <p:cNvSpPr/>
          <p:nvPr/>
        </p:nvSpPr>
        <p:spPr>
          <a:xfrm>
            <a:off x="5978525" y="4041775"/>
            <a:ext cx="776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-1721</a:t>
            </a:r>
          </a:p>
        </p:txBody>
      </p:sp>
      <p:sp>
        <p:nvSpPr>
          <p:cNvPr id="24616" name="Rectangle 360"/>
          <p:cNvSpPr/>
          <p:nvPr/>
        </p:nvSpPr>
        <p:spPr>
          <a:xfrm>
            <a:off x="7086600" y="4041775"/>
            <a:ext cx="77628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-3279</a:t>
            </a:r>
          </a:p>
        </p:txBody>
      </p: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uiExpand="1" build="whole" animBg="0" autoUpdateAnimBg="0" rev="0" advAuto="0"/>
      <p:bldP spid="24585" grpId="0" uiExpand="1" build="whole" animBg="0" autoUpdateAnimBg="0" rev="0" advAuto="0"/>
      <p:bldP spid="24590" grpId="0" uiExpand="1" build="whole" animBg="0" autoUpdateAnimBg="0" rev="0" advAuto="0"/>
      <p:bldP spid="24591" grpId="0" uiExpand="1" build="whole" animBg="0" autoUpdateAnimBg="0" rev="0" advAuto="0"/>
      <p:bldP spid="24595" grpId="0" uiExpand="1" build="whole" animBg="0" autoUpdateAnimBg="0" rev="0" advAuto="0"/>
      <p:bldP spid="24596" grpId="0" uiExpand="1" build="whole" animBg="0" autoUpdateAnimBg="0" rev="0" advAuto="0"/>
      <p:bldP spid="24599" grpId="0" uiExpand="1" build="whole" animBg="0" autoUpdateAnimBg="0" rev="0" advAuto="0"/>
      <p:bldP spid="24601" grpId="0" uiExpand="1" build="whole" animBg="0" autoUpdateAnimBg="0" rev="0" advAuto="0"/>
      <p:bldP spid="24604" grpId="0" uiExpand="1" build="whole" animBg="0" autoUpdateAnimBg="0" rev="0" advAuto="0"/>
      <p:bldP spid="24607" grpId="0" uiExpand="1" build="whole" animBg="0" autoUpdateAnimBg="0" rev="0" advAuto="0"/>
      <p:bldP spid="24609" grpId="0" uiExpand="1" build="whole" animBg="0" autoUpdateAnimBg="0" rev="0" advAuto="0"/>
      <p:bldP spid="24610" grpId="0" uiExpand="1" build="whole" animBg="0" autoUpdateAnimBg="0" rev="0" advAuto="0"/>
      <p:bldP spid="24611" grpId="0" uiExpand="1" build="whole" animBg="0" autoUpdateAnimBg="0" rev="0" advAuto="0"/>
      <p:bldP spid="24612" grpId="0" uiExpand="1" build="whole" animBg="0" autoUpdateAnimBg="0" rev="0" advAuto="0"/>
      <p:bldP spid="24613" grpId="0" uiExpand="1" build="whole" animBg="0" autoUpdateAnimBg="0" rev="0" advAuto="0"/>
      <p:bldP spid="24614" grpId="0" uiExpand="1" build="whole" animBg="0" autoUpdateAnimBg="0" rev="0" advAuto="0"/>
      <p:bldP spid="24615" grpId="0" uiExpand="1" build="whole" animBg="0" autoUpdateAnimBg="0" rev="0" advAuto="0"/>
      <p:bldP spid="24616" grpId="0" uiExpand="1" build="whole" animBg="0" autoUpdateAnimBg="0" rev="0" advAuto="0"/>
    </p:bldLst>
  </p:timing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30"/>
          <p:cNvGrpSpPr>
            <a:grpSpLocks/>
          </p:cNvGrpSpPr>
          <p:nvPr/>
        </p:nvGrpSpPr>
        <p:grpSpPr>
          <a:xfrm>
            <a:off x="1676400" y="1371600"/>
            <a:ext cx="5599112" cy="1706562"/>
            <a:chOff x="1248" y="864"/>
            <a:chExt cx="3527" cy="1075"/>
          </a:xfrm>
        </p:grpSpPr>
        <p:sp>
          <p:nvSpPr>
            <p:cNvPr id="25605" name="Line 243"/>
            <p:cNvSpPr/>
            <p:nvPr/>
          </p:nvSpPr>
          <p:spPr>
            <a:xfrm>
              <a:off x="1584" y="1296"/>
              <a:ext cx="2976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25606" name="Group 323"/>
            <p:cNvGrpSpPr>
              <a:grpSpLocks/>
            </p:cNvGrpSpPr>
            <p:nvPr/>
          </p:nvGrpSpPr>
          <p:grpSpPr>
            <a:xfrm>
              <a:off x="4032" y="1315"/>
              <a:ext cx="384" cy="317"/>
              <a:chOff x="4032" y="1267"/>
              <a:chExt cx="432" cy="384"/>
            </a:xfrm>
          </p:grpSpPr>
          <p:sp>
            <p:nvSpPr>
              <p:cNvPr id="25670" name="Oval 233"/>
              <p:cNvSpPr/>
              <p:nvPr/>
            </p:nvSpPr>
            <p:spPr>
              <a:xfrm>
                <a:off x="4224" y="1459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5671" name="Line 234"/>
              <p:cNvSpPr/>
              <p:nvPr/>
            </p:nvSpPr>
            <p:spPr>
              <a:xfrm>
                <a:off x="4272" y="1363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72" name="Line 235"/>
              <p:cNvSpPr/>
              <p:nvPr/>
            </p:nvSpPr>
            <p:spPr>
              <a:xfrm>
                <a:off x="4080" y="1555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73" name="Line 236"/>
              <p:cNvSpPr/>
              <p:nvPr/>
            </p:nvSpPr>
            <p:spPr>
              <a:xfrm flipV="1">
                <a:off x="4080" y="155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74" name="Line 237"/>
              <p:cNvSpPr/>
              <p:nvPr/>
            </p:nvSpPr>
            <p:spPr>
              <a:xfrm flipV="1">
                <a:off x="4128" y="155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75" name="Line 238"/>
              <p:cNvSpPr/>
              <p:nvPr/>
            </p:nvSpPr>
            <p:spPr>
              <a:xfrm flipV="1">
                <a:off x="4176" y="155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76" name="Line 239"/>
              <p:cNvSpPr/>
              <p:nvPr/>
            </p:nvSpPr>
            <p:spPr>
              <a:xfrm flipV="1">
                <a:off x="4224" y="155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77" name="Line 240"/>
              <p:cNvSpPr/>
              <p:nvPr/>
            </p:nvSpPr>
            <p:spPr>
              <a:xfrm flipV="1">
                <a:off x="4272" y="155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78" name="Line 241"/>
              <p:cNvSpPr/>
              <p:nvPr/>
            </p:nvSpPr>
            <p:spPr>
              <a:xfrm flipV="1">
                <a:off x="4320" y="155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79" name="Line 242"/>
              <p:cNvSpPr/>
              <p:nvPr/>
            </p:nvSpPr>
            <p:spPr>
              <a:xfrm flipV="1">
                <a:off x="4032" y="155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80" name="Oval 244"/>
              <p:cNvSpPr/>
              <p:nvPr/>
            </p:nvSpPr>
            <p:spPr>
              <a:xfrm>
                <a:off x="4224" y="1267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5607" name="Group 255"/>
            <p:cNvGrpSpPr>
              <a:grpSpLocks/>
            </p:cNvGrpSpPr>
            <p:nvPr/>
          </p:nvGrpSpPr>
          <p:grpSpPr>
            <a:xfrm>
              <a:off x="2304" y="1315"/>
              <a:ext cx="432" cy="336"/>
              <a:chOff x="4612" y="2928"/>
              <a:chExt cx="432" cy="384"/>
            </a:xfrm>
          </p:grpSpPr>
          <p:sp>
            <p:nvSpPr>
              <p:cNvPr id="25658" name="Oval 256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5659" name="Line 257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60" name="Line 258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61" name="Line 259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62" name="Line 260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63" name="Line 261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64" name="Line 262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65" name="Line 263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66" name="Line 264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67" name="Line 265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68" name="Line 266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69" name="Oval 267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25608" name="Object 268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344" y="1104"/>
              <a:ext cx="167" cy="167"/>
            </a:xfrm>
            <a:prstGeom prst="rect">
              <a:avLst/>
            </a:prstGeom>
            <a:noFill/>
          </p:spPr>
        </p:pic>
        <p:pic>
          <p:nvPicPr>
            <p:cNvPr id="25609" name="Object 269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608" y="1200"/>
              <a:ext cx="167" cy="167"/>
            </a:xfrm>
            <a:prstGeom prst="rect">
              <a:avLst/>
            </a:prstGeom>
            <a:noFill/>
          </p:spPr>
        </p:pic>
        <p:sp>
          <p:nvSpPr>
            <p:cNvPr id="25610" name="Line 270"/>
            <p:cNvSpPr/>
            <p:nvPr/>
          </p:nvSpPr>
          <p:spPr>
            <a:xfrm>
              <a:off x="1572" y="1747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5611" name="Line 271"/>
            <p:cNvSpPr/>
            <p:nvPr/>
          </p:nvSpPr>
          <p:spPr>
            <a:xfrm>
              <a:off x="3504" y="1747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5612" name="Line 272"/>
            <p:cNvSpPr/>
            <p:nvPr/>
          </p:nvSpPr>
          <p:spPr>
            <a:xfrm>
              <a:off x="1572" y="1824"/>
              <a:ext cx="9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stealth" len="lg" w="med"/>
              <a:tailEnd type="stealth" len="lg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5613" name="Object 273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920" y="1651"/>
              <a:ext cx="339" cy="189"/>
            </a:xfrm>
            <a:prstGeom prst="rect">
              <a:avLst/>
            </a:prstGeom>
            <a:noFill/>
          </p:spPr>
        </p:pic>
        <p:pic>
          <p:nvPicPr>
            <p:cNvPr id="25614" name="Object 274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920" y="1344"/>
              <a:ext cx="216" cy="155"/>
            </a:xfrm>
            <a:prstGeom prst="rect">
              <a:avLst/>
            </a:prstGeom>
            <a:noFill/>
          </p:spPr>
        </p:pic>
        <p:sp>
          <p:nvSpPr>
            <p:cNvPr id="25615" name="Line 276"/>
            <p:cNvSpPr/>
            <p:nvPr/>
          </p:nvSpPr>
          <p:spPr>
            <a:xfrm>
              <a:off x="2544" y="1747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5616" name="Line 277"/>
            <p:cNvSpPr/>
            <p:nvPr/>
          </p:nvSpPr>
          <p:spPr>
            <a:xfrm>
              <a:off x="3504" y="1824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med" w="med"/>
              <a:tailEnd type="triangle" len="med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5617" name="Line 278"/>
            <p:cNvSpPr/>
            <p:nvPr/>
          </p:nvSpPr>
          <p:spPr>
            <a:xfrm flipH="1">
              <a:off x="2544" y="182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med" w="med"/>
              <a:tailEnd type="triangle" len="med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5618" name="Object 279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880" y="1651"/>
              <a:ext cx="339" cy="189"/>
            </a:xfrm>
            <a:prstGeom prst="rect">
              <a:avLst/>
            </a:prstGeom>
            <a:noFill/>
          </p:spPr>
        </p:pic>
        <p:pic>
          <p:nvPicPr>
            <p:cNvPr id="25619" name="Object 280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928" y="1344"/>
              <a:ext cx="216" cy="155"/>
            </a:xfrm>
            <a:prstGeom prst="rect">
              <a:avLst/>
            </a:prstGeom>
            <a:noFill/>
          </p:spPr>
        </p:pic>
        <p:grpSp>
          <p:nvGrpSpPr>
            <p:cNvPr id="25620" name="Group 281"/>
            <p:cNvGrpSpPr>
              <a:grpSpLocks/>
            </p:cNvGrpSpPr>
            <p:nvPr/>
          </p:nvGrpSpPr>
          <p:grpSpPr>
            <a:xfrm>
              <a:off x="1248" y="1272"/>
              <a:ext cx="379" cy="360"/>
              <a:chOff x="576" y="3324"/>
              <a:chExt cx="379" cy="360"/>
            </a:xfrm>
          </p:grpSpPr>
          <p:sp>
            <p:nvSpPr>
              <p:cNvPr id="25645" name="Oval 282"/>
              <p:cNvSpPr/>
              <p:nvPr/>
            </p:nvSpPr>
            <p:spPr>
              <a:xfrm>
                <a:off x="813" y="350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5646" name="Oval 283"/>
              <p:cNvSpPr/>
              <p:nvPr/>
            </p:nvSpPr>
            <p:spPr>
              <a:xfrm>
                <a:off x="623" y="3324"/>
                <a:ext cx="95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5647" name="Line 284"/>
              <p:cNvSpPr/>
              <p:nvPr/>
            </p:nvSpPr>
            <p:spPr>
              <a:xfrm>
                <a:off x="718" y="3369"/>
                <a:ext cx="95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48" name="Line 285"/>
              <p:cNvSpPr/>
              <p:nvPr/>
            </p:nvSpPr>
            <p:spPr>
              <a:xfrm>
                <a:off x="860" y="3414"/>
                <a:ext cx="0" cy="9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49" name="Line 286"/>
              <p:cNvSpPr/>
              <p:nvPr/>
            </p:nvSpPr>
            <p:spPr>
              <a:xfrm>
                <a:off x="576" y="3324"/>
                <a:ext cx="379" cy="3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50" name="Line 287"/>
              <p:cNvSpPr/>
              <p:nvPr/>
            </p:nvSpPr>
            <p:spPr>
              <a:xfrm>
                <a:off x="576" y="341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51" name="Line 288"/>
              <p:cNvSpPr/>
              <p:nvPr/>
            </p:nvSpPr>
            <p:spPr>
              <a:xfrm>
                <a:off x="623" y="345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52" name="Line 289"/>
              <p:cNvSpPr/>
              <p:nvPr/>
            </p:nvSpPr>
            <p:spPr>
              <a:xfrm>
                <a:off x="671" y="3504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53" name="Line 290"/>
              <p:cNvSpPr/>
              <p:nvPr/>
            </p:nvSpPr>
            <p:spPr>
              <a:xfrm>
                <a:off x="718" y="354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54" name="Line 291"/>
              <p:cNvSpPr/>
              <p:nvPr/>
            </p:nvSpPr>
            <p:spPr>
              <a:xfrm>
                <a:off x="765" y="359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55" name="Line 292"/>
              <p:cNvSpPr/>
              <p:nvPr/>
            </p:nvSpPr>
            <p:spPr>
              <a:xfrm>
                <a:off x="813" y="3639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56" name="Line 293"/>
              <p:cNvSpPr/>
              <p:nvPr/>
            </p:nvSpPr>
            <p:spPr>
              <a:xfrm>
                <a:off x="860" y="368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57" name="Oval 294"/>
              <p:cNvSpPr/>
              <p:nvPr/>
            </p:nvSpPr>
            <p:spPr>
              <a:xfrm>
                <a:off x="813" y="3324"/>
                <a:ext cx="94" cy="90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grpSp>
          <p:nvGrpSpPr>
            <p:cNvPr id="25621" name="Group 295"/>
            <p:cNvGrpSpPr>
              <a:grpSpLocks/>
            </p:cNvGrpSpPr>
            <p:nvPr/>
          </p:nvGrpSpPr>
          <p:grpSpPr>
            <a:xfrm>
              <a:off x="3216" y="1296"/>
              <a:ext cx="432" cy="336"/>
              <a:chOff x="4612" y="2928"/>
              <a:chExt cx="432" cy="384"/>
            </a:xfrm>
          </p:grpSpPr>
          <p:sp>
            <p:nvSpPr>
              <p:cNvPr id="25633" name="Oval 296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25634" name="Line 297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35" name="Line 298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36" name="Line 299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37" name="Line 300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38" name="Line 301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39" name="Line 302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40" name="Line 303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41" name="Line 304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42" name="Line 305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43" name="Line 306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25644" name="Oval 307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sp>
          <p:nvSpPr>
            <p:cNvPr id="25622" name="Line 318"/>
            <p:cNvSpPr/>
            <p:nvPr/>
          </p:nvSpPr>
          <p:spPr>
            <a:xfrm>
              <a:off x="4272" y="1728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5623" name="Object 319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741" y="1632"/>
              <a:ext cx="339" cy="189"/>
            </a:xfrm>
            <a:prstGeom prst="rect">
              <a:avLst/>
            </a:prstGeom>
            <a:noFill/>
          </p:spPr>
        </p:pic>
        <p:pic>
          <p:nvPicPr>
            <p:cNvPr id="25624" name="Object 320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640" y="1296"/>
              <a:ext cx="143" cy="208"/>
            </a:xfrm>
            <a:prstGeom prst="rect">
              <a:avLst/>
            </a:prstGeom>
            <a:noFill/>
          </p:spPr>
        </p:pic>
        <p:pic>
          <p:nvPicPr>
            <p:cNvPr id="25625" name="Object 321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496" y="1296"/>
              <a:ext cx="159" cy="208"/>
            </a:xfrm>
            <a:prstGeom prst="rect">
              <a:avLst/>
            </a:prstGeom>
            <a:noFill/>
          </p:spPr>
        </p:pic>
        <p:pic>
          <p:nvPicPr>
            <p:cNvPr id="25626" name="Object 322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792" y="1333"/>
              <a:ext cx="216" cy="155"/>
            </a:xfrm>
            <a:prstGeom prst="rect">
              <a:avLst/>
            </a:prstGeom>
            <a:noFill/>
          </p:spPr>
        </p:pic>
        <p:pic>
          <p:nvPicPr>
            <p:cNvPr id="25627" name="Object 324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4272" y="1288"/>
              <a:ext cx="159" cy="224"/>
            </a:xfrm>
            <a:prstGeom prst="rect">
              <a:avLst/>
            </a:prstGeom>
            <a:noFill/>
          </p:spPr>
        </p:pic>
        <p:sp>
          <p:nvSpPr>
            <p:cNvPr id="25628" name="Line 325"/>
            <p:cNvSpPr/>
            <p:nvPr/>
          </p:nvSpPr>
          <p:spPr>
            <a:xfrm>
              <a:off x="4560" y="9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tailEnd type="stealth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5629" name="Object 326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936" y="864"/>
              <a:ext cx="584" cy="189"/>
            </a:xfrm>
            <a:prstGeom prst="rect">
              <a:avLst/>
            </a:prstGeom>
            <a:noFill/>
          </p:spPr>
        </p:pic>
        <p:sp>
          <p:nvSpPr>
            <p:cNvPr id="25630" name="Line 327"/>
            <p:cNvSpPr/>
            <p:nvPr/>
          </p:nvSpPr>
          <p:spPr>
            <a:xfrm>
              <a:off x="4560" y="1776"/>
              <a:ext cx="0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25631" name="Line 328"/>
            <p:cNvSpPr/>
            <p:nvPr/>
          </p:nvSpPr>
          <p:spPr>
            <a:xfrm>
              <a:off x="4272" y="182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len="med" w="med"/>
              <a:tailEnd type="triangle" len="med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25632" name="Object 329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4313" y="1632"/>
              <a:ext cx="257" cy="189"/>
            </a:xfrm>
            <a:prstGeom prst="rect">
              <a:avLst/>
            </a:prstGeom>
            <a:noFill/>
          </p:spPr>
        </p:pic>
      </p:grpSp>
      <p:sp>
        <p:nvSpPr>
          <p:cNvPr id="25603" name="Rectangle 331"/>
          <p:cNvSpPr/>
          <p:nvPr/>
        </p:nvSpPr>
        <p:spPr>
          <a:xfrm>
            <a:off x="609600" y="457200"/>
            <a:ext cx="77184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zh-CN" b="1" i="0" sz="2800" u="none">
                <a:ea typeface="楷体_GB2312" pitchFamily="49"/>
                <a:latin typeface="楷体_GB2312" pitchFamily="49"/>
              </a:rPr>
              <a:t>作业：力矩分配法计算图示连续梁，作弯矩图。</a:t>
            </a:r>
          </a:p>
        </p:txBody>
      </p:sp>
      <p:sp>
        <p:nvSpPr>
          <p:cNvPr id="25604" name="Rectangle 331"/>
          <p:cNvSpPr/>
          <p:nvPr/>
        </p:nvSpPr>
        <p:spPr>
          <a:xfrm>
            <a:off x="847725" y="3660775"/>
            <a:ext cx="7037387" cy="1385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ts val="0"/>
              </a:spcBef>
              <a:buNone/>
            </a:pPr>
            <a:r>
              <a:rPr lang="en-US" b="1" i="0" sz="2800" u="none">
                <a:solidFill>
                  <a:srgbClr val="ff0000"/>
                </a:solidFill>
                <a:ea typeface="楷体_GB2312" pitchFamily="49"/>
                <a:latin typeface="楷体_GB2312" pitchFamily="49"/>
              </a:rPr>
              <a:t>作业：朱慈勉版</a:t>
            </a:r>
          </a:p>
          <a:p>
            <a:pPr marL="0" indent="0" lvl="0" hangingPunct="1">
              <a:spcBef>
                <a:spcPts val="0"/>
              </a:spcBef>
              <a:buNone/>
            </a:pPr>
            <a:br>
              <a:rPr lang="en-US" b="1" i="0" sz="2800" u="none">
                <a:solidFill>
                  <a:srgbClr val="ff0000"/>
                </a:solidFill>
                <a:ea typeface="楷体_GB2312" pitchFamily="49"/>
                <a:latin typeface="楷体_GB2312" pitchFamily="49"/>
              </a:rPr>
            </a:br>
            <a:r>
              <a:rPr lang="en-US" b="1" i="0" sz="2800" u="none">
                <a:solidFill>
                  <a:srgbClr val="ff0000"/>
                </a:solidFill>
                <a:ea typeface="楷体_GB2312" pitchFamily="49"/>
                <a:latin typeface="楷体_GB2312" pitchFamily="49"/>
              </a:rPr>
              <a:t>P72：9-2（a）、9-3（a、b、d）</a:t>
            </a:r>
          </a:p>
        </p:txBody>
      </p:sp>
    </p:spTree>
  </p:cSld>
  <p:clrMapOvr>
    <a:masterClrMapping/>
  </p:clrMapOvr>
  <p:transition spd="fast" advClick="1"/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76"/>
          <p:cNvGrpSpPr>
            <a:grpSpLocks/>
          </p:cNvGrpSpPr>
          <p:nvPr/>
        </p:nvGrpSpPr>
        <p:grpSpPr>
          <a:xfrm>
            <a:off x="1738312" y="1003300"/>
            <a:ext cx="4448175" cy="1293812"/>
            <a:chOff x="288" y="3168"/>
            <a:chExt cx="2968" cy="1009"/>
          </a:xfrm>
        </p:grpSpPr>
        <p:sp>
          <p:nvSpPr>
            <p:cNvPr id="5132" name="Rectangle 174"/>
            <p:cNvSpPr/>
            <p:nvPr/>
          </p:nvSpPr>
          <p:spPr>
            <a:xfrm>
              <a:off x="288" y="3168"/>
              <a:ext cx="2880" cy="1008"/>
            </a:xfrm>
            <a:prstGeom prst="rect">
              <a:avLst/>
            </a:prstGeom>
            <a:gradFill>
              <a:gsLst>
                <a:gs pos="0">
                  <a:srgbClr val="C9FFFF"/>
                </a:gs>
                <a:gs pos="100000">
                  <a:srgbClr val="FCFFBD"/>
                </a:gs>
              </a:gsLst>
              <a:lin ang="2700000" scaled="1"/>
            </a:gradFill>
            <a:ln w="9524">
              <a:solidFill>
                <a:srgbClr val="FF0000"/>
              </a:solidFill>
            </a:ln>
            <a:effectLst>
              <a:outerShdw a:dist="107763" a:dir="8099999" a:algn="ctr" a:rotWithShape="0">
                <a:schemeClr val="bg2"/>
              </a:outerShdw>
            </a:effectLst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pic>
          <p:nvPicPr>
            <p:cNvPr id="5133" name="Object 175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35" y="3255"/>
              <a:ext cx="2921" cy="922"/>
            </a:xfrm>
            <a:prstGeom prst="rect">
              <a:avLst/>
            </a:prstGeom>
            <a:noFill/>
          </p:spPr>
        </p:pic>
      </p:grpSp>
      <p:grpSp>
        <p:nvGrpSpPr>
          <p:cNvPr id="5123" name="Group 11"/>
          <p:cNvGrpSpPr>
            <a:grpSpLocks/>
          </p:cNvGrpSpPr>
          <p:nvPr/>
        </p:nvGrpSpPr>
        <p:grpSpPr>
          <a:xfrm>
            <a:off x="1030287" y="3038475"/>
            <a:ext cx="5988050" cy="1304925"/>
            <a:chOff x="528" y="1200"/>
            <a:chExt cx="4704" cy="1104"/>
          </a:xfrm>
        </p:grpSpPr>
        <p:sp>
          <p:nvSpPr>
            <p:cNvPr id="5130" name="Rectangle 2"/>
            <p:cNvSpPr/>
            <p:nvPr/>
          </p:nvSpPr>
          <p:spPr>
            <a:xfrm>
              <a:off x="528" y="1200"/>
              <a:ext cx="4704" cy="1104"/>
            </a:xfrm>
            <a:prstGeom prst="rect">
              <a:avLst/>
            </a:prstGeom>
            <a:gradFill>
              <a:gsLst>
                <a:gs pos="0">
                  <a:srgbClr val="DDFFFF"/>
                </a:gs>
                <a:gs pos="100000">
                  <a:srgbClr val="FDFFD5"/>
                </a:gs>
              </a:gsLst>
              <a:lin ang="2700000" scaled="1"/>
            </a:gradFill>
            <a:ln w="9524">
              <a:solidFill>
                <a:srgbClr val="FFFFFF"/>
              </a:solidFill>
            </a:ln>
            <a:effectLst>
              <a:outerShdw a:dist="53881" a:dir="2700000" a:algn="ctr" a:rotWithShape="0">
                <a:schemeClr val="bg2"/>
              </a:outerShdw>
            </a:effectLst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pic>
          <p:nvPicPr>
            <p:cNvPr id="5131" name="Object 3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189" y="1364"/>
              <a:ext cx="3286" cy="700"/>
            </a:xfrm>
            <a:prstGeom prst="rect">
              <a:avLst/>
            </a:prstGeom>
            <a:noFill/>
          </p:spPr>
        </p:pic>
      </p:grpSp>
      <p:sp>
        <p:nvSpPr>
          <p:cNvPr id="5124" name="Rectangle 4"/>
          <p:cNvSpPr/>
          <p:nvPr/>
        </p:nvSpPr>
        <p:spPr>
          <a:xfrm>
            <a:off x="985837" y="4622800"/>
            <a:ext cx="7391400" cy="460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ts val="0"/>
              </a:spcBef>
              <a:buNone/>
            </a:pPr>
            <a:r>
              <a:rPr lang="zh-CN" b="1" i="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  <a:latin typeface="楷体_GB2312" pitchFamily="49"/>
              </a:rPr>
              <a:t>A端固定B端定向杆的</a:t>
            </a:r>
            <a:r>
              <a:rPr lang="en-US" b="1" i="0" u="none">
                <a:ea typeface="楷体_GB2312" pitchFamily="49"/>
                <a:latin typeface="楷体_GB2312" pitchFamily="49"/>
              </a:rPr>
              <a:t>转角位移方程为</a:t>
            </a:r>
          </a:p>
        </p:txBody>
      </p:sp>
      <p:sp>
        <p:nvSpPr>
          <p:cNvPr id="5125" name="Rectangle 12"/>
          <p:cNvSpPr/>
          <p:nvPr/>
        </p:nvSpPr>
        <p:spPr>
          <a:xfrm>
            <a:off x="914400" y="285750"/>
            <a:ext cx="7391400" cy="460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ts val="0"/>
              </a:spcBef>
              <a:buNone/>
            </a:pPr>
            <a:r>
              <a:rPr lang="zh-CN" b="1" i="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  <a:latin typeface="楷体_GB2312" pitchFamily="49"/>
              </a:rPr>
              <a:t>A端固定B端固定的</a:t>
            </a:r>
            <a:r>
              <a:rPr lang="en-US" b="1" i="0" u="none">
                <a:ea typeface="楷体_GB2312" pitchFamily="49"/>
                <a:latin typeface="楷体_GB2312" pitchFamily="49"/>
              </a:rPr>
              <a:t>转角位移方程为</a:t>
            </a:r>
          </a:p>
        </p:txBody>
      </p:sp>
      <p:grpSp>
        <p:nvGrpSpPr>
          <p:cNvPr id="5126" name="Group 16"/>
          <p:cNvGrpSpPr>
            <a:grpSpLocks/>
          </p:cNvGrpSpPr>
          <p:nvPr/>
        </p:nvGrpSpPr>
        <p:grpSpPr>
          <a:xfrm>
            <a:off x="904875" y="5254625"/>
            <a:ext cx="6275387" cy="1338262"/>
            <a:chOff x="528" y="2832"/>
            <a:chExt cx="4704" cy="1152"/>
          </a:xfrm>
        </p:grpSpPr>
        <p:sp>
          <p:nvSpPr>
            <p:cNvPr id="5128" name="Rectangle 13"/>
            <p:cNvSpPr/>
            <p:nvPr/>
          </p:nvSpPr>
          <p:spPr>
            <a:xfrm>
              <a:off x="528" y="2832"/>
              <a:ext cx="4704" cy="1152"/>
            </a:xfrm>
            <a:prstGeom prst="rect">
              <a:avLst/>
            </a:prstGeom>
            <a:gradFill>
              <a:gsLst>
                <a:gs pos="0">
                  <a:srgbClr val="E1FFFF"/>
                </a:gs>
                <a:gs pos="100000">
                  <a:srgbClr val="FDFFD9"/>
                </a:gs>
              </a:gsLst>
              <a:lin ang="2700000" scaled="1"/>
            </a:gradFill>
            <a:ln w="9524">
              <a:solidFill>
                <a:srgbClr val="FFFFFF"/>
              </a:solidFill>
            </a:ln>
            <a:effectLst>
              <a:outerShdw a:dist="53881" a:dir="2700000" a:algn="ctr" a:rotWithShape="0">
                <a:schemeClr val="bg2"/>
              </a:outerShdw>
            </a:effectLst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pic>
          <p:nvPicPr>
            <p:cNvPr id="5129" name="Object 14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693" y="2969"/>
              <a:ext cx="2277" cy="850"/>
            </a:xfrm>
            <a:prstGeom prst="rect">
              <a:avLst/>
            </a:prstGeom>
            <a:noFill/>
          </p:spPr>
        </p:pic>
      </p:grpSp>
      <p:sp>
        <p:nvSpPr>
          <p:cNvPr id="5127" name="Rectangle 12"/>
          <p:cNvSpPr/>
          <p:nvPr/>
        </p:nvSpPr>
        <p:spPr>
          <a:xfrm>
            <a:off x="904875" y="2578100"/>
            <a:ext cx="7391400" cy="460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ts val="0"/>
              </a:spcBef>
              <a:buNone/>
            </a:pPr>
            <a:r>
              <a:rPr lang="zh-CN" b="1" i="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  <a:latin typeface="楷体_GB2312" pitchFamily="49"/>
              </a:rPr>
              <a:t>A端固定B端铰支的</a:t>
            </a:r>
            <a:r>
              <a:rPr lang="en-US" b="1" i="0" u="none">
                <a:ea typeface="楷体_GB2312" pitchFamily="49"/>
                <a:latin typeface="楷体_GB2312" pitchFamily="49"/>
              </a:rPr>
              <a:t>转角位移方程为</a:t>
            </a:r>
          </a:p>
        </p:txBody>
      </p:sp>
    </p:spTree>
  </p:cSld>
  <p:clrMapOvr>
    <a:masterClrMapping/>
  </p:clrMapOvr>
  <p:transition spd="fast" advClick="1"/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"/>
          <p:cNvGrpSpPr>
            <a:grpSpLocks/>
          </p:cNvGrpSpPr>
          <p:nvPr/>
        </p:nvGrpSpPr>
        <p:grpSpPr>
          <a:xfrm>
            <a:off x="382587" y="804862"/>
            <a:ext cx="2651125" cy="1716087"/>
            <a:chOff x="810" y="696"/>
            <a:chExt cx="1670" cy="1081"/>
          </a:xfrm>
        </p:grpSpPr>
        <p:pic>
          <p:nvPicPr>
            <p:cNvPr id="6244" name="Object 5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90" y="1026"/>
              <a:ext cx="97" cy="179"/>
            </a:xfrm>
            <a:prstGeom prst="rect">
              <a:avLst/>
            </a:prstGeom>
            <a:noFill/>
          </p:spPr>
        </p:pic>
        <p:sp>
          <p:nvSpPr>
            <p:cNvPr id="6245" name="Line 6"/>
            <p:cNvSpPr/>
            <p:nvPr/>
          </p:nvSpPr>
          <p:spPr>
            <a:xfrm rot="10800000" flipV="1" flipH="1">
              <a:off x="899" y="1025"/>
              <a:ext cx="1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246" name="Line 7"/>
            <p:cNvSpPr/>
            <p:nvPr/>
          </p:nvSpPr>
          <p:spPr>
            <a:xfrm rot="16200000" flipV="1" flipH="1">
              <a:off x="1287" y="1287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6247" name="Group 8"/>
            <p:cNvGrpSpPr>
              <a:grpSpLocks/>
            </p:cNvGrpSpPr>
            <p:nvPr/>
          </p:nvGrpSpPr>
          <p:grpSpPr>
            <a:xfrm flipV="true">
              <a:off x="810" y="905"/>
              <a:ext cx="81" cy="220"/>
              <a:chOff x="253" y="271"/>
              <a:chExt cx="94" cy="240"/>
            </a:xfrm>
          </p:grpSpPr>
          <p:sp>
            <p:nvSpPr>
              <p:cNvPr id="6280" name="Line 9"/>
              <p:cNvSpPr/>
              <p:nvPr/>
            </p:nvSpPr>
            <p:spPr>
              <a:xfrm rot="5400000" flipH="1">
                <a:off x="227" y="389"/>
                <a:ext cx="238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81" name="Line 10"/>
              <p:cNvSpPr/>
              <p:nvPr/>
            </p:nvSpPr>
            <p:spPr>
              <a:xfrm rot="5400000">
                <a:off x="246" y="272"/>
                <a:ext cx="33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82" name="Line 11"/>
              <p:cNvSpPr/>
              <p:nvPr/>
            </p:nvSpPr>
            <p:spPr>
              <a:xfrm rot="5400000">
                <a:off x="251" y="282"/>
                <a:ext cx="86" cy="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83" name="Line 12"/>
              <p:cNvSpPr/>
              <p:nvPr/>
            </p:nvSpPr>
            <p:spPr>
              <a:xfrm rot="5400000">
                <a:off x="252" y="350"/>
                <a:ext cx="86" cy="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84" name="Line 13"/>
              <p:cNvSpPr/>
              <p:nvPr/>
            </p:nvSpPr>
            <p:spPr>
              <a:xfrm rot="5400000">
                <a:off x="246" y="412"/>
                <a:ext cx="87" cy="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85" name="Line 14"/>
              <p:cNvSpPr/>
              <p:nvPr/>
            </p:nvSpPr>
            <p:spPr>
              <a:xfrm rot="5400000">
                <a:off x="292" y="469"/>
                <a:ext cx="41" cy="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6248" name="Group 15"/>
            <p:cNvGrpSpPr>
              <a:grpSpLocks/>
            </p:cNvGrpSpPr>
            <p:nvPr/>
          </p:nvGrpSpPr>
          <p:grpSpPr>
            <a:xfrm flipH="true" rot="5400000">
              <a:off x="1468" y="1564"/>
              <a:ext cx="212" cy="209"/>
              <a:chOff x="2747" y="4762"/>
              <a:chExt cx="484" cy="512"/>
            </a:xfrm>
          </p:grpSpPr>
          <p:sp>
            <p:nvSpPr>
              <p:cNvPr id="6266" name="Line 16"/>
              <p:cNvSpPr/>
              <p:nvPr/>
            </p:nvSpPr>
            <p:spPr>
              <a:xfrm rot="5400000" flipV="1">
                <a:off x="2820" y="5023"/>
                <a:ext cx="50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67" name="Line 17"/>
              <p:cNvSpPr/>
              <p:nvPr/>
            </p:nvSpPr>
            <p:spPr>
              <a:xfrm rot="5400000" flipV="1" flipH="1">
                <a:off x="3178" y="5216"/>
                <a:ext cx="58" cy="48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68" name="Line 18"/>
              <p:cNvSpPr/>
              <p:nvPr/>
            </p:nvSpPr>
            <p:spPr>
              <a:xfrm rot="5400000" flipV="1" flipH="1">
                <a:off x="3085" y="5113"/>
                <a:ext cx="152" cy="14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69" name="Line 19"/>
              <p:cNvSpPr/>
              <p:nvPr/>
            </p:nvSpPr>
            <p:spPr>
              <a:xfrm rot="5400000" flipV="1" flipH="1">
                <a:off x="3085" y="5008"/>
                <a:ext cx="152" cy="14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70" name="Line 20"/>
              <p:cNvSpPr/>
              <p:nvPr/>
            </p:nvSpPr>
            <p:spPr>
              <a:xfrm rot="5400000" flipV="1" flipH="1">
                <a:off x="3085" y="4888"/>
                <a:ext cx="152" cy="14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71" name="Line 21"/>
              <p:cNvSpPr/>
              <p:nvPr/>
            </p:nvSpPr>
            <p:spPr>
              <a:xfrm rot="5400000" flipV="1" flipH="1">
                <a:off x="3085" y="4768"/>
                <a:ext cx="72" cy="6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72" name="Line 22"/>
              <p:cNvSpPr/>
              <p:nvPr/>
            </p:nvSpPr>
            <p:spPr>
              <a:xfrm rot="5400000" flipV="1" flipH="1">
                <a:off x="3085" y="4788"/>
                <a:ext cx="152" cy="14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73" name="Line 23"/>
              <p:cNvSpPr/>
              <p:nvPr/>
            </p:nvSpPr>
            <p:spPr>
              <a:xfrm rot="5400000" flipH="1">
                <a:off x="2948" y="5011"/>
                <a:ext cx="2" cy="1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74" name="Oval 24"/>
              <p:cNvSpPr/>
              <p:nvPr/>
            </p:nvSpPr>
            <p:spPr>
              <a:xfrm rot="5400000" flipH="1">
                <a:off x="3004" y="5051"/>
                <a:ext cx="120" cy="12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75" name="Oval 25"/>
              <p:cNvSpPr/>
              <p:nvPr/>
            </p:nvSpPr>
            <p:spPr>
              <a:xfrm rot="5400000" flipH="1">
                <a:off x="2748" y="5050"/>
                <a:ext cx="120" cy="12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76" name="Line 26"/>
              <p:cNvSpPr/>
              <p:nvPr/>
            </p:nvSpPr>
            <p:spPr>
              <a:xfrm rot="5400000" flipH="1">
                <a:off x="2952" y="4839"/>
                <a:ext cx="1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77" name="Oval 27"/>
              <p:cNvSpPr/>
              <p:nvPr/>
            </p:nvSpPr>
            <p:spPr>
              <a:xfrm rot="5400000" flipH="1">
                <a:off x="3010" y="4877"/>
                <a:ext cx="120" cy="12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78" name="Oval 28"/>
              <p:cNvSpPr/>
              <p:nvPr/>
            </p:nvSpPr>
            <p:spPr>
              <a:xfrm rot="5400000" flipH="1">
                <a:off x="2750" y="4876"/>
                <a:ext cx="120" cy="12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79" name="Line 29"/>
              <p:cNvSpPr/>
              <p:nvPr/>
            </p:nvSpPr>
            <p:spPr>
              <a:xfrm rot="5400000" flipV="1">
                <a:off x="2498" y="5022"/>
                <a:ext cx="50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6249" name="Object 30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645" y="696"/>
              <a:ext cx="204" cy="158"/>
            </a:xfrm>
            <a:prstGeom prst="rect">
              <a:avLst/>
            </a:prstGeom>
            <a:noFill/>
          </p:spPr>
        </p:pic>
        <p:grpSp>
          <p:nvGrpSpPr>
            <p:cNvPr id="6250" name="Group 31"/>
            <p:cNvGrpSpPr>
              <a:grpSpLocks/>
            </p:cNvGrpSpPr>
            <p:nvPr/>
          </p:nvGrpSpPr>
          <p:grpSpPr>
            <a:xfrm>
              <a:off x="2132" y="996"/>
              <a:ext cx="240" cy="237"/>
              <a:chOff x="6037" y="3360"/>
              <a:chExt cx="420" cy="520"/>
            </a:xfrm>
          </p:grpSpPr>
          <p:sp>
            <p:nvSpPr>
              <p:cNvPr id="6257" name="Line 32"/>
              <p:cNvSpPr/>
              <p:nvPr/>
            </p:nvSpPr>
            <p:spPr>
              <a:xfrm>
                <a:off x="6040" y="3720"/>
                <a:ext cx="417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58" name="Line 33"/>
              <p:cNvSpPr/>
              <p:nvPr/>
            </p:nvSpPr>
            <p:spPr>
              <a:xfrm flipH="1">
                <a:off x="6394" y="3832"/>
                <a:ext cx="58" cy="4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59" name="Line 34"/>
              <p:cNvSpPr/>
              <p:nvPr/>
            </p:nvSpPr>
            <p:spPr>
              <a:xfrm flipH="1">
                <a:off x="6290" y="3740"/>
                <a:ext cx="152" cy="1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60" name="Line 35"/>
              <p:cNvSpPr/>
              <p:nvPr/>
            </p:nvSpPr>
            <p:spPr>
              <a:xfrm flipH="1">
                <a:off x="6171" y="3738"/>
                <a:ext cx="152" cy="1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61" name="Line 36"/>
              <p:cNvSpPr/>
              <p:nvPr/>
            </p:nvSpPr>
            <p:spPr>
              <a:xfrm flipH="1">
                <a:off x="6054" y="3740"/>
                <a:ext cx="152" cy="1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62" name="Line 37"/>
              <p:cNvSpPr/>
              <p:nvPr/>
            </p:nvSpPr>
            <p:spPr>
              <a:xfrm flipH="1">
                <a:off x="6037" y="3740"/>
                <a:ext cx="72" cy="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63" name="Line 38"/>
              <p:cNvSpPr/>
              <p:nvPr/>
            </p:nvSpPr>
            <p:spPr>
              <a:xfrm flipH="1">
                <a:off x="6257" y="3460"/>
                <a:ext cx="0" cy="3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64" name="Oval 39"/>
              <p:cNvSpPr/>
              <p:nvPr/>
            </p:nvSpPr>
            <p:spPr>
              <a:xfrm>
                <a:off x="6197" y="3360"/>
                <a:ext cx="120" cy="1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65" name="Oval 40"/>
              <p:cNvSpPr/>
              <p:nvPr/>
            </p:nvSpPr>
            <p:spPr>
              <a:xfrm>
                <a:off x="6197" y="3660"/>
                <a:ext cx="120" cy="1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6251" name="Object 41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884" y="1077"/>
              <a:ext cx="138" cy="179"/>
            </a:xfrm>
            <a:prstGeom prst="rect">
              <a:avLst/>
            </a:prstGeom>
            <a:noFill/>
          </p:spPr>
        </p:pic>
        <p:pic>
          <p:nvPicPr>
            <p:cNvPr id="6252" name="Object 42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722" y="1537"/>
              <a:ext cx="124" cy="193"/>
            </a:xfrm>
            <a:prstGeom prst="rect">
              <a:avLst/>
            </a:prstGeom>
            <a:noFill/>
          </p:spPr>
        </p:pic>
        <p:pic>
          <p:nvPicPr>
            <p:cNvPr id="6253" name="Object 43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2341" y="902"/>
              <a:ext cx="139" cy="179"/>
            </a:xfrm>
            <a:prstGeom prst="rect">
              <a:avLst/>
            </a:prstGeom>
            <a:noFill/>
          </p:spPr>
        </p:pic>
        <p:grpSp>
          <p:nvGrpSpPr>
            <p:cNvPr id="6254" name="Group 44"/>
            <p:cNvGrpSpPr>
              <a:grpSpLocks/>
            </p:cNvGrpSpPr>
            <p:nvPr/>
          </p:nvGrpSpPr>
          <p:grpSpPr>
            <a:xfrm flipV="true" rot="-815245">
              <a:off x="1578" y="853"/>
              <a:ext cx="185" cy="190"/>
              <a:chOff x="3727" y="1503"/>
              <a:chExt cx="530" cy="262"/>
            </a:xfrm>
          </p:grpSpPr>
          <p:sp>
            <p:nvSpPr>
              <p:cNvPr id="6255" name="Arc 45"/>
              <p:cNvSpPr/>
              <p:nvPr/>
            </p:nvSpPr>
            <p:spPr>
              <a:xfrm flipV="1">
                <a:off x="3988" y="1503"/>
                <a:ext cx="269" cy="262"/>
              </a:xfrm>
              <a:custGeom>
                <a:avLst/>
                <a:gdLst>
                  <a:gd name="gd0" fmla="val 65536"/>
                  <a:gd name="gd1" fmla="val -1"/>
                  <a:gd name="gd2" fmla="val 0"/>
                  <a:gd name="gd3" fmla="val 21600"/>
                  <a:gd name="gd4" fmla="val 21600"/>
                  <a:gd name="gd5" fmla="val -1"/>
                  <a:gd name="gd6" fmla="val 0"/>
                  <a:gd name="gd7" fmla="val 21600"/>
                  <a:gd name="gd8" fmla="val 21600"/>
                  <a:gd name="gd9" fmla="val 0"/>
                  <a:gd name="gd10" fmla="val 21600"/>
                  <a:gd name="gd11" fmla="val -1"/>
                  <a:gd name="gd12" fmla="val 0"/>
                  <a:gd name="gd13" fmla="*/ w 0 21600"/>
                  <a:gd name="gd14" fmla="*/ h 0 21600"/>
                  <a:gd name="gd15" fmla="*/ w 21600 21600"/>
                  <a:gd name="gd16" fmla="*/ h 21600 21600"/>
                </a:gdLst>
                <a:ahLst/>
                <a:cxnLst/>
                <a:rect l="gd13" t="gd14" r="gd15" b="gd16"/>
                <a:pathLst>
                  <a:path h="21600" w="21600">
                    <a:moveTo>
                      <a:pt x="gd1" y="gd2"/>
                    </a:moveTo>
                    <a:cubicBezTo>
                      <a:pt x="11929" y="0"/>
                      <a:pt x="21600" y="9670"/>
                      <a:pt x="21600" y="21600"/>
                    </a:cubicBezTo>
                    <a:moveTo>
                      <a:pt x="gd5" y="gd6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gd9" y="gd10"/>
                    </a:lnTo>
                    <a:lnTo>
                      <a:pt x="gd11" y="gd12"/>
                    </a:lnTo>
                    <a:close/>
                  </a:path>
                </a:pathLst>
              </a:custGeom>
              <a:noFill/>
              <a:ln w="19050">
                <a:solidFill>
                  <a:srgbClr val="FF3300"/>
                </a:solidFill>
                <a:tailEnd type="triangle" len="med" w="med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6256" name="Arc 46"/>
              <p:cNvSpPr/>
              <p:nvPr/>
            </p:nvSpPr>
            <p:spPr>
              <a:xfrm flipV="1" flipH="1">
                <a:off x="3727" y="1503"/>
                <a:ext cx="269" cy="262"/>
              </a:xfrm>
              <a:custGeom>
                <a:avLst/>
                <a:gdLst>
                  <a:gd name="gd0" fmla="val 65536"/>
                  <a:gd name="gd1" fmla="val -1"/>
                  <a:gd name="gd2" fmla="val 0"/>
                  <a:gd name="gd3" fmla="val 21600"/>
                  <a:gd name="gd4" fmla="val 21600"/>
                  <a:gd name="gd5" fmla="val -1"/>
                  <a:gd name="gd6" fmla="val 0"/>
                  <a:gd name="gd7" fmla="val 21600"/>
                  <a:gd name="gd8" fmla="val 21600"/>
                  <a:gd name="gd9" fmla="val 0"/>
                  <a:gd name="gd10" fmla="val 21600"/>
                  <a:gd name="gd11" fmla="val -1"/>
                  <a:gd name="gd12" fmla="val 0"/>
                  <a:gd name="gd13" fmla="*/ w 0 21600"/>
                  <a:gd name="gd14" fmla="*/ h 0 21600"/>
                  <a:gd name="gd15" fmla="*/ w 21600 21600"/>
                  <a:gd name="gd16" fmla="*/ h 21600 21600"/>
                </a:gdLst>
                <a:ahLst/>
                <a:cxnLst/>
                <a:rect l="gd13" t="gd14" r="gd15" b="gd16"/>
                <a:pathLst>
                  <a:path h="21600" w="21600">
                    <a:moveTo>
                      <a:pt x="gd1" y="gd2"/>
                    </a:moveTo>
                    <a:cubicBezTo>
                      <a:pt x="11929" y="0"/>
                      <a:pt x="21600" y="9670"/>
                      <a:pt x="21600" y="21600"/>
                    </a:cubicBezTo>
                    <a:moveTo>
                      <a:pt x="gd5" y="gd6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gd9" y="gd10"/>
                    </a:lnTo>
                    <a:lnTo>
                      <a:pt x="gd11" y="gd12"/>
                    </a:lnTo>
                    <a:close/>
                  </a:path>
                </a:pathLst>
              </a:custGeom>
              <a:noFill/>
              <a:ln w="19050">
                <a:solidFill>
                  <a:srgbClr val="FF3300"/>
                </a:solidFill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</p:grpSp>
      </p:grpSp>
      <p:pic>
        <p:nvPicPr>
          <p:cNvPr id="6147" name="Object 47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239712" y="2605087"/>
            <a:ext cx="1485900" cy="1223962"/>
          </a:xfrm>
          <a:prstGeom prst="rect">
            <a:avLst/>
          </a:prstGeom>
          <a:noFill/>
        </p:spPr>
      </p:pic>
      <p:pic>
        <p:nvPicPr>
          <p:cNvPr id="6148" name="Object 48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2371725" y="2622550"/>
            <a:ext cx="1506537" cy="1223962"/>
          </a:xfrm>
          <a:prstGeom prst="rect">
            <a:avLst/>
          </a:prstGeom>
          <a:noFill/>
        </p:spPr>
      </p:pic>
      <p:pic>
        <p:nvPicPr>
          <p:cNvPr id="6149" name="Object 49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4705350" y="2559050"/>
            <a:ext cx="3902075" cy="417512"/>
          </a:xfrm>
          <a:prstGeom prst="rect">
            <a:avLst/>
          </a:prstGeom>
          <a:solidFill>
            <a:schemeClr val="hlink"/>
          </a:solidFill>
        </p:spPr>
      </p:pic>
      <p:grpSp>
        <p:nvGrpSpPr>
          <p:cNvPr id="6150" name="Group 50"/>
          <p:cNvGrpSpPr>
            <a:grpSpLocks/>
          </p:cNvGrpSpPr>
          <p:nvPr/>
        </p:nvGrpSpPr>
        <p:grpSpPr>
          <a:xfrm>
            <a:off x="3273425" y="993775"/>
            <a:ext cx="1801812" cy="1250950"/>
            <a:chOff x="2062" y="626"/>
            <a:chExt cx="1135" cy="788"/>
          </a:xfrm>
        </p:grpSpPr>
        <p:sp>
          <p:nvSpPr>
            <p:cNvPr id="6225" name="Line 51"/>
            <p:cNvSpPr/>
            <p:nvPr/>
          </p:nvSpPr>
          <p:spPr>
            <a:xfrm>
              <a:off x="2434" y="932"/>
              <a:ext cx="3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6226" name="Object 52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2937" y="864"/>
              <a:ext cx="260" cy="201"/>
            </a:xfrm>
            <a:prstGeom prst="rect">
              <a:avLst/>
            </a:prstGeom>
            <a:noFill/>
          </p:spPr>
        </p:pic>
        <p:grpSp>
          <p:nvGrpSpPr>
            <p:cNvPr id="6227" name="Group 53"/>
            <p:cNvGrpSpPr>
              <a:grpSpLocks/>
            </p:cNvGrpSpPr>
            <p:nvPr/>
          </p:nvGrpSpPr>
          <p:grpSpPr>
            <a:xfrm rot="4452262">
              <a:off x="2298" y="820"/>
              <a:ext cx="121" cy="229"/>
              <a:chOff x="3727" y="1503"/>
              <a:chExt cx="530" cy="262"/>
            </a:xfrm>
          </p:grpSpPr>
          <p:sp>
            <p:nvSpPr>
              <p:cNvPr id="6242" name="Arc 54"/>
              <p:cNvSpPr/>
              <p:nvPr/>
            </p:nvSpPr>
            <p:spPr>
              <a:xfrm flipV="1">
                <a:off x="3988" y="1503"/>
                <a:ext cx="269" cy="262"/>
              </a:xfrm>
              <a:custGeom>
                <a:avLst/>
                <a:gdLst>
                  <a:gd name="gd0" fmla="val 65536"/>
                  <a:gd name="gd1" fmla="val -1"/>
                  <a:gd name="gd2" fmla="val 0"/>
                  <a:gd name="gd3" fmla="val 21600"/>
                  <a:gd name="gd4" fmla="val 21600"/>
                  <a:gd name="gd5" fmla="val -1"/>
                  <a:gd name="gd6" fmla="val 0"/>
                  <a:gd name="gd7" fmla="val 21600"/>
                  <a:gd name="gd8" fmla="val 21600"/>
                  <a:gd name="gd9" fmla="val 0"/>
                  <a:gd name="gd10" fmla="val 21600"/>
                  <a:gd name="gd11" fmla="val -1"/>
                  <a:gd name="gd12" fmla="val 0"/>
                  <a:gd name="gd13" fmla="*/ w 0 21600"/>
                  <a:gd name="gd14" fmla="*/ h 0 21600"/>
                  <a:gd name="gd15" fmla="*/ w 21600 21600"/>
                  <a:gd name="gd16" fmla="*/ h 21600 21600"/>
                </a:gdLst>
                <a:ahLst/>
                <a:cxnLst/>
                <a:rect l="gd13" t="gd14" r="gd15" b="gd16"/>
                <a:pathLst>
                  <a:path h="21600" w="21600">
                    <a:moveTo>
                      <a:pt x="gd1" y="gd2"/>
                    </a:moveTo>
                    <a:cubicBezTo>
                      <a:pt x="11929" y="0"/>
                      <a:pt x="21600" y="9670"/>
                      <a:pt x="21600" y="21600"/>
                    </a:cubicBezTo>
                    <a:moveTo>
                      <a:pt x="gd5" y="gd6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gd9" y="gd10"/>
                    </a:lnTo>
                    <a:lnTo>
                      <a:pt x="gd11" y="gd12"/>
                    </a:lnTo>
                    <a:close/>
                  </a:path>
                </a:pathLst>
              </a:custGeom>
              <a:noFill/>
              <a:ln w="19050">
                <a:solidFill>
                  <a:srgbClr val="336600"/>
                </a:solidFill>
                <a:tailEnd type="triangle" len="med" w="med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6243" name="Arc 55"/>
              <p:cNvSpPr/>
              <p:nvPr/>
            </p:nvSpPr>
            <p:spPr>
              <a:xfrm flipV="1" flipH="1">
                <a:off x="3727" y="1503"/>
                <a:ext cx="269" cy="262"/>
              </a:xfrm>
              <a:custGeom>
                <a:avLst/>
                <a:gdLst>
                  <a:gd name="gd0" fmla="val 65536"/>
                  <a:gd name="gd1" fmla="val -1"/>
                  <a:gd name="gd2" fmla="val 0"/>
                  <a:gd name="gd3" fmla="val 21600"/>
                  <a:gd name="gd4" fmla="val 21600"/>
                  <a:gd name="gd5" fmla="val -1"/>
                  <a:gd name="gd6" fmla="val 0"/>
                  <a:gd name="gd7" fmla="val 21600"/>
                  <a:gd name="gd8" fmla="val 21600"/>
                  <a:gd name="gd9" fmla="val 0"/>
                  <a:gd name="gd10" fmla="val 21600"/>
                  <a:gd name="gd11" fmla="val -1"/>
                  <a:gd name="gd12" fmla="val 0"/>
                  <a:gd name="gd13" fmla="*/ w 0 21600"/>
                  <a:gd name="gd14" fmla="*/ h 0 21600"/>
                  <a:gd name="gd15" fmla="*/ w 21600 21600"/>
                  <a:gd name="gd16" fmla="*/ h 21600 21600"/>
                </a:gdLst>
                <a:ahLst/>
                <a:cxnLst/>
                <a:rect l="gd13" t="gd14" r="gd15" b="gd16"/>
                <a:pathLst>
                  <a:path h="21600" w="21600">
                    <a:moveTo>
                      <a:pt x="gd1" y="gd2"/>
                    </a:moveTo>
                    <a:cubicBezTo>
                      <a:pt x="11929" y="0"/>
                      <a:pt x="21600" y="9670"/>
                      <a:pt x="21600" y="21600"/>
                    </a:cubicBezTo>
                    <a:moveTo>
                      <a:pt x="gd5" y="gd6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gd9" y="gd10"/>
                    </a:lnTo>
                    <a:lnTo>
                      <a:pt x="gd11" y="gd12"/>
                    </a:lnTo>
                    <a:close/>
                  </a:path>
                </a:pathLst>
              </a:custGeom>
              <a:noFill/>
              <a:ln w="19050">
                <a:solidFill>
                  <a:srgbClr val="336600"/>
                </a:solidFill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</p:grpSp>
        <p:grpSp>
          <p:nvGrpSpPr>
            <p:cNvPr id="6228" name="Group 56"/>
            <p:cNvGrpSpPr>
              <a:grpSpLocks/>
            </p:cNvGrpSpPr>
            <p:nvPr/>
          </p:nvGrpSpPr>
          <p:grpSpPr>
            <a:xfrm flipH="true" flipV="true" rot="4452262">
              <a:off x="2773" y="815"/>
              <a:ext cx="120" cy="229"/>
              <a:chOff x="3727" y="1503"/>
              <a:chExt cx="530" cy="262"/>
            </a:xfrm>
          </p:grpSpPr>
          <p:sp>
            <p:nvSpPr>
              <p:cNvPr id="6240" name="Arc 57"/>
              <p:cNvSpPr/>
              <p:nvPr/>
            </p:nvSpPr>
            <p:spPr>
              <a:xfrm flipV="1">
                <a:off x="3988" y="1503"/>
                <a:ext cx="269" cy="262"/>
              </a:xfrm>
              <a:custGeom>
                <a:avLst/>
                <a:gdLst>
                  <a:gd name="gd0" fmla="val 65536"/>
                  <a:gd name="gd1" fmla="val -1"/>
                  <a:gd name="gd2" fmla="val 0"/>
                  <a:gd name="gd3" fmla="val 21600"/>
                  <a:gd name="gd4" fmla="val 21600"/>
                  <a:gd name="gd5" fmla="val -1"/>
                  <a:gd name="gd6" fmla="val 0"/>
                  <a:gd name="gd7" fmla="val 21600"/>
                  <a:gd name="gd8" fmla="val 21600"/>
                  <a:gd name="gd9" fmla="val 0"/>
                  <a:gd name="gd10" fmla="val 21600"/>
                  <a:gd name="gd11" fmla="val -1"/>
                  <a:gd name="gd12" fmla="val 0"/>
                  <a:gd name="gd13" fmla="*/ w 0 21600"/>
                  <a:gd name="gd14" fmla="*/ h 0 21600"/>
                  <a:gd name="gd15" fmla="*/ w 21600 21600"/>
                  <a:gd name="gd16" fmla="*/ h 21600 21600"/>
                </a:gdLst>
                <a:ahLst/>
                <a:cxnLst/>
                <a:rect l="gd13" t="gd14" r="gd15" b="gd16"/>
                <a:pathLst>
                  <a:path h="21600" w="21600">
                    <a:moveTo>
                      <a:pt x="gd1" y="gd2"/>
                    </a:moveTo>
                    <a:cubicBezTo>
                      <a:pt x="11929" y="0"/>
                      <a:pt x="21600" y="9670"/>
                      <a:pt x="21600" y="21600"/>
                    </a:cubicBezTo>
                    <a:moveTo>
                      <a:pt x="gd5" y="gd6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gd9" y="gd10"/>
                    </a:lnTo>
                    <a:lnTo>
                      <a:pt x="gd11" y="gd12"/>
                    </a:lnTo>
                    <a:close/>
                  </a:path>
                </a:pathLst>
              </a:custGeom>
              <a:noFill/>
              <a:ln w="19050">
                <a:solidFill>
                  <a:srgbClr val="336600"/>
                </a:solidFill>
                <a:tailEnd type="triangle" len="med" w="med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6241" name="Arc 58"/>
              <p:cNvSpPr/>
              <p:nvPr/>
            </p:nvSpPr>
            <p:spPr>
              <a:xfrm flipV="1" flipH="1">
                <a:off x="3727" y="1503"/>
                <a:ext cx="269" cy="262"/>
              </a:xfrm>
              <a:custGeom>
                <a:avLst/>
                <a:gdLst>
                  <a:gd name="gd0" fmla="val 65536"/>
                  <a:gd name="gd1" fmla="val -1"/>
                  <a:gd name="gd2" fmla="val 0"/>
                  <a:gd name="gd3" fmla="val 21600"/>
                  <a:gd name="gd4" fmla="val 21600"/>
                  <a:gd name="gd5" fmla="val -1"/>
                  <a:gd name="gd6" fmla="val 0"/>
                  <a:gd name="gd7" fmla="val 21600"/>
                  <a:gd name="gd8" fmla="val 21600"/>
                  <a:gd name="gd9" fmla="val 0"/>
                  <a:gd name="gd10" fmla="val 21600"/>
                  <a:gd name="gd11" fmla="val -1"/>
                  <a:gd name="gd12" fmla="val 0"/>
                  <a:gd name="gd13" fmla="*/ w 0 21600"/>
                  <a:gd name="gd14" fmla="*/ h 0 21600"/>
                  <a:gd name="gd15" fmla="*/ w 21600 21600"/>
                  <a:gd name="gd16" fmla="*/ h 21600 21600"/>
                </a:gdLst>
                <a:ahLst/>
                <a:cxnLst/>
                <a:rect l="gd13" t="gd14" r="gd15" b="gd16"/>
                <a:pathLst>
                  <a:path h="21600" w="21600">
                    <a:moveTo>
                      <a:pt x="gd1" y="gd2"/>
                    </a:moveTo>
                    <a:cubicBezTo>
                      <a:pt x="11929" y="0"/>
                      <a:pt x="21600" y="9670"/>
                      <a:pt x="21600" y="21600"/>
                    </a:cubicBezTo>
                    <a:moveTo>
                      <a:pt x="gd5" y="gd6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gd9" y="gd10"/>
                    </a:lnTo>
                    <a:lnTo>
                      <a:pt x="gd11" y="gd12"/>
                    </a:lnTo>
                    <a:close/>
                  </a:path>
                </a:pathLst>
              </a:custGeom>
              <a:noFill/>
              <a:ln w="19050">
                <a:solidFill>
                  <a:srgbClr val="336600"/>
                </a:solidFill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</p:grpSp>
        <p:pic>
          <p:nvPicPr>
            <p:cNvPr id="6229" name="Object 59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2549" y="626"/>
              <a:ext cx="204" cy="158"/>
            </a:xfrm>
            <a:prstGeom prst="rect">
              <a:avLst/>
            </a:prstGeom>
            <a:noFill/>
          </p:spPr>
        </p:pic>
        <p:grpSp>
          <p:nvGrpSpPr>
            <p:cNvPr id="6230" name="Group 60"/>
            <p:cNvGrpSpPr>
              <a:grpSpLocks/>
            </p:cNvGrpSpPr>
            <p:nvPr/>
          </p:nvGrpSpPr>
          <p:grpSpPr>
            <a:xfrm flipV="true" rot="-815245">
              <a:off x="2607" y="775"/>
              <a:ext cx="185" cy="190"/>
              <a:chOff x="3727" y="1503"/>
              <a:chExt cx="530" cy="262"/>
            </a:xfrm>
          </p:grpSpPr>
          <p:sp>
            <p:nvSpPr>
              <p:cNvPr id="6238" name="Arc 61"/>
              <p:cNvSpPr/>
              <p:nvPr/>
            </p:nvSpPr>
            <p:spPr>
              <a:xfrm flipV="1">
                <a:off x="3988" y="1503"/>
                <a:ext cx="269" cy="262"/>
              </a:xfrm>
              <a:custGeom>
                <a:avLst/>
                <a:gdLst>
                  <a:gd name="gd0" fmla="val 65536"/>
                  <a:gd name="gd1" fmla="val -1"/>
                  <a:gd name="gd2" fmla="val 0"/>
                  <a:gd name="gd3" fmla="val 21600"/>
                  <a:gd name="gd4" fmla="val 21600"/>
                  <a:gd name="gd5" fmla="val -1"/>
                  <a:gd name="gd6" fmla="val 0"/>
                  <a:gd name="gd7" fmla="val 21600"/>
                  <a:gd name="gd8" fmla="val 21600"/>
                  <a:gd name="gd9" fmla="val 0"/>
                  <a:gd name="gd10" fmla="val 21600"/>
                  <a:gd name="gd11" fmla="val -1"/>
                  <a:gd name="gd12" fmla="val 0"/>
                  <a:gd name="gd13" fmla="*/ w 0 21600"/>
                  <a:gd name="gd14" fmla="*/ h 0 21600"/>
                  <a:gd name="gd15" fmla="*/ w 21600 21600"/>
                  <a:gd name="gd16" fmla="*/ h 21600 21600"/>
                </a:gdLst>
                <a:ahLst/>
                <a:cxnLst/>
                <a:rect l="gd13" t="gd14" r="gd15" b="gd16"/>
                <a:pathLst>
                  <a:path h="21600" w="21600">
                    <a:moveTo>
                      <a:pt x="gd1" y="gd2"/>
                    </a:moveTo>
                    <a:cubicBezTo>
                      <a:pt x="11929" y="0"/>
                      <a:pt x="21600" y="9670"/>
                      <a:pt x="21600" y="21600"/>
                    </a:cubicBezTo>
                    <a:moveTo>
                      <a:pt x="gd5" y="gd6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gd9" y="gd10"/>
                    </a:lnTo>
                    <a:lnTo>
                      <a:pt x="gd11" y="gd12"/>
                    </a:lnTo>
                    <a:close/>
                  </a:path>
                </a:pathLst>
              </a:custGeom>
              <a:noFill/>
              <a:ln w="19050">
                <a:solidFill>
                  <a:srgbClr val="FF3300"/>
                </a:solidFill>
                <a:tailEnd type="triangle" len="med" w="med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6239" name="Arc 62"/>
              <p:cNvSpPr/>
              <p:nvPr/>
            </p:nvSpPr>
            <p:spPr>
              <a:xfrm flipV="1" flipH="1">
                <a:off x="3727" y="1503"/>
                <a:ext cx="269" cy="262"/>
              </a:xfrm>
              <a:custGeom>
                <a:avLst/>
                <a:gdLst>
                  <a:gd name="gd0" fmla="val 65536"/>
                  <a:gd name="gd1" fmla="val -1"/>
                  <a:gd name="gd2" fmla="val 0"/>
                  <a:gd name="gd3" fmla="val 21600"/>
                  <a:gd name="gd4" fmla="val 21600"/>
                  <a:gd name="gd5" fmla="val -1"/>
                  <a:gd name="gd6" fmla="val 0"/>
                  <a:gd name="gd7" fmla="val 21600"/>
                  <a:gd name="gd8" fmla="val 21600"/>
                  <a:gd name="gd9" fmla="val 0"/>
                  <a:gd name="gd10" fmla="val 21600"/>
                  <a:gd name="gd11" fmla="val -1"/>
                  <a:gd name="gd12" fmla="val 0"/>
                  <a:gd name="gd13" fmla="*/ w 0 21600"/>
                  <a:gd name="gd14" fmla="*/ h 0 21600"/>
                  <a:gd name="gd15" fmla="*/ w 21600 21600"/>
                  <a:gd name="gd16" fmla="*/ h 21600 21600"/>
                </a:gdLst>
                <a:ahLst/>
                <a:cxnLst/>
                <a:rect l="gd13" t="gd14" r="gd15" b="gd16"/>
                <a:pathLst>
                  <a:path h="21600" w="21600">
                    <a:moveTo>
                      <a:pt x="gd1" y="gd2"/>
                    </a:moveTo>
                    <a:cubicBezTo>
                      <a:pt x="11929" y="0"/>
                      <a:pt x="21600" y="9670"/>
                      <a:pt x="21600" y="21600"/>
                    </a:cubicBezTo>
                    <a:moveTo>
                      <a:pt x="gd5" y="gd6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gd9" y="gd10"/>
                    </a:lnTo>
                    <a:lnTo>
                      <a:pt x="gd11" y="gd12"/>
                    </a:lnTo>
                    <a:close/>
                  </a:path>
                </a:pathLst>
              </a:custGeom>
              <a:noFill/>
              <a:ln w="19050">
                <a:solidFill>
                  <a:srgbClr val="FF3300"/>
                </a:solidFill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</p:grpSp>
        <p:sp>
          <p:nvSpPr>
            <p:cNvPr id="6231" name="Line 63"/>
            <p:cNvSpPr/>
            <p:nvPr/>
          </p:nvSpPr>
          <p:spPr>
            <a:xfrm rot="5400000">
              <a:off x="2500" y="1020"/>
              <a:ext cx="1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6232" name="Group 64"/>
            <p:cNvGrpSpPr>
              <a:grpSpLocks/>
            </p:cNvGrpSpPr>
            <p:nvPr/>
          </p:nvGrpSpPr>
          <p:grpSpPr>
            <a:xfrm rot="-947737">
              <a:off x="2474" y="1068"/>
              <a:ext cx="229" cy="121"/>
              <a:chOff x="3727" y="1503"/>
              <a:chExt cx="530" cy="262"/>
            </a:xfrm>
          </p:grpSpPr>
          <p:sp>
            <p:nvSpPr>
              <p:cNvPr id="6236" name="Arc 65"/>
              <p:cNvSpPr/>
              <p:nvPr/>
            </p:nvSpPr>
            <p:spPr>
              <a:xfrm flipV="1">
                <a:off x="3988" y="1503"/>
                <a:ext cx="269" cy="262"/>
              </a:xfrm>
              <a:custGeom>
                <a:avLst/>
                <a:gdLst>
                  <a:gd name="gd0" fmla="val 65536"/>
                  <a:gd name="gd1" fmla="val -1"/>
                  <a:gd name="gd2" fmla="val 0"/>
                  <a:gd name="gd3" fmla="val 21600"/>
                  <a:gd name="gd4" fmla="val 21600"/>
                  <a:gd name="gd5" fmla="val -1"/>
                  <a:gd name="gd6" fmla="val 0"/>
                  <a:gd name="gd7" fmla="val 21600"/>
                  <a:gd name="gd8" fmla="val 21600"/>
                  <a:gd name="gd9" fmla="val 0"/>
                  <a:gd name="gd10" fmla="val 21600"/>
                  <a:gd name="gd11" fmla="val -1"/>
                  <a:gd name="gd12" fmla="val 0"/>
                  <a:gd name="gd13" fmla="*/ w 0 21600"/>
                  <a:gd name="gd14" fmla="*/ h 0 21600"/>
                  <a:gd name="gd15" fmla="*/ w 21600 21600"/>
                  <a:gd name="gd16" fmla="*/ h 21600 21600"/>
                </a:gdLst>
                <a:ahLst/>
                <a:cxnLst/>
                <a:rect l="gd13" t="gd14" r="gd15" b="gd16"/>
                <a:pathLst>
                  <a:path h="21600" w="21600">
                    <a:moveTo>
                      <a:pt x="gd1" y="gd2"/>
                    </a:moveTo>
                    <a:cubicBezTo>
                      <a:pt x="11929" y="0"/>
                      <a:pt x="21600" y="9670"/>
                      <a:pt x="21600" y="21600"/>
                    </a:cubicBezTo>
                    <a:moveTo>
                      <a:pt x="gd5" y="gd6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gd9" y="gd10"/>
                    </a:lnTo>
                    <a:lnTo>
                      <a:pt x="gd11" y="gd12"/>
                    </a:lnTo>
                    <a:close/>
                  </a:path>
                </a:pathLst>
              </a:custGeom>
              <a:noFill/>
              <a:ln w="19050">
                <a:solidFill>
                  <a:srgbClr val="336600"/>
                </a:solidFill>
                <a:tailEnd type="triangle" len="med" w="med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6237" name="Arc 66"/>
              <p:cNvSpPr/>
              <p:nvPr/>
            </p:nvSpPr>
            <p:spPr>
              <a:xfrm flipV="1" flipH="1">
                <a:off x="3727" y="1503"/>
                <a:ext cx="269" cy="262"/>
              </a:xfrm>
              <a:custGeom>
                <a:avLst/>
                <a:gdLst>
                  <a:gd name="gd0" fmla="val 65536"/>
                  <a:gd name="gd1" fmla="val -1"/>
                  <a:gd name="gd2" fmla="val 0"/>
                  <a:gd name="gd3" fmla="val 21600"/>
                  <a:gd name="gd4" fmla="val 21600"/>
                  <a:gd name="gd5" fmla="val -1"/>
                  <a:gd name="gd6" fmla="val 0"/>
                  <a:gd name="gd7" fmla="val 21600"/>
                  <a:gd name="gd8" fmla="val 21600"/>
                  <a:gd name="gd9" fmla="val 0"/>
                  <a:gd name="gd10" fmla="val 21600"/>
                  <a:gd name="gd11" fmla="val -1"/>
                  <a:gd name="gd12" fmla="val 0"/>
                  <a:gd name="gd13" fmla="*/ w 0 21600"/>
                  <a:gd name="gd14" fmla="*/ h 0 21600"/>
                  <a:gd name="gd15" fmla="*/ w 21600 21600"/>
                  <a:gd name="gd16" fmla="*/ h 21600 21600"/>
                </a:gdLst>
                <a:ahLst/>
                <a:cxnLst/>
                <a:rect l="gd13" t="gd14" r="gd15" b="gd16"/>
                <a:pathLst>
                  <a:path h="21600" w="21600">
                    <a:moveTo>
                      <a:pt x="gd1" y="gd2"/>
                    </a:moveTo>
                    <a:cubicBezTo>
                      <a:pt x="11929" y="0"/>
                      <a:pt x="21600" y="9670"/>
                      <a:pt x="21600" y="21600"/>
                    </a:cubicBezTo>
                    <a:moveTo>
                      <a:pt x="gd5" y="gd6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gd9" y="gd10"/>
                    </a:lnTo>
                    <a:lnTo>
                      <a:pt x="gd11" y="gd12"/>
                    </a:lnTo>
                    <a:close/>
                  </a:path>
                </a:pathLst>
              </a:custGeom>
              <a:noFill/>
              <a:ln w="19050">
                <a:solidFill>
                  <a:srgbClr val="336600"/>
                </a:solidFill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</p:grpSp>
        <p:pic>
          <p:nvPicPr>
            <p:cNvPr id="6233" name="Object 67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2500" y="1201"/>
              <a:ext cx="260" cy="213"/>
            </a:xfrm>
            <a:prstGeom prst="rect">
              <a:avLst/>
            </a:prstGeom>
            <a:noFill/>
          </p:spPr>
        </p:pic>
        <p:pic>
          <p:nvPicPr>
            <p:cNvPr id="6234" name="Object 68"/>
            <p:cNvPicPr/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2062" y="741"/>
              <a:ext cx="260" cy="201"/>
            </a:xfrm>
            <a:prstGeom prst="rect">
              <a:avLst/>
            </a:prstGeom>
            <a:noFill/>
          </p:spPr>
        </p:pic>
        <p:pic>
          <p:nvPicPr>
            <p:cNvPr id="6235" name="Object 69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2544" y="778"/>
              <a:ext cx="83" cy="154"/>
            </a:xfrm>
            <a:prstGeom prst="rect">
              <a:avLst/>
            </a:prstGeom>
            <a:noFill/>
          </p:spPr>
        </p:pic>
      </p:grpSp>
      <p:pic>
        <p:nvPicPr>
          <p:cNvPr id="6151" name="Object 70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5614987" y="3119437"/>
            <a:ext cx="1941512" cy="709612"/>
          </a:xfrm>
          <a:prstGeom prst="rect">
            <a:avLst/>
          </a:prstGeom>
          <a:solidFill>
            <a:srgbClr val="CCFFCC"/>
          </a:solidFill>
        </p:spPr>
      </p:pic>
      <p:pic>
        <p:nvPicPr>
          <p:cNvPr id="6152" name="Object 71"/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0" y="4067175"/>
            <a:ext cx="2322512" cy="2073275"/>
          </a:xfrm>
          <a:prstGeom prst="rect">
            <a:avLst/>
          </a:prstGeom>
          <a:noFill/>
        </p:spPr>
      </p:pic>
      <p:pic>
        <p:nvPicPr>
          <p:cNvPr id="6153" name="Object 72"/>
          <p:cNvPicPr/>
          <p:nvPr/>
        </p:nvPicPr>
        <p:blipFill>
          <a:blip r:embed="rId17"/>
          <a:srcRect/>
          <a:stretch>
            <a:fillRect/>
          </a:stretch>
        </p:blipFill>
        <p:spPr>
          <a:xfrm>
            <a:off x="5119687" y="4373562"/>
            <a:ext cx="1449387" cy="1582737"/>
          </a:xfrm>
          <a:prstGeom prst="rect">
            <a:avLst/>
          </a:prstGeom>
          <a:noFill/>
        </p:spPr>
      </p:pic>
      <p:sp>
        <p:nvSpPr>
          <p:cNvPr id="6154" name="AutoShape 73"/>
          <p:cNvSpPr/>
          <p:nvPr/>
        </p:nvSpPr>
        <p:spPr>
          <a:xfrm>
            <a:off x="2522537" y="4976812"/>
            <a:ext cx="346075" cy="254000"/>
          </a:xfrm>
          <a:custGeom>
            <a:avLst>
              <a:gd name="adj0" fmla="val 16204"/>
              <a:gd name="adj1" fmla="val 5400"/>
            </a:avLst>
            <a:gdLst>
              <a:gd name="gd0" fmla="val 65536"/>
              <a:gd name="gd1" fmla="val adj0"/>
              <a:gd name="gd2" fmla="val adj1"/>
              <a:gd name="gd3" fmla="+- 21600 0 adj1"/>
              <a:gd name="gd4" fmla="+- 10800 0 adj1"/>
              <a:gd name="gd5" fmla="+- 21600 0 adj0"/>
              <a:gd name="gd6" fmla="*/ gd5 gd4 10800"/>
              <a:gd name="gd7" fmla="+- 21600 0 gd6"/>
              <a:gd name="gd8" fmla="val gd1"/>
              <a:gd name="gd9" fmla="val 0"/>
              <a:gd name="gd10" fmla="val gd1"/>
              <a:gd name="gd11" fmla="val gd2"/>
              <a:gd name="gd12" fmla="val 0"/>
              <a:gd name="gd13" fmla="val gd2"/>
              <a:gd name="gd14" fmla="val 0"/>
              <a:gd name="gd15" fmla="val gd3"/>
              <a:gd name="gd16" fmla="val gd1"/>
              <a:gd name="gd17" fmla="val gd3"/>
              <a:gd name="gd18" fmla="val gd1"/>
              <a:gd name="gd19" fmla="val 21600"/>
              <a:gd name="gd20" fmla="val 21600"/>
              <a:gd name="gd21" fmla="val 10800"/>
              <a:gd name="gd22" fmla="*/ w 0 21600"/>
              <a:gd name="gd23" fmla="*/ h gd2 21600"/>
              <a:gd name="gd24" fmla="*/ w gd7 21600"/>
              <a:gd name="gd25" fmla="*/ h gd3 21600"/>
              <a:gd name="gd26" fmla="*/ w adj0 21600"/>
              <a:gd name="gd27" fmla="*/ h adj1 21600"/>
            </a:gdLst>
            <a:ahLst>
              <a:ahXY gdRefX="adj0" gdRefY="adj1" minX="adj0" maxX="adj1" minY="adj0" maxY="adj1">
                <a:pos x="gd26" y="gd27"/>
              </a:ahXY>
            </a:ahLst>
            <a:cxnLst/>
            <a:rect l="gd22" t="gd23" r="gd24" b="gd25"/>
            <a:pathLst>
              <a:path h="21600" w="2160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close/>
              </a:path>
            </a:pathLst>
          </a:custGeom>
          <a:solidFill>
            <a:srgbClr val="A50021"/>
          </a:solidFill>
          <a:ln w="28575">
            <a:solidFill>
              <a:schemeClr val="tx1"/>
            </a:solidFill>
          </a:ln>
        </p:spPr>
        <p:txBody>
          <a:bodyPr wrap="none" anchor="ctr" anchorCtr="0"/>
          <a:lstStyle/>
          <a:p>
            <a:pPr/>
            <a:endParaRPr dirty="0" sz="1400"/>
          </a:p>
        </p:txBody>
      </p:sp>
      <p:pic>
        <p:nvPicPr>
          <p:cNvPr id="6155" name="Object 74"/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2916237" y="4591050"/>
            <a:ext cx="2111375" cy="928687"/>
          </a:xfrm>
          <a:prstGeom prst="rect">
            <a:avLst/>
          </a:prstGeom>
          <a:solidFill>
            <a:srgbClr val="FFFFCC"/>
          </a:solidFill>
          <a:ln w="9524">
            <a:solidFill>
              <a:srgbClr val="FF3300"/>
            </a:solidFill>
          </a:ln>
        </p:spPr>
      </p:pic>
      <p:pic>
        <p:nvPicPr>
          <p:cNvPr id="6156" name="Object 75"/>
          <p:cNvPicPr/>
          <p:nvPr/>
        </p:nvPicPr>
        <p:blipFill>
          <a:blip r:embed="rId19"/>
          <a:srcRect/>
          <a:stretch>
            <a:fillRect/>
          </a:stretch>
        </p:blipFill>
        <p:spPr>
          <a:xfrm>
            <a:off x="7113587" y="4852987"/>
            <a:ext cx="1795462" cy="379412"/>
          </a:xfrm>
          <a:prstGeom prst="rect">
            <a:avLst/>
          </a:prstGeom>
          <a:solidFill>
            <a:srgbClr val="CCECFF"/>
          </a:solidFill>
          <a:ln w="9524">
            <a:solidFill>
              <a:srgbClr val="FF3300"/>
            </a:solidFill>
          </a:ln>
        </p:spPr>
      </p:pic>
      <p:sp>
        <p:nvSpPr>
          <p:cNvPr id="6157" name="AutoShape 76"/>
          <p:cNvSpPr/>
          <p:nvPr/>
        </p:nvSpPr>
        <p:spPr>
          <a:xfrm>
            <a:off x="6656387" y="4941887"/>
            <a:ext cx="369887" cy="254000"/>
          </a:xfrm>
          <a:custGeom>
            <a:avLst>
              <a:gd name="adj0" fmla="val 16204"/>
              <a:gd name="adj1" fmla="val 5400"/>
            </a:avLst>
            <a:gdLst>
              <a:gd name="gd0" fmla="val 65536"/>
              <a:gd name="gd1" fmla="val adj0"/>
              <a:gd name="gd2" fmla="val adj1"/>
              <a:gd name="gd3" fmla="+- 21600 0 adj1"/>
              <a:gd name="gd4" fmla="+- 10800 0 adj1"/>
              <a:gd name="gd5" fmla="+- 21600 0 adj0"/>
              <a:gd name="gd6" fmla="*/ gd5 gd4 10800"/>
              <a:gd name="gd7" fmla="+- 21600 0 gd6"/>
              <a:gd name="gd8" fmla="val gd1"/>
              <a:gd name="gd9" fmla="val 0"/>
              <a:gd name="gd10" fmla="val gd1"/>
              <a:gd name="gd11" fmla="val gd2"/>
              <a:gd name="gd12" fmla="val 0"/>
              <a:gd name="gd13" fmla="val gd2"/>
              <a:gd name="gd14" fmla="val 0"/>
              <a:gd name="gd15" fmla="val gd3"/>
              <a:gd name="gd16" fmla="val gd1"/>
              <a:gd name="gd17" fmla="val gd3"/>
              <a:gd name="gd18" fmla="val gd1"/>
              <a:gd name="gd19" fmla="val 21600"/>
              <a:gd name="gd20" fmla="val 21600"/>
              <a:gd name="gd21" fmla="val 10800"/>
              <a:gd name="gd22" fmla="*/ w 0 21600"/>
              <a:gd name="gd23" fmla="*/ h gd2 21600"/>
              <a:gd name="gd24" fmla="*/ w gd7 21600"/>
              <a:gd name="gd25" fmla="*/ h gd3 21600"/>
              <a:gd name="gd26" fmla="*/ w adj0 21600"/>
              <a:gd name="gd27" fmla="*/ h adj1 21600"/>
            </a:gdLst>
            <a:ahLst>
              <a:ahXY gdRefX="adj0" gdRefY="adj1" minX="adj0" maxX="adj1" minY="adj0" maxY="adj1">
                <a:pos x="gd26" y="gd27"/>
              </a:ahXY>
            </a:ahLst>
            <a:cxnLst/>
            <a:rect l="gd22" t="gd23" r="gd24" b="gd25"/>
            <a:pathLst>
              <a:path h="21600" w="2160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close/>
              </a:path>
            </a:pathLst>
          </a:custGeom>
          <a:solidFill>
            <a:srgbClr val="FF3300"/>
          </a:solidFill>
          <a:ln w="9524">
            <a:solidFill>
              <a:schemeClr val="accent2"/>
            </a:solidFill>
          </a:ln>
        </p:spPr>
        <p:txBody>
          <a:bodyPr wrap="none" anchor="ctr" anchorCtr="0"/>
          <a:lstStyle/>
          <a:p>
            <a:pPr/>
            <a:endParaRPr dirty="0" sz="1400"/>
          </a:p>
        </p:txBody>
      </p:sp>
      <p:grpSp>
        <p:nvGrpSpPr>
          <p:cNvPr id="6158" name="Group 77"/>
          <p:cNvGrpSpPr>
            <a:grpSpLocks/>
          </p:cNvGrpSpPr>
          <p:nvPr/>
        </p:nvGrpSpPr>
        <p:grpSpPr>
          <a:xfrm>
            <a:off x="5567362" y="779462"/>
            <a:ext cx="2630487" cy="1741487"/>
            <a:chOff x="3507" y="491"/>
            <a:chExt cx="1657" cy="1097"/>
          </a:xfrm>
        </p:grpSpPr>
        <p:pic>
          <p:nvPicPr>
            <p:cNvPr id="6159" name="Object 78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368" y="694"/>
              <a:ext cx="73" cy="135"/>
            </a:xfrm>
            <a:prstGeom prst="rect">
              <a:avLst/>
            </a:prstGeom>
            <a:noFill/>
          </p:spPr>
        </p:pic>
        <p:sp>
          <p:nvSpPr>
            <p:cNvPr id="6160" name="Line 79"/>
            <p:cNvSpPr/>
            <p:nvPr/>
          </p:nvSpPr>
          <p:spPr>
            <a:xfrm rot="10800000" flipV="1" flipH="1">
              <a:off x="3691" y="836"/>
              <a:ext cx="1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61" name="Line 80"/>
            <p:cNvSpPr/>
            <p:nvPr/>
          </p:nvSpPr>
          <p:spPr>
            <a:xfrm rot="16200000" flipV="1" flipH="1">
              <a:off x="4079" y="1098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6162" name="Group 81"/>
            <p:cNvGrpSpPr>
              <a:grpSpLocks/>
            </p:cNvGrpSpPr>
            <p:nvPr/>
          </p:nvGrpSpPr>
          <p:grpSpPr>
            <a:xfrm flipV="true">
              <a:off x="3602" y="716"/>
              <a:ext cx="81" cy="220"/>
              <a:chOff x="253" y="271"/>
              <a:chExt cx="94" cy="240"/>
            </a:xfrm>
          </p:grpSpPr>
          <p:sp>
            <p:nvSpPr>
              <p:cNvPr id="6219" name="Line 82"/>
              <p:cNvSpPr/>
              <p:nvPr/>
            </p:nvSpPr>
            <p:spPr>
              <a:xfrm rot="5400000" flipH="1">
                <a:off x="227" y="389"/>
                <a:ext cx="238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20" name="Line 83"/>
              <p:cNvSpPr/>
              <p:nvPr/>
            </p:nvSpPr>
            <p:spPr>
              <a:xfrm rot="5400000">
                <a:off x="246" y="272"/>
                <a:ext cx="33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21" name="Line 84"/>
              <p:cNvSpPr/>
              <p:nvPr/>
            </p:nvSpPr>
            <p:spPr>
              <a:xfrm rot="5400000">
                <a:off x="251" y="282"/>
                <a:ext cx="86" cy="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22" name="Line 85"/>
              <p:cNvSpPr/>
              <p:nvPr/>
            </p:nvSpPr>
            <p:spPr>
              <a:xfrm rot="5400000">
                <a:off x="252" y="350"/>
                <a:ext cx="86" cy="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23" name="Line 86"/>
              <p:cNvSpPr/>
              <p:nvPr/>
            </p:nvSpPr>
            <p:spPr>
              <a:xfrm rot="5400000">
                <a:off x="246" y="412"/>
                <a:ext cx="87" cy="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24" name="Line 87"/>
              <p:cNvSpPr/>
              <p:nvPr/>
            </p:nvSpPr>
            <p:spPr>
              <a:xfrm rot="5400000">
                <a:off x="292" y="469"/>
                <a:ext cx="41" cy="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6163" name="Group 88"/>
            <p:cNvGrpSpPr>
              <a:grpSpLocks/>
            </p:cNvGrpSpPr>
            <p:nvPr/>
          </p:nvGrpSpPr>
          <p:grpSpPr>
            <a:xfrm flipH="true" rot="5400000">
              <a:off x="4260" y="1375"/>
              <a:ext cx="212" cy="209"/>
              <a:chOff x="2747" y="4762"/>
              <a:chExt cx="484" cy="512"/>
            </a:xfrm>
          </p:grpSpPr>
          <p:sp>
            <p:nvSpPr>
              <p:cNvPr id="6205" name="Line 89"/>
              <p:cNvSpPr/>
              <p:nvPr/>
            </p:nvSpPr>
            <p:spPr>
              <a:xfrm rot="5400000" flipV="1">
                <a:off x="2820" y="5023"/>
                <a:ext cx="50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06" name="Line 90"/>
              <p:cNvSpPr/>
              <p:nvPr/>
            </p:nvSpPr>
            <p:spPr>
              <a:xfrm rot="5400000" flipV="1" flipH="1">
                <a:off x="3178" y="5216"/>
                <a:ext cx="58" cy="48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07" name="Line 91"/>
              <p:cNvSpPr/>
              <p:nvPr/>
            </p:nvSpPr>
            <p:spPr>
              <a:xfrm rot="5400000" flipV="1" flipH="1">
                <a:off x="3085" y="5113"/>
                <a:ext cx="152" cy="14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08" name="Line 92"/>
              <p:cNvSpPr/>
              <p:nvPr/>
            </p:nvSpPr>
            <p:spPr>
              <a:xfrm rot="5400000" flipV="1" flipH="1">
                <a:off x="3085" y="5008"/>
                <a:ext cx="152" cy="14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09" name="Line 93"/>
              <p:cNvSpPr/>
              <p:nvPr/>
            </p:nvSpPr>
            <p:spPr>
              <a:xfrm rot="5400000" flipV="1" flipH="1">
                <a:off x="3085" y="4888"/>
                <a:ext cx="152" cy="14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10" name="Line 94"/>
              <p:cNvSpPr/>
              <p:nvPr/>
            </p:nvSpPr>
            <p:spPr>
              <a:xfrm rot="5400000" flipV="1" flipH="1">
                <a:off x="3085" y="4768"/>
                <a:ext cx="72" cy="6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11" name="Line 95"/>
              <p:cNvSpPr/>
              <p:nvPr/>
            </p:nvSpPr>
            <p:spPr>
              <a:xfrm rot="5400000" flipV="1" flipH="1">
                <a:off x="3085" y="4788"/>
                <a:ext cx="152" cy="140"/>
              </a:xfrm>
              <a:prstGeom prst="line">
                <a:avLst/>
              </a:prstGeom>
              <a:noFill/>
              <a:ln w="9524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12" name="Line 96"/>
              <p:cNvSpPr/>
              <p:nvPr/>
            </p:nvSpPr>
            <p:spPr>
              <a:xfrm rot="5400000" flipH="1">
                <a:off x="2948" y="5011"/>
                <a:ext cx="2" cy="1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13" name="Oval 97"/>
              <p:cNvSpPr/>
              <p:nvPr/>
            </p:nvSpPr>
            <p:spPr>
              <a:xfrm rot="5400000" flipH="1">
                <a:off x="3004" y="5051"/>
                <a:ext cx="120" cy="12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14" name="Oval 98"/>
              <p:cNvSpPr/>
              <p:nvPr/>
            </p:nvSpPr>
            <p:spPr>
              <a:xfrm rot="5400000" flipH="1">
                <a:off x="2748" y="5050"/>
                <a:ext cx="120" cy="12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15" name="Line 99"/>
              <p:cNvSpPr/>
              <p:nvPr/>
            </p:nvSpPr>
            <p:spPr>
              <a:xfrm rot="5400000" flipH="1">
                <a:off x="2952" y="4839"/>
                <a:ext cx="1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16" name="Oval 100"/>
              <p:cNvSpPr/>
              <p:nvPr/>
            </p:nvSpPr>
            <p:spPr>
              <a:xfrm rot="5400000" flipH="1">
                <a:off x="3010" y="4877"/>
                <a:ext cx="120" cy="12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17" name="Oval 101"/>
              <p:cNvSpPr/>
              <p:nvPr/>
            </p:nvSpPr>
            <p:spPr>
              <a:xfrm rot="5400000" flipH="1">
                <a:off x="2750" y="4876"/>
                <a:ext cx="120" cy="12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18" name="Line 102"/>
              <p:cNvSpPr/>
              <p:nvPr/>
            </p:nvSpPr>
            <p:spPr>
              <a:xfrm rot="5400000" flipV="1">
                <a:off x="2498" y="5022"/>
                <a:ext cx="50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6164" name="Group 103"/>
            <p:cNvGrpSpPr>
              <a:grpSpLocks/>
            </p:cNvGrpSpPr>
            <p:nvPr/>
          </p:nvGrpSpPr>
          <p:grpSpPr>
            <a:xfrm>
              <a:off x="4924" y="807"/>
              <a:ext cx="240" cy="237"/>
              <a:chOff x="6037" y="3360"/>
              <a:chExt cx="420" cy="520"/>
            </a:xfrm>
          </p:grpSpPr>
          <p:sp>
            <p:nvSpPr>
              <p:cNvPr id="6196" name="Line 104"/>
              <p:cNvSpPr/>
              <p:nvPr/>
            </p:nvSpPr>
            <p:spPr>
              <a:xfrm>
                <a:off x="6040" y="3720"/>
                <a:ext cx="417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197" name="Line 105"/>
              <p:cNvSpPr/>
              <p:nvPr/>
            </p:nvSpPr>
            <p:spPr>
              <a:xfrm flipH="1">
                <a:off x="6394" y="3832"/>
                <a:ext cx="58" cy="4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198" name="Line 106"/>
              <p:cNvSpPr/>
              <p:nvPr/>
            </p:nvSpPr>
            <p:spPr>
              <a:xfrm flipH="1">
                <a:off x="6290" y="3740"/>
                <a:ext cx="152" cy="1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199" name="Line 107"/>
              <p:cNvSpPr/>
              <p:nvPr/>
            </p:nvSpPr>
            <p:spPr>
              <a:xfrm flipH="1">
                <a:off x="6171" y="3738"/>
                <a:ext cx="152" cy="1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00" name="Line 108"/>
              <p:cNvSpPr/>
              <p:nvPr/>
            </p:nvSpPr>
            <p:spPr>
              <a:xfrm flipH="1">
                <a:off x="6054" y="3740"/>
                <a:ext cx="152" cy="14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01" name="Line 109"/>
              <p:cNvSpPr/>
              <p:nvPr/>
            </p:nvSpPr>
            <p:spPr>
              <a:xfrm flipH="1">
                <a:off x="6037" y="3740"/>
                <a:ext cx="72" cy="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02" name="Line 110"/>
              <p:cNvSpPr/>
              <p:nvPr/>
            </p:nvSpPr>
            <p:spPr>
              <a:xfrm flipH="1">
                <a:off x="6257" y="3460"/>
                <a:ext cx="0" cy="3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03" name="Oval 111"/>
              <p:cNvSpPr/>
              <p:nvPr/>
            </p:nvSpPr>
            <p:spPr>
              <a:xfrm>
                <a:off x="6197" y="3360"/>
                <a:ext cx="120" cy="1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6204" name="Oval 112"/>
              <p:cNvSpPr/>
              <p:nvPr/>
            </p:nvSpPr>
            <p:spPr>
              <a:xfrm>
                <a:off x="6197" y="3660"/>
                <a:ext cx="120" cy="1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6165" name="Object 113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507" y="845"/>
              <a:ext cx="110" cy="142"/>
            </a:xfrm>
            <a:prstGeom prst="rect">
              <a:avLst/>
            </a:prstGeom>
            <a:noFill/>
          </p:spPr>
        </p:pic>
        <p:pic>
          <p:nvPicPr>
            <p:cNvPr id="6166" name="Object 114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4514" y="1398"/>
              <a:ext cx="92" cy="143"/>
            </a:xfrm>
            <a:prstGeom prst="rect">
              <a:avLst/>
            </a:prstGeom>
            <a:noFill/>
          </p:spPr>
        </p:pic>
        <p:pic>
          <p:nvPicPr>
            <p:cNvPr id="6167" name="Object 115"/>
            <p:cNvPicPr/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5021" y="665"/>
              <a:ext cx="99" cy="127"/>
            </a:xfrm>
            <a:prstGeom prst="rect">
              <a:avLst/>
            </a:prstGeom>
            <a:noFill/>
          </p:spPr>
        </p:pic>
        <p:sp>
          <p:nvSpPr>
            <p:cNvPr id="6168" name="Line 116"/>
            <p:cNvSpPr/>
            <p:nvPr/>
          </p:nvSpPr>
          <p:spPr>
            <a:xfrm flipV="1">
              <a:off x="3690" y="635"/>
              <a:ext cx="660" cy="323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69" name="Line 117"/>
            <p:cNvSpPr/>
            <p:nvPr/>
          </p:nvSpPr>
          <p:spPr>
            <a:xfrm>
              <a:off x="4353" y="634"/>
              <a:ext cx="0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70" name="Line 118"/>
            <p:cNvSpPr/>
            <p:nvPr/>
          </p:nvSpPr>
          <p:spPr>
            <a:xfrm>
              <a:off x="3685" y="834"/>
              <a:ext cx="0" cy="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71" name="Line 119"/>
            <p:cNvSpPr/>
            <p:nvPr/>
          </p:nvSpPr>
          <p:spPr>
            <a:xfrm>
              <a:off x="4276" y="836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72" name="Line 120"/>
            <p:cNvSpPr/>
            <p:nvPr/>
          </p:nvSpPr>
          <p:spPr>
            <a:xfrm flipV="1">
              <a:off x="4360" y="836"/>
              <a:ext cx="676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73" name="Line 121"/>
            <p:cNvSpPr/>
            <p:nvPr/>
          </p:nvSpPr>
          <p:spPr>
            <a:xfrm>
              <a:off x="4276" y="904"/>
              <a:ext cx="8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74" name="Line 122"/>
            <p:cNvSpPr/>
            <p:nvPr/>
          </p:nvSpPr>
          <p:spPr>
            <a:xfrm>
              <a:off x="4276" y="988"/>
              <a:ext cx="8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75" name="Line 123"/>
            <p:cNvSpPr/>
            <p:nvPr/>
          </p:nvSpPr>
          <p:spPr>
            <a:xfrm>
              <a:off x="4276" y="1076"/>
              <a:ext cx="8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76" name="Line 124"/>
            <p:cNvSpPr/>
            <p:nvPr/>
          </p:nvSpPr>
          <p:spPr>
            <a:xfrm>
              <a:off x="4276" y="1152"/>
              <a:ext cx="8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77" name="Line 125"/>
            <p:cNvSpPr/>
            <p:nvPr/>
          </p:nvSpPr>
          <p:spPr>
            <a:xfrm>
              <a:off x="4276" y="1236"/>
              <a:ext cx="8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78" name="Line 126"/>
            <p:cNvSpPr/>
            <p:nvPr/>
          </p:nvSpPr>
          <p:spPr>
            <a:xfrm>
              <a:off x="4276" y="1316"/>
              <a:ext cx="84" cy="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79" name="Line 127"/>
            <p:cNvSpPr/>
            <p:nvPr/>
          </p:nvSpPr>
          <p:spPr>
            <a:xfrm>
              <a:off x="4288" y="664"/>
              <a:ext cx="0" cy="168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80" name="Line 128"/>
            <p:cNvSpPr/>
            <p:nvPr/>
          </p:nvSpPr>
          <p:spPr>
            <a:xfrm>
              <a:off x="4424" y="844"/>
              <a:ext cx="0" cy="10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81" name="Line 129"/>
            <p:cNvSpPr/>
            <p:nvPr/>
          </p:nvSpPr>
          <p:spPr>
            <a:xfrm>
              <a:off x="4516" y="844"/>
              <a:ext cx="0" cy="9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82" name="Line 130"/>
            <p:cNvSpPr/>
            <p:nvPr/>
          </p:nvSpPr>
          <p:spPr>
            <a:xfrm>
              <a:off x="4608" y="844"/>
              <a:ext cx="0" cy="68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83" name="Line 131"/>
            <p:cNvSpPr/>
            <p:nvPr/>
          </p:nvSpPr>
          <p:spPr>
            <a:xfrm>
              <a:off x="4688" y="844"/>
              <a:ext cx="0" cy="48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84" name="Line 132"/>
            <p:cNvSpPr/>
            <p:nvPr/>
          </p:nvSpPr>
          <p:spPr>
            <a:xfrm>
              <a:off x="4776" y="844"/>
              <a:ext cx="0" cy="36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85" name="Line 133"/>
            <p:cNvSpPr/>
            <p:nvPr/>
          </p:nvSpPr>
          <p:spPr>
            <a:xfrm>
              <a:off x="4872" y="844"/>
              <a:ext cx="0" cy="28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86" name="Line 134"/>
            <p:cNvSpPr/>
            <p:nvPr/>
          </p:nvSpPr>
          <p:spPr>
            <a:xfrm>
              <a:off x="4204" y="700"/>
              <a:ext cx="0" cy="13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87" name="Line 135"/>
            <p:cNvSpPr/>
            <p:nvPr/>
          </p:nvSpPr>
          <p:spPr>
            <a:xfrm>
              <a:off x="4128" y="740"/>
              <a:ext cx="0" cy="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88" name="Line 136"/>
            <p:cNvSpPr/>
            <p:nvPr/>
          </p:nvSpPr>
          <p:spPr>
            <a:xfrm>
              <a:off x="4052" y="768"/>
              <a:ext cx="0" cy="6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89" name="Line 137"/>
            <p:cNvSpPr/>
            <p:nvPr/>
          </p:nvSpPr>
          <p:spPr>
            <a:xfrm>
              <a:off x="3836" y="840"/>
              <a:ext cx="0" cy="4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6190" name="Line 138"/>
            <p:cNvSpPr/>
            <p:nvPr/>
          </p:nvSpPr>
          <p:spPr>
            <a:xfrm>
              <a:off x="3756" y="840"/>
              <a:ext cx="0" cy="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6191" name="Object 139"/>
            <p:cNvPicPr/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4112" y="491"/>
              <a:ext cx="310" cy="174"/>
            </a:xfrm>
            <a:prstGeom prst="rect">
              <a:avLst/>
            </a:prstGeom>
            <a:noFill/>
          </p:spPr>
        </p:pic>
        <p:pic>
          <p:nvPicPr>
            <p:cNvPr id="6192" name="Object 140"/>
            <p:cNvPicPr/>
            <p:nvPr/>
          </p:nvPicPr>
          <p:blipFill>
            <a:blip r:embed="rId22"/>
            <a:srcRect/>
            <a:stretch>
              <a:fillRect/>
            </a:stretch>
          </p:blipFill>
          <p:spPr>
            <a:xfrm>
              <a:off x="3596" y="955"/>
              <a:ext cx="310" cy="174"/>
            </a:xfrm>
            <a:prstGeom prst="rect">
              <a:avLst/>
            </a:prstGeom>
            <a:noFill/>
          </p:spPr>
        </p:pic>
        <p:pic>
          <p:nvPicPr>
            <p:cNvPr id="6193" name="Object 141"/>
            <p:cNvPicPr/>
            <p:nvPr/>
          </p:nvPicPr>
          <p:blipFill>
            <a:blip r:embed="rId23"/>
            <a:srcRect/>
            <a:stretch>
              <a:fillRect/>
            </a:stretch>
          </p:blipFill>
          <p:spPr>
            <a:xfrm>
              <a:off x="4044" y="1002"/>
              <a:ext cx="237" cy="184"/>
            </a:xfrm>
            <a:prstGeom prst="rect">
              <a:avLst/>
            </a:prstGeom>
            <a:noFill/>
          </p:spPr>
        </p:pic>
        <p:pic>
          <p:nvPicPr>
            <p:cNvPr id="6194" name="Object 142"/>
            <p:cNvPicPr/>
            <p:nvPr/>
          </p:nvPicPr>
          <p:blipFill>
            <a:blip r:embed="rId24"/>
            <a:srcRect/>
            <a:stretch>
              <a:fillRect/>
            </a:stretch>
          </p:blipFill>
          <p:spPr>
            <a:xfrm>
              <a:off x="4342" y="943"/>
              <a:ext cx="299" cy="174"/>
            </a:xfrm>
            <a:prstGeom prst="rect">
              <a:avLst/>
            </a:prstGeom>
            <a:noFill/>
          </p:spPr>
        </p:pic>
        <p:sp>
          <p:nvSpPr>
            <p:cNvPr id="6195" name="Text Box 143"/>
            <p:cNvSpPr/>
            <p:nvPr/>
          </p:nvSpPr>
          <p:spPr>
            <a:xfrm>
              <a:off x="4657" y="1174"/>
              <a:ext cx="482" cy="250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hangingPunct="1">
                <a:spcBef>
                  <a:spcPct val="50000"/>
                </a:spcBef>
                <a:buNone/>
              </a:pPr>
              <a:r>
                <a:rPr lang="zh-CN" b="1" i="1" sz="2000" u="none"/>
                <a:t>M图</a:t>
              </a:r>
            </a:p>
          </p:txBody>
        </p:sp>
      </p:grpSp>
    </p:spTree>
  </p:cSld>
  <p:clrMapOvr>
    <a:masterClrMapping/>
  </p:clrMapOvr>
  <p:transition spd="fast" advClick="1"/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5"/>
          <p:cNvGrpSpPr>
            <a:grpSpLocks/>
          </p:cNvGrpSpPr>
          <p:nvPr/>
        </p:nvGrpSpPr>
        <p:grpSpPr>
          <a:xfrm>
            <a:off x="2790825" y="3087687"/>
            <a:ext cx="1933575" cy="1798637"/>
            <a:chOff x="1758" y="2240"/>
            <a:chExt cx="1218" cy="1133"/>
          </a:xfrm>
        </p:grpSpPr>
        <p:sp>
          <p:nvSpPr>
            <p:cNvPr id="7463" name="Text Box 6"/>
            <p:cNvSpPr/>
            <p:nvPr/>
          </p:nvSpPr>
          <p:spPr>
            <a:xfrm rot="16200000">
              <a:off x="1806" y="2183"/>
              <a:ext cx="351" cy="442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>
              <a:lvl1pPr marL="342900" indent="0" algn="l" defTabSz="914400" rtl="0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3200" b="0" i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457200" algn="l" defTabSz="914400" rtl="0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800" b="0" i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914400" algn="l" defTabSz="914400" rtl="0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400" b="0" i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1371600" algn="l" defTabSz="914400" rtl="0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0" i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1828800" algn="l" defTabSz="914400" rtl="0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0" i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marL="0" indent="0" lvl="0" hangingPunct="1">
                <a:spcBef>
                  <a:spcPct val="50000"/>
                </a:spcBef>
                <a:buNone/>
              </a:pPr>
              <a:r>
                <a:rPr lang="en-US" b="1" i="0" sz="4000" u="none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</a:p>
          </p:txBody>
        </p:sp>
        <p:sp>
          <p:nvSpPr>
            <p:cNvPr id="7464" name="Text Box 7"/>
            <p:cNvSpPr/>
            <p:nvPr/>
          </p:nvSpPr>
          <p:spPr>
            <a:xfrm>
              <a:off x="2688" y="2931"/>
              <a:ext cx="288" cy="442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hangingPunct="1">
                <a:spcBef>
                  <a:spcPct val="50000"/>
                </a:spcBef>
                <a:buNone/>
              </a:pPr>
              <a:r>
                <a:rPr lang="en-US" b="1" i="0" sz="4000" u="none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7171" name="Group 8"/>
          <p:cNvGrpSpPr>
            <a:grpSpLocks/>
          </p:cNvGrpSpPr>
          <p:nvPr/>
        </p:nvGrpSpPr>
        <p:grpSpPr>
          <a:xfrm>
            <a:off x="255587" y="3663950"/>
            <a:ext cx="3884612" cy="2854325"/>
            <a:chOff x="161" y="2432"/>
            <a:chExt cx="2447" cy="1798"/>
          </a:xfrm>
        </p:grpSpPr>
        <p:grpSp>
          <p:nvGrpSpPr>
            <p:cNvPr id="7399" name="Group 9"/>
            <p:cNvGrpSpPr>
              <a:grpSpLocks/>
            </p:cNvGrpSpPr>
            <p:nvPr/>
          </p:nvGrpSpPr>
          <p:grpSpPr>
            <a:xfrm>
              <a:off x="161" y="2463"/>
              <a:ext cx="2447" cy="1476"/>
              <a:chOff x="161" y="2634"/>
              <a:chExt cx="2447" cy="1476"/>
            </a:xfrm>
          </p:grpSpPr>
          <p:sp>
            <p:nvSpPr>
              <p:cNvPr id="7404" name="AutoShape 10"/>
              <p:cNvSpPr/>
              <p:nvPr/>
            </p:nvSpPr>
            <p:spPr>
              <a:xfrm rot="13171441">
                <a:off x="1416" y="2990"/>
                <a:ext cx="86" cy="147"/>
              </a:xfrm>
              <a:custGeom>
                <a:avLst>
                  <a:gd name="adj0" fmla="val 10800"/>
                </a:avLst>
                <a:gdLst>
                  <a:gd name="gd0" fmla="val 65536"/>
                  <a:gd name="gd1" fmla="val adj0"/>
                  <a:gd name="gd2" fmla="*/ adj0 1 2"/>
                  <a:gd name="gd3" fmla="+- gd2 10800 0"/>
                  <a:gd name="gd4" fmla="val gd1"/>
                  <a:gd name="gd5" fmla="val 0"/>
                  <a:gd name="gd6" fmla="val 0"/>
                  <a:gd name="gd7" fmla="val 21600"/>
                  <a:gd name="gd8" fmla="+- gd6 21600 0"/>
                  <a:gd name="gd9" fmla="+- gd7 0 0"/>
                  <a:gd name="gd10" fmla="*/ w 0 21600"/>
                  <a:gd name="gd11" fmla="*/ h 10800 21600"/>
                  <a:gd name="gd12" fmla="*/ w 10800 21600"/>
                  <a:gd name="gd13" fmla="*/ h 18000 21600"/>
                  <a:gd name="gd14" fmla="*/ w adj0 21600"/>
                  <a:gd name="gd15" fmla="*/ h 0 1"/>
                </a:gdLst>
                <a:ahLst>
                  <a:ahXY gdRefX="adj0" minX="adj0" maxX="0">
                    <a:pos x="gd14" y="gd15"/>
                  </a:ahXY>
                </a:ahLst>
                <a:cxnLst/>
                <a:rect l="gd10" t="gd11" r="gd12" b="gd13"/>
                <a:pathLst>
                  <a:path h="21600" w="21600">
                    <a:moveTo>
                      <a:pt x="gd4" y="gd5"/>
                    </a:moveTo>
                    <a:lnTo>
                      <a:pt x="gd6" y="gd7"/>
                    </a:lnTo>
                    <a:lnTo>
                      <a:pt x="gd8" y="gd9"/>
                    </a:lnTo>
                    <a:close/>
                  </a:path>
                </a:pathLst>
              </a:custGeom>
              <a:solidFill>
                <a:schemeClr val="tx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7405" name="Group 11"/>
              <p:cNvGrpSpPr>
                <a:grpSpLocks/>
              </p:cNvGrpSpPr>
              <p:nvPr/>
            </p:nvGrpSpPr>
            <p:grpSpPr>
              <a:xfrm>
                <a:off x="161" y="2634"/>
                <a:ext cx="2447" cy="1476"/>
                <a:chOff x="158" y="1281"/>
                <a:chExt cx="2447" cy="1476"/>
              </a:xfrm>
            </p:grpSpPr>
            <p:grpSp>
              <p:nvGrpSpPr>
                <p:cNvPr id="7406" name="Group 12"/>
                <p:cNvGrpSpPr>
                  <a:grpSpLocks/>
                </p:cNvGrpSpPr>
                <p:nvPr/>
              </p:nvGrpSpPr>
              <p:grpSpPr>
                <a:xfrm>
                  <a:off x="431" y="1281"/>
                  <a:ext cx="2001" cy="1476"/>
                  <a:chOff x="431" y="1281"/>
                  <a:chExt cx="2001" cy="1476"/>
                </a:xfrm>
              </p:grpSpPr>
              <p:grpSp>
                <p:nvGrpSpPr>
                  <p:cNvPr id="7411" name="Group 13"/>
                  <p:cNvGrpSpPr>
                    <a:grpSpLocks/>
                  </p:cNvGrpSpPr>
                  <p:nvPr/>
                </p:nvGrpSpPr>
                <p:grpSpPr>
                  <a:xfrm>
                    <a:off x="509" y="1557"/>
                    <a:ext cx="885" cy="206"/>
                    <a:chOff x="2448" y="1344"/>
                    <a:chExt cx="1152" cy="240"/>
                  </a:xfrm>
                </p:grpSpPr>
                <p:sp>
                  <p:nvSpPr>
                    <p:cNvPr id="7453" name="Line 14"/>
                    <p:cNvSpPr/>
                    <p:nvPr/>
                  </p:nvSpPr>
                  <p:spPr>
                    <a:xfrm>
                      <a:off x="2448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54" name="Line 15"/>
                    <p:cNvSpPr/>
                    <p:nvPr/>
                  </p:nvSpPr>
                  <p:spPr>
                    <a:xfrm>
                      <a:off x="2592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55" name="Line 16"/>
                    <p:cNvSpPr/>
                    <p:nvPr/>
                  </p:nvSpPr>
                  <p:spPr>
                    <a:xfrm>
                      <a:off x="2736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56" name="Line 17"/>
                    <p:cNvSpPr/>
                    <p:nvPr/>
                  </p:nvSpPr>
                  <p:spPr>
                    <a:xfrm>
                      <a:off x="2880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57" name="Line 18"/>
                    <p:cNvSpPr/>
                    <p:nvPr/>
                  </p:nvSpPr>
                  <p:spPr>
                    <a:xfrm>
                      <a:off x="3024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58" name="Line 19"/>
                    <p:cNvSpPr/>
                    <p:nvPr/>
                  </p:nvSpPr>
                  <p:spPr>
                    <a:xfrm>
                      <a:off x="3168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59" name="Line 20"/>
                    <p:cNvSpPr/>
                    <p:nvPr/>
                  </p:nvSpPr>
                  <p:spPr>
                    <a:xfrm>
                      <a:off x="3312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60" name="Line 21"/>
                    <p:cNvSpPr/>
                    <p:nvPr/>
                  </p:nvSpPr>
                  <p:spPr>
                    <a:xfrm>
                      <a:off x="3456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61" name="Line 22"/>
                    <p:cNvSpPr/>
                    <p:nvPr/>
                  </p:nvSpPr>
                  <p:spPr>
                    <a:xfrm>
                      <a:off x="2448" y="1344"/>
                      <a:ext cx="1152" cy="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62" name="Line 23"/>
                    <p:cNvSpPr/>
                    <p:nvPr/>
                  </p:nvSpPr>
                  <p:spPr>
                    <a:xfrm>
                      <a:off x="3600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</p:grpSp>
              <p:grpSp>
                <p:nvGrpSpPr>
                  <p:cNvPr id="7412" name="Group 24"/>
                  <p:cNvGrpSpPr>
                    <a:grpSpLocks/>
                  </p:cNvGrpSpPr>
                  <p:nvPr/>
                </p:nvGrpSpPr>
                <p:grpSpPr>
                  <a:xfrm>
                    <a:off x="1245" y="2691"/>
                    <a:ext cx="277" cy="66"/>
                    <a:chOff x="5136" y="2256"/>
                    <a:chExt cx="432" cy="96"/>
                  </a:xfrm>
                </p:grpSpPr>
                <p:sp>
                  <p:nvSpPr>
                    <p:cNvPr id="7444" name="Line 25"/>
                    <p:cNvSpPr/>
                    <p:nvPr/>
                  </p:nvSpPr>
                  <p:spPr>
                    <a:xfrm>
                      <a:off x="5184" y="2256"/>
                      <a:ext cx="3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45" name="Line 26"/>
                    <p:cNvSpPr/>
                    <p:nvPr/>
                  </p:nvSpPr>
                  <p:spPr>
                    <a:xfrm flipV="1">
                      <a:off x="5184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46" name="Line 27"/>
                    <p:cNvSpPr/>
                    <p:nvPr/>
                  </p:nvSpPr>
                  <p:spPr>
                    <a:xfrm flipV="1">
                      <a:off x="5232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47" name="Line 28"/>
                    <p:cNvSpPr/>
                    <p:nvPr/>
                  </p:nvSpPr>
                  <p:spPr>
                    <a:xfrm flipV="1">
                      <a:off x="5280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48" name="Line 29"/>
                    <p:cNvSpPr/>
                    <p:nvPr/>
                  </p:nvSpPr>
                  <p:spPr>
                    <a:xfrm flipV="1">
                      <a:off x="5328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49" name="Line 30"/>
                    <p:cNvSpPr/>
                    <p:nvPr/>
                  </p:nvSpPr>
                  <p:spPr>
                    <a:xfrm flipV="1">
                      <a:off x="5376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50" name="Line 31"/>
                    <p:cNvSpPr/>
                    <p:nvPr/>
                  </p:nvSpPr>
                  <p:spPr>
                    <a:xfrm flipV="1">
                      <a:off x="5424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51" name="Line 32"/>
                    <p:cNvSpPr/>
                    <p:nvPr/>
                  </p:nvSpPr>
                  <p:spPr>
                    <a:xfrm flipV="1">
                      <a:off x="5472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52" name="Line 33"/>
                    <p:cNvSpPr/>
                    <p:nvPr/>
                  </p:nvSpPr>
                  <p:spPr>
                    <a:xfrm flipV="1">
                      <a:off x="5136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</p:grpSp>
              <p:sp>
                <p:nvSpPr>
                  <p:cNvPr id="7413" name="Line 34"/>
                  <p:cNvSpPr/>
                  <p:nvPr/>
                </p:nvSpPr>
                <p:spPr>
                  <a:xfrm flipV="1">
                    <a:off x="1394" y="1781"/>
                    <a:ext cx="0" cy="907"/>
                  </a:xfrm>
                  <a:prstGeom prst="line">
                    <a:avLst/>
                  </a:prstGeom>
                  <a:noFill/>
                  <a:ln w="38100">
                    <a:solidFill>
                      <a:srgbClr val="851907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7414" name="Line 35"/>
                  <p:cNvSpPr/>
                  <p:nvPr/>
                </p:nvSpPr>
                <p:spPr>
                  <a:xfrm rot="16200000" flipV="1">
                    <a:off x="1834" y="1322"/>
                    <a:ext cx="0" cy="907"/>
                  </a:xfrm>
                  <a:prstGeom prst="line">
                    <a:avLst/>
                  </a:prstGeom>
                  <a:noFill/>
                  <a:ln w="38100">
                    <a:solidFill>
                      <a:srgbClr val="851907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grpSp>
                <p:nvGrpSpPr>
                  <p:cNvPr id="7415" name="Group 36"/>
                  <p:cNvGrpSpPr>
                    <a:grpSpLocks/>
                  </p:cNvGrpSpPr>
                  <p:nvPr/>
                </p:nvGrpSpPr>
                <p:grpSpPr>
                  <a:xfrm>
                    <a:off x="2175" y="1766"/>
                    <a:ext cx="257" cy="210"/>
                    <a:chOff x="4612" y="2928"/>
                    <a:chExt cx="432" cy="384"/>
                  </a:xfrm>
                </p:grpSpPr>
                <p:sp>
                  <p:nvSpPr>
                    <p:cNvPr id="7432" name="Oval 37"/>
                    <p:cNvSpPr/>
                    <p:nvPr/>
                  </p:nvSpPr>
                  <p:spPr>
                    <a:xfrm>
                      <a:off x="4804" y="3120"/>
                      <a:ext cx="96" cy="9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4">
                      <a:solidFill>
                        <a:schemeClr val="tx1"/>
                      </a:solidFill>
                    </a:ln>
                  </p:spPr>
                  <p:txBody>
                    <a:bodyPr wrap="none" anchor="ctr" anchorCtr="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33" name="Line 38"/>
                    <p:cNvSpPr/>
                    <p:nvPr/>
                  </p:nvSpPr>
                  <p:spPr>
                    <a:xfrm>
                      <a:off x="4852" y="3024"/>
                      <a:ext cx="0" cy="96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7C00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34" name="Line 39"/>
                    <p:cNvSpPr/>
                    <p:nvPr/>
                  </p:nvSpPr>
                  <p:spPr>
                    <a:xfrm>
                      <a:off x="4660" y="3216"/>
                      <a:ext cx="3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35" name="Line 40"/>
                    <p:cNvSpPr/>
                    <p:nvPr/>
                  </p:nvSpPr>
                  <p:spPr>
                    <a:xfrm flipV="1">
                      <a:off x="4660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36" name="Line 41"/>
                    <p:cNvSpPr/>
                    <p:nvPr/>
                  </p:nvSpPr>
                  <p:spPr>
                    <a:xfrm flipV="1">
                      <a:off x="4708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37" name="Line 42"/>
                    <p:cNvSpPr/>
                    <p:nvPr/>
                  </p:nvSpPr>
                  <p:spPr>
                    <a:xfrm flipV="1">
                      <a:off x="4756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38" name="Line 43"/>
                    <p:cNvSpPr/>
                    <p:nvPr/>
                  </p:nvSpPr>
                  <p:spPr>
                    <a:xfrm flipV="1">
                      <a:off x="4804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39" name="Line 44"/>
                    <p:cNvSpPr/>
                    <p:nvPr/>
                  </p:nvSpPr>
                  <p:spPr>
                    <a:xfrm flipV="1">
                      <a:off x="4852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40" name="Line 45"/>
                    <p:cNvSpPr/>
                    <p:nvPr/>
                  </p:nvSpPr>
                  <p:spPr>
                    <a:xfrm flipV="1">
                      <a:off x="4900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41" name="Line 46"/>
                    <p:cNvSpPr/>
                    <p:nvPr/>
                  </p:nvSpPr>
                  <p:spPr>
                    <a:xfrm flipV="1">
                      <a:off x="4948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42" name="Line 47"/>
                    <p:cNvSpPr/>
                    <p:nvPr/>
                  </p:nvSpPr>
                  <p:spPr>
                    <a:xfrm flipV="1">
                      <a:off x="4612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43" name="Oval 48"/>
                    <p:cNvSpPr/>
                    <p:nvPr/>
                  </p:nvSpPr>
                  <p:spPr>
                    <a:xfrm>
                      <a:off x="4804" y="2928"/>
                      <a:ext cx="96" cy="9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4">
                      <a:solidFill>
                        <a:schemeClr val="tx1"/>
                      </a:solidFill>
                    </a:ln>
                  </p:spPr>
                  <p:txBody>
                    <a:bodyPr wrap="none" anchor="ctr" anchorCtr="0"/>
                    <a:lstStyle/>
                    <a:p>
                      <a:pPr/>
                      <a:endParaRPr dirty="0" sz="1400"/>
                    </a:p>
                  </p:txBody>
                </p:sp>
              </p:grpSp>
              <p:sp>
                <p:nvSpPr>
                  <p:cNvPr id="7416" name="Line 49"/>
                  <p:cNvSpPr/>
                  <p:nvPr/>
                </p:nvSpPr>
                <p:spPr>
                  <a:xfrm rot="16200000" flipV="1">
                    <a:off x="944" y="1325"/>
                    <a:ext cx="0" cy="907"/>
                  </a:xfrm>
                  <a:prstGeom prst="line">
                    <a:avLst/>
                  </a:prstGeom>
                  <a:noFill/>
                  <a:ln w="38100">
                    <a:solidFill>
                      <a:srgbClr val="851907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7417" name="Line 50"/>
                  <p:cNvSpPr/>
                  <p:nvPr/>
                </p:nvSpPr>
                <p:spPr>
                  <a:xfrm flipV="1">
                    <a:off x="1842" y="1427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headEnd type="stealth" len="lg" w="sm"/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7418" name="Line 51"/>
                  <p:cNvSpPr/>
                  <p:nvPr/>
                </p:nvSpPr>
                <p:spPr>
                  <a:xfrm rot="16200000" flipV="1" flipH="1">
                    <a:off x="1226" y="2088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headEnd type="stealth" len="lg" w="sm"/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7419" name="Rectangle 52"/>
                  <p:cNvSpPr/>
                  <p:nvPr/>
                </p:nvSpPr>
                <p:spPr>
                  <a:xfrm>
                    <a:off x="866" y="2238"/>
                    <a:ext cx="384" cy="250"/>
                  </a:xfrm>
                  <a:prstGeom prst="rect">
                    <a:avLst/>
                  </a:prstGeom>
                  <a:noFill/>
                </p:spPr>
                <p:txBody>
                  <a:bodyPr lIns="91440" tIns="45720" rIns="91440" bIns="45720">
                    <a:spAutoFit/>
                  </a:bodyPr>
                  <a:lstStyle/>
                  <a:p>
                    <a:pPr marL="0" indent="0" lvl="0" algn="ctr" hangingPunct="1">
                      <a:spcBef>
                        <a:spcPts val="0"/>
                      </a:spcBef>
                      <a:buNone/>
                    </a:pPr>
                    <a:r>
                      <a:rPr lang="en-US" b="0" i="1" sz="2000" u="none"/>
                      <a:t>ql</a:t>
                    </a:r>
                  </a:p>
                </p:txBody>
              </p:sp>
              <p:sp>
                <p:nvSpPr>
                  <p:cNvPr id="7420" name="Rectangle 53"/>
                  <p:cNvSpPr/>
                  <p:nvPr/>
                </p:nvSpPr>
                <p:spPr>
                  <a:xfrm>
                    <a:off x="1770" y="1281"/>
                    <a:ext cx="384" cy="250"/>
                  </a:xfrm>
                  <a:prstGeom prst="rect">
                    <a:avLst/>
                  </a:prstGeom>
                  <a:noFill/>
                </p:spPr>
                <p:txBody>
                  <a:bodyPr lIns="91440" tIns="45720" rIns="91440" bIns="45720">
                    <a:spAutoFit/>
                  </a:bodyPr>
                  <a:lstStyle/>
                  <a:p>
                    <a:pPr marL="0" indent="0" lvl="0" algn="ctr" hangingPunct="1">
                      <a:spcBef>
                        <a:spcPts val="0"/>
                      </a:spcBef>
                      <a:buNone/>
                    </a:pPr>
                    <a:r>
                      <a:rPr lang="en-US" b="0" i="1" sz="2000" u="none"/>
                      <a:t>ql</a:t>
                    </a:r>
                  </a:p>
                </p:txBody>
              </p:sp>
              <p:grpSp>
                <p:nvGrpSpPr>
                  <p:cNvPr id="7421" name="Group 54"/>
                  <p:cNvGrpSpPr>
                    <a:grpSpLocks/>
                  </p:cNvGrpSpPr>
                  <p:nvPr/>
                </p:nvGrpSpPr>
                <p:grpSpPr>
                  <a:xfrm flipH="true" rot="-5400000">
                    <a:off x="426" y="1643"/>
                    <a:ext cx="66" cy="277"/>
                    <a:chOff x="5136" y="2256"/>
                    <a:chExt cx="432" cy="96"/>
                  </a:xfrm>
                </p:grpSpPr>
                <p:sp>
                  <p:nvSpPr>
                    <p:cNvPr id="7423" name="Line 55"/>
                    <p:cNvSpPr/>
                    <p:nvPr/>
                  </p:nvSpPr>
                  <p:spPr>
                    <a:xfrm>
                      <a:off x="5184" y="2256"/>
                      <a:ext cx="3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24" name="Line 56"/>
                    <p:cNvSpPr/>
                    <p:nvPr/>
                  </p:nvSpPr>
                  <p:spPr>
                    <a:xfrm flipV="1">
                      <a:off x="5184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25" name="Line 57"/>
                    <p:cNvSpPr/>
                    <p:nvPr/>
                  </p:nvSpPr>
                  <p:spPr>
                    <a:xfrm flipV="1">
                      <a:off x="5232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26" name="Line 58"/>
                    <p:cNvSpPr/>
                    <p:nvPr/>
                  </p:nvSpPr>
                  <p:spPr>
                    <a:xfrm flipV="1">
                      <a:off x="5280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27" name="Line 59"/>
                    <p:cNvSpPr/>
                    <p:nvPr/>
                  </p:nvSpPr>
                  <p:spPr>
                    <a:xfrm flipV="1">
                      <a:off x="5328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28" name="Line 60"/>
                    <p:cNvSpPr/>
                    <p:nvPr/>
                  </p:nvSpPr>
                  <p:spPr>
                    <a:xfrm flipV="1">
                      <a:off x="5376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29" name="Line 61"/>
                    <p:cNvSpPr/>
                    <p:nvPr/>
                  </p:nvSpPr>
                  <p:spPr>
                    <a:xfrm flipV="1">
                      <a:off x="5424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30" name="Line 62"/>
                    <p:cNvSpPr/>
                    <p:nvPr/>
                  </p:nvSpPr>
                  <p:spPr>
                    <a:xfrm flipV="1">
                      <a:off x="5472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431" name="Line 63"/>
                    <p:cNvSpPr/>
                    <p:nvPr/>
                  </p:nvSpPr>
                  <p:spPr>
                    <a:xfrm flipV="1">
                      <a:off x="5136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</p:grpSp>
              <p:sp>
                <p:nvSpPr>
                  <p:cNvPr id="7422" name="Rectangle 64"/>
                  <p:cNvSpPr/>
                  <p:nvPr/>
                </p:nvSpPr>
                <p:spPr>
                  <a:xfrm>
                    <a:off x="775" y="1285"/>
                    <a:ext cx="384" cy="250"/>
                  </a:xfrm>
                  <a:prstGeom prst="rect">
                    <a:avLst/>
                  </a:prstGeom>
                  <a:noFill/>
                </p:spPr>
                <p:txBody>
                  <a:bodyPr lIns="91440" tIns="45720" rIns="91440" bIns="45720">
                    <a:spAutoFit/>
                  </a:bodyPr>
                  <a:lstStyle/>
                  <a:p>
                    <a:pPr marL="0" indent="0" lvl="0" algn="ctr" hangingPunct="1">
                      <a:spcBef>
                        <a:spcPts val="0"/>
                      </a:spcBef>
                      <a:buNone/>
                    </a:pPr>
                    <a:r>
                      <a:rPr lang="en-US" b="0" i="1" sz="2000" u="none"/>
                      <a:t>q</a:t>
                    </a:r>
                  </a:p>
                </p:txBody>
              </p:sp>
            </p:grpSp>
            <p:sp>
              <p:nvSpPr>
                <p:cNvPr id="7407" name="Rectangle 65"/>
                <p:cNvSpPr/>
                <p:nvPr/>
              </p:nvSpPr>
              <p:spPr>
                <a:xfrm>
                  <a:off x="1398" y="1579"/>
                  <a:ext cx="384" cy="231"/>
                </a:xfrm>
                <a:prstGeom prst="rect">
                  <a:avLst/>
                </a:prstGeom>
                <a:noFill/>
              </p:spPr>
              <p:txBody>
                <a:bodyPr lIns="91440" tIns="45720" rIns="91440" bIns="45720">
                  <a:spAutoFit/>
                </a:bodyPr>
                <a:lstStyle/>
                <a:p>
                  <a:pPr marL="0" indent="0" lvl="0" algn="ctr" hangingPunct="1">
                    <a:spcBef>
                      <a:spcPts val="0"/>
                    </a:spcBef>
                    <a:buNone/>
                  </a:pPr>
                  <a:r>
                    <a:rPr lang="en-US" b="0" i="1" sz="1800" u="none"/>
                    <a:t>A</a:t>
                  </a:r>
                </a:p>
              </p:txBody>
            </p:sp>
            <p:sp>
              <p:nvSpPr>
                <p:cNvPr id="7408" name="Rectangle 66"/>
                <p:cNvSpPr/>
                <p:nvPr/>
              </p:nvSpPr>
              <p:spPr>
                <a:xfrm>
                  <a:off x="1268" y="2495"/>
                  <a:ext cx="384" cy="231"/>
                </a:xfrm>
                <a:prstGeom prst="rect">
                  <a:avLst/>
                </a:prstGeom>
                <a:noFill/>
              </p:spPr>
              <p:txBody>
                <a:bodyPr lIns="91440" tIns="45720" rIns="91440" bIns="45720">
                  <a:spAutoFit/>
                </a:bodyPr>
                <a:lstStyle/>
                <a:p>
                  <a:pPr marL="0" indent="0" lvl="0" algn="ctr" hangingPunct="1">
                    <a:spcBef>
                      <a:spcPts val="0"/>
                    </a:spcBef>
                    <a:buNone/>
                  </a:pPr>
                  <a:r>
                    <a:rPr lang="en-US" b="0" i="1" sz="1800" u="none"/>
                    <a:t>B</a:t>
                  </a:r>
                </a:p>
              </p:txBody>
            </p:sp>
            <p:sp>
              <p:nvSpPr>
                <p:cNvPr id="7409" name="Rectangle 67"/>
                <p:cNvSpPr/>
                <p:nvPr/>
              </p:nvSpPr>
              <p:spPr>
                <a:xfrm>
                  <a:off x="158" y="1730"/>
                  <a:ext cx="384" cy="231"/>
                </a:xfrm>
                <a:prstGeom prst="rect">
                  <a:avLst/>
                </a:prstGeom>
                <a:noFill/>
              </p:spPr>
              <p:txBody>
                <a:bodyPr lIns="91440" tIns="45720" rIns="91440" bIns="45720">
                  <a:spAutoFit/>
                </a:bodyPr>
                <a:lstStyle/>
                <a:p>
                  <a:pPr marL="0" indent="0" lvl="0" algn="ctr" hangingPunct="1">
                    <a:spcBef>
                      <a:spcPts val="0"/>
                    </a:spcBef>
                    <a:buNone/>
                  </a:pPr>
                  <a:r>
                    <a:rPr lang="en-US" b="0" i="1" sz="1800" u="none"/>
                    <a:t>C</a:t>
                  </a:r>
                </a:p>
              </p:txBody>
            </p:sp>
            <p:sp>
              <p:nvSpPr>
                <p:cNvPr id="7410" name="Rectangle 68"/>
                <p:cNvSpPr/>
                <p:nvPr/>
              </p:nvSpPr>
              <p:spPr>
                <a:xfrm>
                  <a:off x="2221" y="1697"/>
                  <a:ext cx="384" cy="231"/>
                </a:xfrm>
                <a:prstGeom prst="rect">
                  <a:avLst/>
                </a:prstGeom>
                <a:noFill/>
              </p:spPr>
              <p:txBody>
                <a:bodyPr lIns="91440" tIns="45720" rIns="91440" bIns="45720">
                  <a:spAutoFit/>
                </a:bodyPr>
                <a:lstStyle/>
                <a:p>
                  <a:pPr marL="0" indent="0" lvl="0" algn="ctr" hangingPunct="1">
                    <a:spcBef>
                      <a:spcPts val="0"/>
                    </a:spcBef>
                    <a:buNone/>
                  </a:pPr>
                  <a:r>
                    <a:rPr lang="en-US" b="0" i="1" sz="1800" u="none"/>
                    <a:t>D</a:t>
                  </a:r>
                </a:p>
              </p:txBody>
            </p:sp>
          </p:grpSp>
        </p:grpSp>
        <p:sp>
          <p:nvSpPr>
            <p:cNvPr id="7400" name="Text Box 69"/>
            <p:cNvSpPr/>
            <p:nvPr/>
          </p:nvSpPr>
          <p:spPr>
            <a:xfrm>
              <a:off x="521" y="3974"/>
              <a:ext cx="1814" cy="256"/>
            </a:xfrm>
            <a:prstGeom prst="rect">
              <a:avLst/>
            </a:prstGeom>
            <a:solidFill>
              <a:srgbClr val="FFFF99"/>
            </a:solidFill>
            <a:ln w="9524">
              <a:solidFill>
                <a:schemeClr val="tx2"/>
              </a:solidFill>
            </a:ln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ct val="50000"/>
                </a:spcBef>
                <a:buNone/>
              </a:pPr>
              <a:r>
                <a:rPr lang="zh-CN" b="1" i="0" sz="2000" u="none">
                  <a:solidFill>
                    <a:srgbClr val="005c00"/>
                  </a:solidFill>
                </a:rPr>
                <a:t>基本结构在荷载作用下</a:t>
              </a:r>
            </a:p>
          </p:txBody>
        </p:sp>
        <p:grpSp>
          <p:nvGrpSpPr>
            <p:cNvPr id="7401" name="Group 70"/>
            <p:cNvGrpSpPr>
              <a:grpSpLocks/>
            </p:cNvGrpSpPr>
            <p:nvPr/>
          </p:nvGrpSpPr>
          <p:grpSpPr>
            <a:xfrm>
              <a:off x="1357" y="2432"/>
              <a:ext cx="303" cy="430"/>
              <a:chOff x="1855" y="2160"/>
              <a:chExt cx="303" cy="430"/>
            </a:xfrm>
          </p:grpSpPr>
          <p:sp>
            <p:nvSpPr>
              <p:cNvPr id="7402" name="Arc 71"/>
              <p:cNvSpPr/>
              <p:nvPr/>
            </p:nvSpPr>
            <p:spPr>
              <a:xfrm rot="11172488" flipV="1">
                <a:off x="1882" y="2478"/>
                <a:ext cx="224" cy="112"/>
              </a:xfrm>
              <a:custGeom>
                <a:avLst/>
                <a:gdLst>
                  <a:gd name="gd0" fmla="val 65536"/>
                  <a:gd name="gd1" fmla="val 0"/>
                  <a:gd name="gd2" fmla="val 18034"/>
                  <a:gd name="gd3" fmla="val 21304"/>
                  <a:gd name="gd4" fmla="val 0"/>
                  <a:gd name="gd5" fmla="val 42900"/>
                  <a:gd name="gd6" fmla="val 21190"/>
                  <a:gd name="gd7" fmla="val 0"/>
                  <a:gd name="gd8" fmla="val 18034"/>
                  <a:gd name="gd9" fmla="val 21304"/>
                  <a:gd name="gd10" fmla="val 0"/>
                  <a:gd name="gd11" fmla="val 42900"/>
                  <a:gd name="gd12" fmla="val 21190"/>
                  <a:gd name="gd13" fmla="val 21304"/>
                  <a:gd name="gd14" fmla="val 21600"/>
                  <a:gd name="gd15" fmla="val 0"/>
                  <a:gd name="gd16" fmla="val 18034"/>
                  <a:gd name="gd17" fmla="*/ w 0 42900"/>
                  <a:gd name="gd18" fmla="*/ h 0 21600"/>
                  <a:gd name="gd19" fmla="*/ w 21600 42900"/>
                  <a:gd name="gd20" fmla="*/ h 21600 21600"/>
                </a:gdLst>
                <a:ahLst/>
                <a:cxnLst/>
                <a:rect l="gd17" t="gd18" r="gd19" b="gd20"/>
                <a:pathLst>
                  <a:path h="21600" w="42900">
                    <a:moveTo>
                      <a:pt x="gd1" y="gd2"/>
                    </a:moveTo>
                    <a:cubicBezTo>
                      <a:pt x="1742" y="7625"/>
                      <a:pt x="10750" y="-1"/>
                      <a:pt x="21304" y="0"/>
                    </a:cubicBezTo>
                    <a:cubicBezTo>
                      <a:pt x="33073" y="0"/>
                      <a:pt x="42677" y="9423"/>
                      <a:pt x="42900" y="21190"/>
                    </a:cubicBezTo>
                    <a:moveTo>
                      <a:pt x="gd7" y="gd8"/>
                    </a:moveTo>
                    <a:cubicBezTo>
                      <a:pt x="1742" y="7625"/>
                      <a:pt x="10750" y="-1"/>
                      <a:pt x="21304" y="0"/>
                    </a:cubicBezTo>
                    <a:cubicBezTo>
                      <a:pt x="33073" y="0"/>
                      <a:pt x="42677" y="9423"/>
                      <a:pt x="42900" y="21190"/>
                    </a:cubicBezTo>
                    <a:lnTo>
                      <a:pt x="gd13" y="gd14"/>
                    </a:lnTo>
                    <a:lnTo>
                      <a:pt x="gd15" y="gd16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7403" name="Object 72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1855" y="2160"/>
                <a:ext cx="303" cy="27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172" name="Group 73"/>
          <p:cNvGrpSpPr>
            <a:grpSpLocks/>
          </p:cNvGrpSpPr>
          <p:nvPr/>
        </p:nvGrpSpPr>
        <p:grpSpPr>
          <a:xfrm>
            <a:off x="4791075" y="3663950"/>
            <a:ext cx="3884612" cy="2854325"/>
            <a:chOff x="3018" y="2432"/>
            <a:chExt cx="2447" cy="1798"/>
          </a:xfrm>
        </p:grpSpPr>
        <p:grpSp>
          <p:nvGrpSpPr>
            <p:cNvPr id="7345" name="Group 74"/>
            <p:cNvGrpSpPr>
              <a:grpSpLocks/>
            </p:cNvGrpSpPr>
            <p:nvPr/>
          </p:nvGrpSpPr>
          <p:grpSpPr>
            <a:xfrm>
              <a:off x="3018" y="2744"/>
              <a:ext cx="2447" cy="1195"/>
              <a:chOff x="3018" y="2915"/>
              <a:chExt cx="2447" cy="1195"/>
            </a:xfrm>
          </p:grpSpPr>
          <p:grpSp>
            <p:nvGrpSpPr>
              <p:cNvPr id="7358" name="Group 75"/>
              <p:cNvGrpSpPr>
                <a:grpSpLocks/>
              </p:cNvGrpSpPr>
              <p:nvPr/>
            </p:nvGrpSpPr>
            <p:grpSpPr>
              <a:xfrm>
                <a:off x="4105" y="4044"/>
                <a:ext cx="277" cy="66"/>
                <a:chOff x="5136" y="2256"/>
                <a:chExt cx="432" cy="96"/>
              </a:xfrm>
            </p:grpSpPr>
            <p:sp>
              <p:nvSpPr>
                <p:cNvPr id="7390" name="Line 76"/>
                <p:cNvSpPr/>
                <p:nvPr/>
              </p:nvSpPr>
              <p:spPr>
                <a:xfrm>
                  <a:off x="5184" y="225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91" name="Line 77"/>
                <p:cNvSpPr/>
                <p:nvPr/>
              </p:nvSpPr>
              <p:spPr>
                <a:xfrm flipV="1">
                  <a:off x="5184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92" name="Line 78"/>
                <p:cNvSpPr/>
                <p:nvPr/>
              </p:nvSpPr>
              <p:spPr>
                <a:xfrm flipV="1">
                  <a:off x="5232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93" name="Line 79"/>
                <p:cNvSpPr/>
                <p:nvPr/>
              </p:nvSpPr>
              <p:spPr>
                <a:xfrm flipV="1">
                  <a:off x="5280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94" name="Line 80"/>
                <p:cNvSpPr/>
                <p:nvPr/>
              </p:nvSpPr>
              <p:spPr>
                <a:xfrm flipV="1">
                  <a:off x="5328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95" name="Line 81"/>
                <p:cNvSpPr/>
                <p:nvPr/>
              </p:nvSpPr>
              <p:spPr>
                <a:xfrm flipV="1">
                  <a:off x="5376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96" name="Line 82"/>
                <p:cNvSpPr/>
                <p:nvPr/>
              </p:nvSpPr>
              <p:spPr>
                <a:xfrm flipV="1">
                  <a:off x="5424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97" name="Line 83"/>
                <p:cNvSpPr/>
                <p:nvPr/>
              </p:nvSpPr>
              <p:spPr>
                <a:xfrm flipV="1">
                  <a:off x="5472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98" name="Line 84"/>
                <p:cNvSpPr/>
                <p:nvPr/>
              </p:nvSpPr>
              <p:spPr>
                <a:xfrm flipV="1">
                  <a:off x="5136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sp>
            <p:nvSpPr>
              <p:cNvPr id="7359" name="Line 85"/>
              <p:cNvSpPr/>
              <p:nvPr/>
            </p:nvSpPr>
            <p:spPr>
              <a:xfrm flipV="1">
                <a:off x="4254" y="3134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851907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360" name="Line 86"/>
              <p:cNvSpPr/>
              <p:nvPr/>
            </p:nvSpPr>
            <p:spPr>
              <a:xfrm rot="16200000" flipV="1">
                <a:off x="4694" y="2675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851907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grpSp>
            <p:nvGrpSpPr>
              <p:cNvPr id="7361" name="Group 87"/>
              <p:cNvGrpSpPr>
                <a:grpSpLocks/>
              </p:cNvGrpSpPr>
              <p:nvPr/>
            </p:nvGrpSpPr>
            <p:grpSpPr>
              <a:xfrm>
                <a:off x="5035" y="3119"/>
                <a:ext cx="257" cy="210"/>
                <a:chOff x="4612" y="2928"/>
                <a:chExt cx="432" cy="384"/>
              </a:xfrm>
            </p:grpSpPr>
            <p:sp>
              <p:nvSpPr>
                <p:cNvPr id="7378" name="Oval 88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79" name="Line 89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80" name="Line 90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81" name="Line 91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82" name="Line 92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83" name="Line 93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84" name="Line 94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85" name="Line 95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86" name="Line 96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87" name="Line 97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88" name="Line 98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89" name="Oval 99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sp>
            <p:nvSpPr>
              <p:cNvPr id="7362" name="Line 100"/>
              <p:cNvSpPr/>
              <p:nvPr/>
            </p:nvSpPr>
            <p:spPr>
              <a:xfrm rot="16200000" flipV="1">
                <a:off x="3804" y="2678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851907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grpSp>
            <p:nvGrpSpPr>
              <p:cNvPr id="7363" name="Group 101"/>
              <p:cNvGrpSpPr>
                <a:grpSpLocks/>
              </p:cNvGrpSpPr>
              <p:nvPr/>
            </p:nvGrpSpPr>
            <p:grpSpPr>
              <a:xfrm flipH="true" rot="-5400000">
                <a:off x="3286" y="2996"/>
                <a:ext cx="66" cy="277"/>
                <a:chOff x="5136" y="2256"/>
                <a:chExt cx="432" cy="96"/>
              </a:xfrm>
            </p:grpSpPr>
            <p:sp>
              <p:nvSpPr>
                <p:cNvPr id="7369" name="Line 102"/>
                <p:cNvSpPr/>
                <p:nvPr/>
              </p:nvSpPr>
              <p:spPr>
                <a:xfrm>
                  <a:off x="5184" y="225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70" name="Line 103"/>
                <p:cNvSpPr/>
                <p:nvPr/>
              </p:nvSpPr>
              <p:spPr>
                <a:xfrm flipV="1">
                  <a:off x="5184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71" name="Line 104"/>
                <p:cNvSpPr/>
                <p:nvPr/>
              </p:nvSpPr>
              <p:spPr>
                <a:xfrm flipV="1">
                  <a:off x="5232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72" name="Line 105"/>
                <p:cNvSpPr/>
                <p:nvPr/>
              </p:nvSpPr>
              <p:spPr>
                <a:xfrm flipV="1">
                  <a:off x="5280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73" name="Line 106"/>
                <p:cNvSpPr/>
                <p:nvPr/>
              </p:nvSpPr>
              <p:spPr>
                <a:xfrm flipV="1">
                  <a:off x="5328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74" name="Line 107"/>
                <p:cNvSpPr/>
                <p:nvPr/>
              </p:nvSpPr>
              <p:spPr>
                <a:xfrm flipV="1">
                  <a:off x="5376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75" name="Line 108"/>
                <p:cNvSpPr/>
                <p:nvPr/>
              </p:nvSpPr>
              <p:spPr>
                <a:xfrm flipV="1">
                  <a:off x="5424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76" name="Line 109"/>
                <p:cNvSpPr/>
                <p:nvPr/>
              </p:nvSpPr>
              <p:spPr>
                <a:xfrm flipV="1">
                  <a:off x="5472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7377" name="Line 110"/>
                <p:cNvSpPr/>
                <p:nvPr/>
              </p:nvSpPr>
              <p:spPr>
                <a:xfrm flipV="1">
                  <a:off x="5136" y="225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sp>
            <p:nvSpPr>
              <p:cNvPr id="7364" name="Rectangle 111"/>
              <p:cNvSpPr/>
              <p:nvPr/>
            </p:nvSpPr>
            <p:spPr>
              <a:xfrm>
                <a:off x="4070" y="2915"/>
                <a:ext cx="384" cy="231"/>
              </a:xfrm>
              <a:prstGeom prst="rect">
                <a:avLst/>
              </a:prstGeom>
              <a:noFill/>
            </p:spPr>
            <p:txBody>
              <a:bodyPr lIns="91440" tIns="45720" rIns="91440" bIns="45720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0" i="1" sz="1800" u="none"/>
                  <a:t>A</a:t>
                </a:r>
              </a:p>
            </p:txBody>
          </p:sp>
          <p:sp>
            <p:nvSpPr>
              <p:cNvPr id="7365" name="Rectangle 112"/>
              <p:cNvSpPr/>
              <p:nvPr/>
            </p:nvSpPr>
            <p:spPr>
              <a:xfrm>
                <a:off x="4128" y="3848"/>
                <a:ext cx="384" cy="231"/>
              </a:xfrm>
              <a:prstGeom prst="rect">
                <a:avLst/>
              </a:prstGeom>
              <a:noFill/>
            </p:spPr>
            <p:txBody>
              <a:bodyPr lIns="91440" tIns="45720" rIns="91440" bIns="45720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0" i="1" sz="1800" u="none"/>
                  <a:t>B</a:t>
                </a:r>
              </a:p>
            </p:txBody>
          </p:sp>
          <p:sp>
            <p:nvSpPr>
              <p:cNvPr id="7366" name="Rectangle 113"/>
              <p:cNvSpPr/>
              <p:nvPr/>
            </p:nvSpPr>
            <p:spPr>
              <a:xfrm>
                <a:off x="3018" y="3083"/>
                <a:ext cx="384" cy="231"/>
              </a:xfrm>
              <a:prstGeom prst="rect">
                <a:avLst/>
              </a:prstGeom>
              <a:noFill/>
            </p:spPr>
            <p:txBody>
              <a:bodyPr lIns="91440" tIns="45720" rIns="91440" bIns="45720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0" i="1" sz="1800" u="none"/>
                  <a:t>C</a:t>
                </a:r>
              </a:p>
            </p:txBody>
          </p:sp>
          <p:sp>
            <p:nvSpPr>
              <p:cNvPr id="7367" name="Rectangle 114"/>
              <p:cNvSpPr/>
              <p:nvPr/>
            </p:nvSpPr>
            <p:spPr>
              <a:xfrm>
                <a:off x="5081" y="3050"/>
                <a:ext cx="384" cy="231"/>
              </a:xfrm>
              <a:prstGeom prst="rect">
                <a:avLst/>
              </a:prstGeom>
              <a:noFill/>
            </p:spPr>
            <p:txBody>
              <a:bodyPr lIns="91440" tIns="45720" rIns="91440" bIns="45720">
                <a:spAutoFit/>
              </a:bodyPr>
              <a:lstStyle/>
              <a:p>
                <a:pPr marL="0" indent="0" lvl="0" algn="ctr" hangingPunct="1">
                  <a:spcBef>
                    <a:spcPts val="0"/>
                  </a:spcBef>
                  <a:buNone/>
                </a:pPr>
                <a:r>
                  <a:rPr lang="en-US" b="0" i="1" sz="1800" u="none"/>
                  <a:t>D</a:t>
                </a:r>
              </a:p>
            </p:txBody>
          </p:sp>
          <p:sp>
            <p:nvSpPr>
              <p:cNvPr id="7368" name="AutoShape 115"/>
              <p:cNvSpPr/>
              <p:nvPr/>
            </p:nvSpPr>
            <p:spPr>
              <a:xfrm rot="13171441">
                <a:off x="4278" y="2997"/>
                <a:ext cx="86" cy="147"/>
              </a:xfrm>
              <a:custGeom>
                <a:avLst>
                  <a:gd name="adj0" fmla="val 10800"/>
                </a:avLst>
                <a:gdLst>
                  <a:gd name="gd0" fmla="val 65536"/>
                  <a:gd name="gd1" fmla="val adj0"/>
                  <a:gd name="gd2" fmla="*/ adj0 1 2"/>
                  <a:gd name="gd3" fmla="+- gd2 10800 0"/>
                  <a:gd name="gd4" fmla="val gd1"/>
                  <a:gd name="gd5" fmla="val 0"/>
                  <a:gd name="gd6" fmla="val 0"/>
                  <a:gd name="gd7" fmla="val 21600"/>
                  <a:gd name="gd8" fmla="+- gd6 21600 0"/>
                  <a:gd name="gd9" fmla="+- gd7 0 0"/>
                  <a:gd name="gd10" fmla="*/ w 0 21600"/>
                  <a:gd name="gd11" fmla="*/ h 10800 21600"/>
                  <a:gd name="gd12" fmla="*/ w 10800 21600"/>
                  <a:gd name="gd13" fmla="*/ h 18000 21600"/>
                  <a:gd name="gd14" fmla="*/ w adj0 21600"/>
                  <a:gd name="gd15" fmla="*/ h 0 1"/>
                </a:gdLst>
                <a:ahLst>
                  <a:ahXY gdRefX="adj0" minX="adj0" maxX="0">
                    <a:pos x="gd14" y="gd15"/>
                  </a:ahXY>
                </a:ahLst>
                <a:cxnLst/>
                <a:rect l="gd10" t="gd11" r="gd12" b="gd13"/>
                <a:pathLst>
                  <a:path h="21600" w="21600">
                    <a:moveTo>
                      <a:pt x="gd4" y="gd5"/>
                    </a:moveTo>
                    <a:lnTo>
                      <a:pt x="gd6" y="gd7"/>
                    </a:lnTo>
                    <a:lnTo>
                      <a:pt x="gd8" y="gd9"/>
                    </a:lnTo>
                    <a:close/>
                  </a:path>
                </a:pathLst>
              </a:custGeom>
              <a:solidFill>
                <a:schemeClr val="tx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sp>
          <p:nvSpPr>
            <p:cNvPr id="7346" name="Freeform 116"/>
            <p:cNvSpPr/>
            <p:nvPr/>
          </p:nvSpPr>
          <p:spPr>
            <a:xfrm>
              <a:off x="4268" y="2964"/>
              <a:ext cx="897" cy="190"/>
            </a:xfrm>
            <a:custGeom>
              <a:avLst/>
              <a:gdLst>
                <a:gd name="gd0" fmla="val 65536"/>
                <a:gd name="gd1" fmla="val 0"/>
                <a:gd name="gd2" fmla="val 13"/>
                <a:gd name="gd3" fmla="val 48"/>
                <a:gd name="gd4" fmla="val 86"/>
                <a:gd name="gd5" fmla="val 132"/>
                <a:gd name="gd6" fmla="val 140"/>
                <a:gd name="gd7" fmla="val 264"/>
                <a:gd name="gd8" fmla="val 176"/>
                <a:gd name="gd9" fmla="val 450"/>
                <a:gd name="gd10" fmla="val 188"/>
                <a:gd name="gd11" fmla="val 600"/>
                <a:gd name="gd12" fmla="val 164"/>
                <a:gd name="gd13" fmla="val 768"/>
                <a:gd name="gd14" fmla="val 92"/>
                <a:gd name="gd15" fmla="val 897"/>
                <a:gd name="gd16" fmla="val 0"/>
                <a:gd name="gd17" fmla="*/ w 0 897"/>
                <a:gd name="gd18" fmla="*/ h 0 190"/>
                <a:gd name="gd19" fmla="*/ w 21600 897"/>
                <a:gd name="gd20" fmla="*/ h 21600 190"/>
              </a:gdLst>
              <a:ahLst/>
              <a:cxnLst/>
              <a:rect l="gd17" t="gd18" r="gd19" b="gd20"/>
              <a:pathLst>
                <a:path h="190" w="897">
                  <a:moveTo>
                    <a:pt x="gd1" y="gd2"/>
                  </a:moveTo>
                  <a:cubicBezTo>
                    <a:pt x="8" y="25"/>
                    <a:pt x="26" y="65"/>
                    <a:pt x="48" y="86"/>
                  </a:cubicBezTo>
                  <a:cubicBezTo>
                    <a:pt x="70" y="107"/>
                    <a:pt x="96" y="125"/>
                    <a:pt x="132" y="140"/>
                  </a:cubicBezTo>
                  <a:cubicBezTo>
                    <a:pt x="168" y="155"/>
                    <a:pt x="211" y="168"/>
                    <a:pt x="264" y="176"/>
                  </a:cubicBezTo>
                  <a:cubicBezTo>
                    <a:pt x="317" y="184"/>
                    <a:pt x="394" y="190"/>
                    <a:pt x="450" y="188"/>
                  </a:cubicBezTo>
                  <a:cubicBezTo>
                    <a:pt x="506" y="186"/>
                    <a:pt x="547" y="180"/>
                    <a:pt x="600" y="164"/>
                  </a:cubicBezTo>
                  <a:cubicBezTo>
                    <a:pt x="653" y="148"/>
                    <a:pt x="719" y="119"/>
                    <a:pt x="768" y="92"/>
                  </a:cubicBezTo>
                  <a:cubicBezTo>
                    <a:pt x="817" y="65"/>
                    <a:pt x="870" y="19"/>
                    <a:pt x="897" y="0"/>
                  </a:cubicBezTo>
                </a:path>
              </a:pathLst>
            </a:custGeom>
            <a:noFill/>
            <a:ln w="28575">
              <a:solidFill>
                <a:srgbClr val="0099CC"/>
              </a:solidFill>
              <a:prstDash val="dash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7347" name="Freeform 117"/>
            <p:cNvSpPr/>
            <p:nvPr/>
          </p:nvSpPr>
          <p:spPr>
            <a:xfrm>
              <a:off x="4105" y="2972"/>
              <a:ext cx="152" cy="894"/>
            </a:xfrm>
            <a:custGeom>
              <a:avLst/>
              <a:gdLst>
                <a:gd name="gd0" fmla="val 65536"/>
                <a:gd name="gd1" fmla="val 152"/>
                <a:gd name="gd2" fmla="val 894"/>
                <a:gd name="gd3" fmla="val 145"/>
                <a:gd name="gd4" fmla="val 816"/>
                <a:gd name="gd5" fmla="val 109"/>
                <a:gd name="gd6" fmla="val 666"/>
                <a:gd name="gd7" fmla="val 67"/>
                <a:gd name="gd8" fmla="val 540"/>
                <a:gd name="gd9" fmla="val 37"/>
                <a:gd name="gd10" fmla="val 402"/>
                <a:gd name="gd11" fmla="val 7"/>
                <a:gd name="gd12" fmla="val 282"/>
                <a:gd name="gd13" fmla="val 7"/>
                <a:gd name="gd14" fmla="val 126"/>
                <a:gd name="gd15" fmla="val 49"/>
                <a:gd name="gd16" fmla="val 48"/>
                <a:gd name="gd17" fmla="val 151"/>
                <a:gd name="gd18" fmla="val 0"/>
                <a:gd name="gd19" fmla="*/ w 0 152"/>
                <a:gd name="gd20" fmla="*/ h 0 894"/>
                <a:gd name="gd21" fmla="*/ w 21600 152"/>
                <a:gd name="gd22" fmla="*/ h 21600 894"/>
              </a:gdLst>
              <a:ahLst/>
              <a:cxnLst/>
              <a:rect l="gd19" t="gd20" r="gd21" b="gd22"/>
              <a:pathLst>
                <a:path h="894" w="152">
                  <a:moveTo>
                    <a:pt x="gd1" y="gd2"/>
                  </a:moveTo>
                  <a:cubicBezTo>
                    <a:pt x="151" y="881"/>
                    <a:pt x="152" y="854"/>
                    <a:pt x="145" y="816"/>
                  </a:cubicBezTo>
                  <a:cubicBezTo>
                    <a:pt x="138" y="778"/>
                    <a:pt x="122" y="712"/>
                    <a:pt x="109" y="666"/>
                  </a:cubicBezTo>
                  <a:cubicBezTo>
                    <a:pt x="96" y="620"/>
                    <a:pt x="79" y="584"/>
                    <a:pt x="67" y="540"/>
                  </a:cubicBezTo>
                  <a:cubicBezTo>
                    <a:pt x="55" y="496"/>
                    <a:pt x="47" y="445"/>
                    <a:pt x="37" y="402"/>
                  </a:cubicBezTo>
                  <a:cubicBezTo>
                    <a:pt x="27" y="359"/>
                    <a:pt x="12" y="328"/>
                    <a:pt x="7" y="282"/>
                  </a:cubicBezTo>
                  <a:cubicBezTo>
                    <a:pt x="2" y="236"/>
                    <a:pt x="0" y="165"/>
                    <a:pt x="7" y="126"/>
                  </a:cubicBezTo>
                  <a:cubicBezTo>
                    <a:pt x="14" y="87"/>
                    <a:pt x="25" y="69"/>
                    <a:pt x="49" y="48"/>
                  </a:cubicBezTo>
                  <a:cubicBezTo>
                    <a:pt x="73" y="27"/>
                    <a:pt x="130" y="10"/>
                    <a:pt x="151" y="0"/>
                  </a:cubicBezTo>
                </a:path>
              </a:pathLst>
            </a:custGeom>
            <a:noFill/>
            <a:ln w="28575">
              <a:solidFill>
                <a:srgbClr val="0099CC"/>
              </a:solidFill>
              <a:prstDash val="dash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7348" name="Freeform 118"/>
            <p:cNvSpPr/>
            <p:nvPr/>
          </p:nvSpPr>
          <p:spPr>
            <a:xfrm rot="16200000" flipV="1" flipH="1">
              <a:off x="3734" y="2445"/>
              <a:ext cx="152" cy="894"/>
            </a:xfrm>
            <a:custGeom>
              <a:avLst/>
              <a:gdLst>
                <a:gd name="gd0" fmla="val 65536"/>
                <a:gd name="gd1" fmla="val 152"/>
                <a:gd name="gd2" fmla="val 894"/>
                <a:gd name="gd3" fmla="val 145"/>
                <a:gd name="gd4" fmla="val 816"/>
                <a:gd name="gd5" fmla="val 109"/>
                <a:gd name="gd6" fmla="val 666"/>
                <a:gd name="gd7" fmla="val 67"/>
                <a:gd name="gd8" fmla="val 540"/>
                <a:gd name="gd9" fmla="val 37"/>
                <a:gd name="gd10" fmla="val 402"/>
                <a:gd name="gd11" fmla="val 7"/>
                <a:gd name="gd12" fmla="val 282"/>
                <a:gd name="gd13" fmla="val 7"/>
                <a:gd name="gd14" fmla="val 126"/>
                <a:gd name="gd15" fmla="val 49"/>
                <a:gd name="gd16" fmla="val 48"/>
                <a:gd name="gd17" fmla="val 151"/>
                <a:gd name="gd18" fmla="val 0"/>
                <a:gd name="gd19" fmla="*/ w 0 152"/>
                <a:gd name="gd20" fmla="*/ h 0 894"/>
                <a:gd name="gd21" fmla="*/ w 21600 152"/>
                <a:gd name="gd22" fmla="*/ h 21600 894"/>
              </a:gdLst>
              <a:ahLst/>
              <a:cxnLst/>
              <a:rect l="gd19" t="gd20" r="gd21" b="gd22"/>
              <a:pathLst>
                <a:path h="894" w="152">
                  <a:moveTo>
                    <a:pt x="gd1" y="gd2"/>
                  </a:moveTo>
                  <a:cubicBezTo>
                    <a:pt x="151" y="881"/>
                    <a:pt x="152" y="854"/>
                    <a:pt x="145" y="816"/>
                  </a:cubicBezTo>
                  <a:cubicBezTo>
                    <a:pt x="138" y="778"/>
                    <a:pt x="122" y="712"/>
                    <a:pt x="109" y="666"/>
                  </a:cubicBezTo>
                  <a:cubicBezTo>
                    <a:pt x="96" y="620"/>
                    <a:pt x="79" y="584"/>
                    <a:pt x="67" y="540"/>
                  </a:cubicBezTo>
                  <a:cubicBezTo>
                    <a:pt x="55" y="496"/>
                    <a:pt x="47" y="445"/>
                    <a:pt x="37" y="402"/>
                  </a:cubicBezTo>
                  <a:cubicBezTo>
                    <a:pt x="27" y="359"/>
                    <a:pt x="12" y="328"/>
                    <a:pt x="7" y="282"/>
                  </a:cubicBezTo>
                  <a:cubicBezTo>
                    <a:pt x="2" y="236"/>
                    <a:pt x="0" y="165"/>
                    <a:pt x="7" y="126"/>
                  </a:cubicBezTo>
                  <a:cubicBezTo>
                    <a:pt x="14" y="87"/>
                    <a:pt x="25" y="69"/>
                    <a:pt x="49" y="48"/>
                  </a:cubicBezTo>
                  <a:cubicBezTo>
                    <a:pt x="73" y="27"/>
                    <a:pt x="130" y="10"/>
                    <a:pt x="151" y="0"/>
                  </a:cubicBezTo>
                </a:path>
              </a:pathLst>
            </a:custGeom>
            <a:noFill/>
            <a:ln w="28575">
              <a:solidFill>
                <a:srgbClr val="0099CC"/>
              </a:solidFill>
              <a:prstDash val="dash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7349" name="Line 119"/>
            <p:cNvSpPr/>
            <p:nvPr/>
          </p:nvSpPr>
          <p:spPr>
            <a:xfrm>
              <a:off x="4131" y="2737"/>
              <a:ext cx="272" cy="478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350" name="Line 120"/>
            <p:cNvSpPr/>
            <p:nvPr/>
          </p:nvSpPr>
          <p:spPr>
            <a:xfrm rot="16200000" flipV="1" flipH="1">
              <a:off x="4066" y="2914"/>
              <a:ext cx="136" cy="240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351" name="Text Box 121"/>
            <p:cNvSpPr/>
            <p:nvPr/>
          </p:nvSpPr>
          <p:spPr>
            <a:xfrm>
              <a:off x="4272" y="2917"/>
              <a:ext cx="377" cy="231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hangingPunct="1">
                <a:spcBef>
                  <a:spcPct val="50000"/>
                </a:spcBef>
                <a:buNone/>
              </a:pPr>
              <a:r>
                <a:rPr lang="en-US" b="1" i="1" sz="1800" u="none">
                  <a:solidFill>
                    <a:schemeClr val="tx2"/>
                  </a:solidFill>
                  <a:ea typeface="Arial Unicode MS" pitchFamily="34"/>
                </a:rPr>
                <a:t>Z</a:t>
              </a:r>
              <a:r>
                <a:rPr lang="en-US" b="1" baseline="-25000" i="0" sz="1800" u="none">
                  <a:solidFill>
                    <a:schemeClr val="tx2"/>
                  </a:solidFill>
                  <a:ea typeface="Arial Unicode MS" pitchFamily="34"/>
                </a:rPr>
                <a:t>1</a:t>
              </a:r>
            </a:p>
          </p:txBody>
        </p:sp>
        <p:sp>
          <p:nvSpPr>
            <p:cNvPr id="7352" name="Text Box 122"/>
            <p:cNvSpPr/>
            <p:nvPr/>
          </p:nvSpPr>
          <p:spPr>
            <a:xfrm>
              <a:off x="4054" y="2962"/>
              <a:ext cx="423" cy="231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hangingPunct="1">
                <a:spcBef>
                  <a:spcPct val="50000"/>
                </a:spcBef>
                <a:buNone/>
              </a:pPr>
              <a:r>
                <a:rPr lang="en-US" b="1" i="1" sz="1800" u="none">
                  <a:solidFill>
                    <a:schemeClr val="tx2"/>
                  </a:solidFill>
                  <a:ea typeface="Arial Unicode MS" pitchFamily="34"/>
                </a:rPr>
                <a:t>Z</a:t>
              </a:r>
              <a:r>
                <a:rPr lang="en-US" b="1" baseline="-25000" i="0" sz="1800" u="none">
                  <a:solidFill>
                    <a:schemeClr val="tx2"/>
                  </a:solidFill>
                  <a:ea typeface="Arial Unicode MS" pitchFamily="34"/>
                </a:rPr>
                <a:t>1</a:t>
              </a:r>
            </a:p>
          </p:txBody>
        </p:sp>
        <p:sp>
          <p:nvSpPr>
            <p:cNvPr id="7353" name="Text Box 123"/>
            <p:cNvSpPr/>
            <p:nvPr/>
          </p:nvSpPr>
          <p:spPr>
            <a:xfrm>
              <a:off x="4044" y="2781"/>
              <a:ext cx="424" cy="231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hangingPunct="1">
                <a:spcBef>
                  <a:spcPct val="50000"/>
                </a:spcBef>
                <a:buNone/>
              </a:pPr>
              <a:r>
                <a:rPr lang="en-US" b="1" i="1" sz="1800" u="none">
                  <a:solidFill>
                    <a:schemeClr val="tx2"/>
                  </a:solidFill>
                  <a:ea typeface="Arial Unicode MS" pitchFamily="34"/>
                </a:rPr>
                <a:t>Z</a:t>
              </a:r>
              <a:r>
                <a:rPr lang="en-US" b="1" baseline="-25000" i="0" sz="1800" u="none">
                  <a:solidFill>
                    <a:schemeClr val="tx2"/>
                  </a:solidFill>
                  <a:ea typeface="Arial Unicode MS" pitchFamily="34"/>
                </a:rPr>
                <a:t>1</a:t>
              </a:r>
            </a:p>
          </p:txBody>
        </p:sp>
        <p:grpSp>
          <p:nvGrpSpPr>
            <p:cNvPr id="7354" name="Group 124"/>
            <p:cNvGrpSpPr>
              <a:grpSpLocks/>
            </p:cNvGrpSpPr>
            <p:nvPr/>
          </p:nvGrpSpPr>
          <p:grpSpPr>
            <a:xfrm>
              <a:off x="4241" y="2432"/>
              <a:ext cx="299" cy="420"/>
              <a:chOff x="458" y="2069"/>
              <a:chExt cx="299" cy="420"/>
            </a:xfrm>
          </p:grpSpPr>
          <p:sp>
            <p:nvSpPr>
              <p:cNvPr id="7356" name="Arc 125"/>
              <p:cNvSpPr/>
              <p:nvPr/>
            </p:nvSpPr>
            <p:spPr>
              <a:xfrm rot="11172488" flipV="1">
                <a:off x="476" y="2377"/>
                <a:ext cx="224" cy="112"/>
              </a:xfrm>
              <a:custGeom>
                <a:avLst/>
                <a:gdLst>
                  <a:gd name="gd0" fmla="val 65536"/>
                  <a:gd name="gd1" fmla="val 0"/>
                  <a:gd name="gd2" fmla="val 18034"/>
                  <a:gd name="gd3" fmla="val 21304"/>
                  <a:gd name="gd4" fmla="val 0"/>
                  <a:gd name="gd5" fmla="val 42900"/>
                  <a:gd name="gd6" fmla="val 21190"/>
                  <a:gd name="gd7" fmla="val 0"/>
                  <a:gd name="gd8" fmla="val 18034"/>
                  <a:gd name="gd9" fmla="val 21304"/>
                  <a:gd name="gd10" fmla="val 0"/>
                  <a:gd name="gd11" fmla="val 42900"/>
                  <a:gd name="gd12" fmla="val 21190"/>
                  <a:gd name="gd13" fmla="val 21304"/>
                  <a:gd name="gd14" fmla="val 21600"/>
                  <a:gd name="gd15" fmla="val 0"/>
                  <a:gd name="gd16" fmla="val 18034"/>
                  <a:gd name="gd17" fmla="*/ w 0 42900"/>
                  <a:gd name="gd18" fmla="*/ h 0 21600"/>
                  <a:gd name="gd19" fmla="*/ w 21600 42900"/>
                  <a:gd name="gd20" fmla="*/ h 21600 21600"/>
                </a:gdLst>
                <a:ahLst/>
                <a:cxnLst/>
                <a:rect l="gd17" t="gd18" r="gd19" b="gd20"/>
                <a:pathLst>
                  <a:path h="21600" w="42900">
                    <a:moveTo>
                      <a:pt x="gd1" y="gd2"/>
                    </a:moveTo>
                    <a:cubicBezTo>
                      <a:pt x="1742" y="7625"/>
                      <a:pt x="10750" y="-1"/>
                      <a:pt x="21304" y="0"/>
                    </a:cubicBezTo>
                    <a:cubicBezTo>
                      <a:pt x="33073" y="0"/>
                      <a:pt x="42677" y="9423"/>
                      <a:pt x="42900" y="21190"/>
                    </a:cubicBezTo>
                    <a:moveTo>
                      <a:pt x="gd7" y="gd8"/>
                    </a:moveTo>
                    <a:cubicBezTo>
                      <a:pt x="1742" y="7625"/>
                      <a:pt x="10750" y="-1"/>
                      <a:pt x="21304" y="0"/>
                    </a:cubicBezTo>
                    <a:cubicBezTo>
                      <a:pt x="33073" y="0"/>
                      <a:pt x="42677" y="9423"/>
                      <a:pt x="42900" y="21190"/>
                    </a:cubicBezTo>
                    <a:lnTo>
                      <a:pt x="gd13" y="gd14"/>
                    </a:lnTo>
                    <a:lnTo>
                      <a:pt x="gd15" y="gd16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7357" name="Object 126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458" y="2069"/>
                <a:ext cx="299" cy="282"/>
              </a:xfrm>
              <a:prstGeom prst="rect">
                <a:avLst/>
              </a:prstGeom>
              <a:noFill/>
            </p:spPr>
          </p:pic>
        </p:grpSp>
        <p:sp>
          <p:nvSpPr>
            <p:cNvPr id="7355" name="Text Box 127"/>
            <p:cNvSpPr/>
            <p:nvPr/>
          </p:nvSpPr>
          <p:spPr>
            <a:xfrm>
              <a:off x="3315" y="3974"/>
              <a:ext cx="1905" cy="256"/>
            </a:xfrm>
            <a:prstGeom prst="rect">
              <a:avLst/>
            </a:prstGeom>
            <a:solidFill>
              <a:srgbClr val="FFFF99"/>
            </a:solidFill>
            <a:ln w="9524">
              <a:solidFill>
                <a:schemeClr val="tx2"/>
              </a:solidFill>
            </a:ln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ct val="50000"/>
                </a:spcBef>
                <a:buNone/>
              </a:pPr>
              <a:r>
                <a:rPr lang="zh-CN" b="1" i="0" sz="2000" u="none">
                  <a:solidFill>
                    <a:srgbClr val="005c00"/>
                  </a:solidFill>
                </a:rPr>
                <a:t>基本结构刚臂产生转角</a:t>
              </a:r>
              <a:r>
                <a:rPr lang="en-US" b="1" i="1" sz="2000" u="none">
                  <a:solidFill>
                    <a:srgbClr val="005c00"/>
                  </a:solidFill>
                </a:rPr>
                <a:t>Z</a:t>
              </a:r>
              <a:r>
                <a:rPr lang="en-US" b="1" baseline="-25000" i="0" sz="2000" u="none">
                  <a:solidFill>
                    <a:srgbClr val="005c00"/>
                  </a:solidFill>
                </a:rPr>
                <a:t>1</a:t>
              </a:r>
            </a:p>
          </p:txBody>
        </p:sp>
      </p:grpSp>
      <p:grpSp>
        <p:nvGrpSpPr>
          <p:cNvPr id="7173" name="Group 128"/>
          <p:cNvGrpSpPr>
            <a:grpSpLocks/>
          </p:cNvGrpSpPr>
          <p:nvPr/>
        </p:nvGrpSpPr>
        <p:grpSpPr>
          <a:xfrm>
            <a:off x="255587" y="1216025"/>
            <a:ext cx="3884612" cy="2376487"/>
            <a:chOff x="161" y="890"/>
            <a:chExt cx="2447" cy="1497"/>
          </a:xfrm>
        </p:grpSpPr>
        <p:grpSp>
          <p:nvGrpSpPr>
            <p:cNvPr id="7272" name="Group 129"/>
            <p:cNvGrpSpPr>
              <a:grpSpLocks/>
            </p:cNvGrpSpPr>
            <p:nvPr/>
          </p:nvGrpSpPr>
          <p:grpSpPr>
            <a:xfrm>
              <a:off x="161" y="911"/>
              <a:ext cx="2447" cy="1476"/>
              <a:chOff x="161" y="2634"/>
              <a:chExt cx="2447" cy="1476"/>
            </a:xfrm>
          </p:grpSpPr>
          <p:sp>
            <p:nvSpPr>
              <p:cNvPr id="7286" name="AutoShape 130"/>
              <p:cNvSpPr/>
              <p:nvPr/>
            </p:nvSpPr>
            <p:spPr>
              <a:xfrm rot="13171441">
                <a:off x="1416" y="2990"/>
                <a:ext cx="86" cy="147"/>
              </a:xfrm>
              <a:custGeom>
                <a:avLst>
                  <a:gd name="adj0" fmla="val 10800"/>
                </a:avLst>
                <a:gdLst>
                  <a:gd name="gd0" fmla="val 65536"/>
                  <a:gd name="gd1" fmla="val adj0"/>
                  <a:gd name="gd2" fmla="*/ adj0 1 2"/>
                  <a:gd name="gd3" fmla="+- gd2 10800 0"/>
                  <a:gd name="gd4" fmla="val gd1"/>
                  <a:gd name="gd5" fmla="val 0"/>
                  <a:gd name="gd6" fmla="val 0"/>
                  <a:gd name="gd7" fmla="val 21600"/>
                  <a:gd name="gd8" fmla="+- gd6 21600 0"/>
                  <a:gd name="gd9" fmla="+- gd7 0 0"/>
                  <a:gd name="gd10" fmla="*/ w 0 21600"/>
                  <a:gd name="gd11" fmla="*/ h 10800 21600"/>
                  <a:gd name="gd12" fmla="*/ w 10800 21600"/>
                  <a:gd name="gd13" fmla="*/ h 18000 21600"/>
                  <a:gd name="gd14" fmla="*/ w adj0 21600"/>
                  <a:gd name="gd15" fmla="*/ h 0 1"/>
                </a:gdLst>
                <a:ahLst>
                  <a:ahXY gdRefX="adj0" minX="adj0" maxX="0">
                    <a:pos x="gd14" y="gd15"/>
                  </a:ahXY>
                </a:ahLst>
                <a:cxnLst/>
                <a:rect l="gd10" t="gd11" r="gd12" b="gd13"/>
                <a:pathLst>
                  <a:path h="21600" w="21600">
                    <a:moveTo>
                      <a:pt x="gd4" y="gd5"/>
                    </a:moveTo>
                    <a:lnTo>
                      <a:pt x="gd6" y="gd7"/>
                    </a:lnTo>
                    <a:lnTo>
                      <a:pt x="gd8" y="gd9"/>
                    </a:lnTo>
                    <a:close/>
                  </a:path>
                </a:pathLst>
              </a:custGeom>
              <a:solidFill>
                <a:schemeClr val="tx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7287" name="Group 131"/>
              <p:cNvGrpSpPr>
                <a:grpSpLocks/>
              </p:cNvGrpSpPr>
              <p:nvPr/>
            </p:nvGrpSpPr>
            <p:grpSpPr>
              <a:xfrm>
                <a:off x="161" y="2634"/>
                <a:ext cx="2447" cy="1476"/>
                <a:chOff x="158" y="1281"/>
                <a:chExt cx="2447" cy="1476"/>
              </a:xfrm>
            </p:grpSpPr>
            <p:grpSp>
              <p:nvGrpSpPr>
                <p:cNvPr id="7288" name="Group 132"/>
                <p:cNvGrpSpPr>
                  <a:grpSpLocks/>
                </p:cNvGrpSpPr>
                <p:nvPr/>
              </p:nvGrpSpPr>
              <p:grpSpPr>
                <a:xfrm>
                  <a:off x="431" y="1281"/>
                  <a:ext cx="2001" cy="1476"/>
                  <a:chOff x="431" y="1281"/>
                  <a:chExt cx="2001" cy="1476"/>
                </a:xfrm>
              </p:grpSpPr>
              <p:grpSp>
                <p:nvGrpSpPr>
                  <p:cNvPr id="7293" name="Group 133"/>
                  <p:cNvGrpSpPr>
                    <a:grpSpLocks/>
                  </p:cNvGrpSpPr>
                  <p:nvPr/>
                </p:nvGrpSpPr>
                <p:grpSpPr>
                  <a:xfrm>
                    <a:off x="509" y="1557"/>
                    <a:ext cx="885" cy="206"/>
                    <a:chOff x="2448" y="1344"/>
                    <a:chExt cx="1152" cy="240"/>
                  </a:xfrm>
                </p:grpSpPr>
                <p:sp>
                  <p:nvSpPr>
                    <p:cNvPr id="7335" name="Line 134"/>
                    <p:cNvSpPr/>
                    <p:nvPr/>
                  </p:nvSpPr>
                  <p:spPr>
                    <a:xfrm>
                      <a:off x="2448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36" name="Line 135"/>
                    <p:cNvSpPr/>
                    <p:nvPr/>
                  </p:nvSpPr>
                  <p:spPr>
                    <a:xfrm>
                      <a:off x="2592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37" name="Line 136"/>
                    <p:cNvSpPr/>
                    <p:nvPr/>
                  </p:nvSpPr>
                  <p:spPr>
                    <a:xfrm>
                      <a:off x="2736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38" name="Line 137"/>
                    <p:cNvSpPr/>
                    <p:nvPr/>
                  </p:nvSpPr>
                  <p:spPr>
                    <a:xfrm>
                      <a:off x="2880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39" name="Line 138"/>
                    <p:cNvSpPr/>
                    <p:nvPr/>
                  </p:nvSpPr>
                  <p:spPr>
                    <a:xfrm>
                      <a:off x="3024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40" name="Line 139"/>
                    <p:cNvSpPr/>
                    <p:nvPr/>
                  </p:nvSpPr>
                  <p:spPr>
                    <a:xfrm>
                      <a:off x="3168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41" name="Line 140"/>
                    <p:cNvSpPr/>
                    <p:nvPr/>
                  </p:nvSpPr>
                  <p:spPr>
                    <a:xfrm>
                      <a:off x="3312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42" name="Line 141"/>
                    <p:cNvSpPr/>
                    <p:nvPr/>
                  </p:nvSpPr>
                  <p:spPr>
                    <a:xfrm>
                      <a:off x="3456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43" name="Line 142"/>
                    <p:cNvSpPr/>
                    <p:nvPr/>
                  </p:nvSpPr>
                  <p:spPr>
                    <a:xfrm>
                      <a:off x="2448" y="1344"/>
                      <a:ext cx="1152" cy="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44" name="Line 143"/>
                    <p:cNvSpPr/>
                    <p:nvPr/>
                  </p:nvSpPr>
                  <p:spPr>
                    <a:xfrm>
                      <a:off x="3600" y="1344"/>
                      <a:ext cx="0" cy="240"/>
                    </a:xfrm>
                    <a:prstGeom prst="line">
                      <a:avLst/>
                    </a:prstGeom>
                    <a:noFill/>
                    <a:ln w="9524">
                      <a:solidFill>
                        <a:schemeClr val="tx1"/>
                      </a:solidFill>
                      <a:tailEnd type="triangle" len="med" w="med"/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</p:grpSp>
              <p:grpSp>
                <p:nvGrpSpPr>
                  <p:cNvPr id="7294" name="Group 144"/>
                  <p:cNvGrpSpPr>
                    <a:grpSpLocks/>
                  </p:cNvGrpSpPr>
                  <p:nvPr/>
                </p:nvGrpSpPr>
                <p:grpSpPr>
                  <a:xfrm>
                    <a:off x="1245" y="2691"/>
                    <a:ext cx="277" cy="66"/>
                    <a:chOff x="5136" y="2256"/>
                    <a:chExt cx="432" cy="96"/>
                  </a:xfrm>
                </p:grpSpPr>
                <p:sp>
                  <p:nvSpPr>
                    <p:cNvPr id="7326" name="Line 145"/>
                    <p:cNvSpPr/>
                    <p:nvPr/>
                  </p:nvSpPr>
                  <p:spPr>
                    <a:xfrm>
                      <a:off x="5184" y="2256"/>
                      <a:ext cx="3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27" name="Line 146"/>
                    <p:cNvSpPr/>
                    <p:nvPr/>
                  </p:nvSpPr>
                  <p:spPr>
                    <a:xfrm flipV="1">
                      <a:off x="5184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28" name="Line 147"/>
                    <p:cNvSpPr/>
                    <p:nvPr/>
                  </p:nvSpPr>
                  <p:spPr>
                    <a:xfrm flipV="1">
                      <a:off x="5232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29" name="Line 148"/>
                    <p:cNvSpPr/>
                    <p:nvPr/>
                  </p:nvSpPr>
                  <p:spPr>
                    <a:xfrm flipV="1">
                      <a:off x="5280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30" name="Line 149"/>
                    <p:cNvSpPr/>
                    <p:nvPr/>
                  </p:nvSpPr>
                  <p:spPr>
                    <a:xfrm flipV="1">
                      <a:off x="5328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31" name="Line 150"/>
                    <p:cNvSpPr/>
                    <p:nvPr/>
                  </p:nvSpPr>
                  <p:spPr>
                    <a:xfrm flipV="1">
                      <a:off x="5376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32" name="Line 151"/>
                    <p:cNvSpPr/>
                    <p:nvPr/>
                  </p:nvSpPr>
                  <p:spPr>
                    <a:xfrm flipV="1">
                      <a:off x="5424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33" name="Line 152"/>
                    <p:cNvSpPr/>
                    <p:nvPr/>
                  </p:nvSpPr>
                  <p:spPr>
                    <a:xfrm flipV="1">
                      <a:off x="5472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34" name="Line 153"/>
                    <p:cNvSpPr/>
                    <p:nvPr/>
                  </p:nvSpPr>
                  <p:spPr>
                    <a:xfrm flipV="1">
                      <a:off x="5136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</p:grpSp>
              <p:sp>
                <p:nvSpPr>
                  <p:cNvPr id="7295" name="Line 154"/>
                  <p:cNvSpPr/>
                  <p:nvPr/>
                </p:nvSpPr>
                <p:spPr>
                  <a:xfrm flipV="1">
                    <a:off x="1394" y="1781"/>
                    <a:ext cx="0" cy="907"/>
                  </a:xfrm>
                  <a:prstGeom prst="line">
                    <a:avLst/>
                  </a:prstGeom>
                  <a:noFill/>
                  <a:ln w="38100">
                    <a:solidFill>
                      <a:srgbClr val="851907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7296" name="Line 155"/>
                  <p:cNvSpPr/>
                  <p:nvPr/>
                </p:nvSpPr>
                <p:spPr>
                  <a:xfrm rot="16200000" flipV="1">
                    <a:off x="1834" y="1322"/>
                    <a:ext cx="0" cy="907"/>
                  </a:xfrm>
                  <a:prstGeom prst="line">
                    <a:avLst/>
                  </a:prstGeom>
                  <a:noFill/>
                  <a:ln w="38100">
                    <a:solidFill>
                      <a:srgbClr val="851907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grpSp>
                <p:nvGrpSpPr>
                  <p:cNvPr id="7297" name="Group 156"/>
                  <p:cNvGrpSpPr>
                    <a:grpSpLocks/>
                  </p:cNvGrpSpPr>
                  <p:nvPr/>
                </p:nvGrpSpPr>
                <p:grpSpPr>
                  <a:xfrm>
                    <a:off x="2175" y="1766"/>
                    <a:ext cx="257" cy="210"/>
                    <a:chOff x="4612" y="2928"/>
                    <a:chExt cx="432" cy="384"/>
                  </a:xfrm>
                </p:grpSpPr>
                <p:sp>
                  <p:nvSpPr>
                    <p:cNvPr id="7314" name="Oval 157"/>
                    <p:cNvSpPr/>
                    <p:nvPr/>
                  </p:nvSpPr>
                  <p:spPr>
                    <a:xfrm>
                      <a:off x="4804" y="3120"/>
                      <a:ext cx="96" cy="9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4">
                      <a:solidFill>
                        <a:schemeClr val="tx1"/>
                      </a:solidFill>
                    </a:ln>
                  </p:spPr>
                  <p:txBody>
                    <a:bodyPr wrap="none" anchor="ctr" anchorCtr="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15" name="Line 158"/>
                    <p:cNvSpPr/>
                    <p:nvPr/>
                  </p:nvSpPr>
                  <p:spPr>
                    <a:xfrm>
                      <a:off x="4852" y="3024"/>
                      <a:ext cx="0" cy="96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7C00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16" name="Line 159"/>
                    <p:cNvSpPr/>
                    <p:nvPr/>
                  </p:nvSpPr>
                  <p:spPr>
                    <a:xfrm>
                      <a:off x="4660" y="3216"/>
                      <a:ext cx="3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17" name="Line 160"/>
                    <p:cNvSpPr/>
                    <p:nvPr/>
                  </p:nvSpPr>
                  <p:spPr>
                    <a:xfrm flipV="1">
                      <a:off x="4660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18" name="Line 161"/>
                    <p:cNvSpPr/>
                    <p:nvPr/>
                  </p:nvSpPr>
                  <p:spPr>
                    <a:xfrm flipV="1">
                      <a:off x="4708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19" name="Line 162"/>
                    <p:cNvSpPr/>
                    <p:nvPr/>
                  </p:nvSpPr>
                  <p:spPr>
                    <a:xfrm flipV="1">
                      <a:off x="4756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20" name="Line 163"/>
                    <p:cNvSpPr/>
                    <p:nvPr/>
                  </p:nvSpPr>
                  <p:spPr>
                    <a:xfrm flipV="1">
                      <a:off x="4804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21" name="Line 164"/>
                    <p:cNvSpPr/>
                    <p:nvPr/>
                  </p:nvSpPr>
                  <p:spPr>
                    <a:xfrm flipV="1">
                      <a:off x="4852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22" name="Line 165"/>
                    <p:cNvSpPr/>
                    <p:nvPr/>
                  </p:nvSpPr>
                  <p:spPr>
                    <a:xfrm flipV="1">
                      <a:off x="4900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23" name="Line 166"/>
                    <p:cNvSpPr/>
                    <p:nvPr/>
                  </p:nvSpPr>
                  <p:spPr>
                    <a:xfrm flipV="1">
                      <a:off x="4948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24" name="Line 167"/>
                    <p:cNvSpPr/>
                    <p:nvPr/>
                  </p:nvSpPr>
                  <p:spPr>
                    <a:xfrm flipV="1">
                      <a:off x="4612" y="321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25" name="Oval 168"/>
                    <p:cNvSpPr/>
                    <p:nvPr/>
                  </p:nvSpPr>
                  <p:spPr>
                    <a:xfrm>
                      <a:off x="4804" y="2928"/>
                      <a:ext cx="96" cy="9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4">
                      <a:solidFill>
                        <a:schemeClr val="tx1"/>
                      </a:solidFill>
                    </a:ln>
                  </p:spPr>
                  <p:txBody>
                    <a:bodyPr wrap="none" anchor="ctr" anchorCtr="0"/>
                    <a:lstStyle/>
                    <a:p>
                      <a:pPr/>
                      <a:endParaRPr dirty="0" sz="1400"/>
                    </a:p>
                  </p:txBody>
                </p:sp>
              </p:grpSp>
              <p:sp>
                <p:nvSpPr>
                  <p:cNvPr id="7298" name="Line 169"/>
                  <p:cNvSpPr/>
                  <p:nvPr/>
                </p:nvSpPr>
                <p:spPr>
                  <a:xfrm rot="16200000" flipV="1">
                    <a:off x="944" y="1325"/>
                    <a:ext cx="0" cy="907"/>
                  </a:xfrm>
                  <a:prstGeom prst="line">
                    <a:avLst/>
                  </a:prstGeom>
                  <a:noFill/>
                  <a:ln w="38100">
                    <a:solidFill>
                      <a:srgbClr val="851907"/>
                    </a:solidFill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7299" name="Line 170"/>
                  <p:cNvSpPr/>
                  <p:nvPr/>
                </p:nvSpPr>
                <p:spPr>
                  <a:xfrm flipV="1">
                    <a:off x="1842" y="1427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headEnd type="stealth" len="lg" w="sm"/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7300" name="Line 171"/>
                  <p:cNvSpPr/>
                  <p:nvPr/>
                </p:nvSpPr>
                <p:spPr>
                  <a:xfrm rot="16200000" flipV="1" flipH="1">
                    <a:off x="1226" y="2088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headEnd type="stealth" len="lg" w="sm"/>
                  </a:ln>
                </p:spPr>
                <p:txBody>
                  <a:bodyPr lIns="91440" tIns="45720" rIns="91440" bIns="45720"/>
                  <a:lstStyle/>
                  <a:p>
                    <a:pPr/>
                    <a:endParaRPr dirty="0" sz="1400"/>
                  </a:p>
                </p:txBody>
              </p:sp>
              <p:sp>
                <p:nvSpPr>
                  <p:cNvPr id="7301" name="Rectangle 172"/>
                  <p:cNvSpPr/>
                  <p:nvPr/>
                </p:nvSpPr>
                <p:spPr>
                  <a:xfrm>
                    <a:off x="866" y="2238"/>
                    <a:ext cx="384" cy="250"/>
                  </a:xfrm>
                  <a:prstGeom prst="rect">
                    <a:avLst/>
                  </a:prstGeom>
                  <a:noFill/>
                </p:spPr>
                <p:txBody>
                  <a:bodyPr lIns="91440" tIns="45720" rIns="91440" bIns="45720">
                    <a:spAutoFit/>
                  </a:bodyPr>
                  <a:lstStyle/>
                  <a:p>
                    <a:pPr marL="0" indent="0" lvl="0" algn="ctr" hangingPunct="1">
                      <a:spcBef>
                        <a:spcPts val="0"/>
                      </a:spcBef>
                      <a:buNone/>
                    </a:pPr>
                    <a:r>
                      <a:rPr lang="en-US" b="0" i="1" sz="2000" u="none"/>
                      <a:t>ql</a:t>
                    </a:r>
                  </a:p>
                </p:txBody>
              </p:sp>
              <p:sp>
                <p:nvSpPr>
                  <p:cNvPr id="7302" name="Rectangle 173"/>
                  <p:cNvSpPr/>
                  <p:nvPr/>
                </p:nvSpPr>
                <p:spPr>
                  <a:xfrm>
                    <a:off x="1770" y="1281"/>
                    <a:ext cx="384" cy="250"/>
                  </a:xfrm>
                  <a:prstGeom prst="rect">
                    <a:avLst/>
                  </a:prstGeom>
                  <a:noFill/>
                </p:spPr>
                <p:txBody>
                  <a:bodyPr lIns="91440" tIns="45720" rIns="91440" bIns="45720">
                    <a:spAutoFit/>
                  </a:bodyPr>
                  <a:lstStyle/>
                  <a:p>
                    <a:pPr marL="0" indent="0" lvl="0" algn="ctr" hangingPunct="1">
                      <a:spcBef>
                        <a:spcPts val="0"/>
                      </a:spcBef>
                      <a:buNone/>
                    </a:pPr>
                    <a:r>
                      <a:rPr lang="en-US" b="0" i="1" sz="2000" u="none"/>
                      <a:t>ql</a:t>
                    </a:r>
                  </a:p>
                </p:txBody>
              </p:sp>
              <p:grpSp>
                <p:nvGrpSpPr>
                  <p:cNvPr id="7303" name="Group 174"/>
                  <p:cNvGrpSpPr>
                    <a:grpSpLocks/>
                  </p:cNvGrpSpPr>
                  <p:nvPr/>
                </p:nvGrpSpPr>
                <p:grpSpPr>
                  <a:xfrm flipH="true" rot="-5400000">
                    <a:off x="426" y="1643"/>
                    <a:ext cx="66" cy="277"/>
                    <a:chOff x="5136" y="2256"/>
                    <a:chExt cx="432" cy="96"/>
                  </a:xfrm>
                </p:grpSpPr>
                <p:sp>
                  <p:nvSpPr>
                    <p:cNvPr id="7305" name="Line 175"/>
                    <p:cNvSpPr/>
                    <p:nvPr/>
                  </p:nvSpPr>
                  <p:spPr>
                    <a:xfrm>
                      <a:off x="5184" y="2256"/>
                      <a:ext cx="3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06" name="Line 176"/>
                    <p:cNvSpPr/>
                    <p:nvPr/>
                  </p:nvSpPr>
                  <p:spPr>
                    <a:xfrm flipV="1">
                      <a:off x="5184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07" name="Line 177"/>
                    <p:cNvSpPr/>
                    <p:nvPr/>
                  </p:nvSpPr>
                  <p:spPr>
                    <a:xfrm flipV="1">
                      <a:off x="5232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08" name="Line 178"/>
                    <p:cNvSpPr/>
                    <p:nvPr/>
                  </p:nvSpPr>
                  <p:spPr>
                    <a:xfrm flipV="1">
                      <a:off x="5280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09" name="Line 179"/>
                    <p:cNvSpPr/>
                    <p:nvPr/>
                  </p:nvSpPr>
                  <p:spPr>
                    <a:xfrm flipV="1">
                      <a:off x="5328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10" name="Line 180"/>
                    <p:cNvSpPr/>
                    <p:nvPr/>
                  </p:nvSpPr>
                  <p:spPr>
                    <a:xfrm flipV="1">
                      <a:off x="5376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11" name="Line 181"/>
                    <p:cNvSpPr/>
                    <p:nvPr/>
                  </p:nvSpPr>
                  <p:spPr>
                    <a:xfrm flipV="1">
                      <a:off x="5424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12" name="Line 182"/>
                    <p:cNvSpPr/>
                    <p:nvPr/>
                  </p:nvSpPr>
                  <p:spPr>
                    <a:xfrm flipV="1">
                      <a:off x="5472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  <p:sp>
                  <p:nvSpPr>
                    <p:cNvPr id="7313" name="Line 183"/>
                    <p:cNvSpPr/>
                    <p:nvPr/>
                  </p:nvSpPr>
                  <p:spPr>
                    <a:xfrm flipV="1">
                      <a:off x="5136" y="2256"/>
                      <a:ext cx="96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lIns="91440" tIns="45720" rIns="91440" bIns="45720"/>
                    <a:lstStyle/>
                    <a:p>
                      <a:pPr/>
                      <a:endParaRPr dirty="0" sz="1400"/>
                    </a:p>
                  </p:txBody>
                </p:sp>
              </p:grpSp>
              <p:sp>
                <p:nvSpPr>
                  <p:cNvPr id="7304" name="Rectangle 184"/>
                  <p:cNvSpPr/>
                  <p:nvPr/>
                </p:nvSpPr>
                <p:spPr>
                  <a:xfrm>
                    <a:off x="775" y="1285"/>
                    <a:ext cx="384" cy="250"/>
                  </a:xfrm>
                  <a:prstGeom prst="rect">
                    <a:avLst/>
                  </a:prstGeom>
                  <a:noFill/>
                </p:spPr>
                <p:txBody>
                  <a:bodyPr lIns="91440" tIns="45720" rIns="91440" bIns="45720">
                    <a:spAutoFit/>
                  </a:bodyPr>
                  <a:lstStyle/>
                  <a:p>
                    <a:pPr marL="0" indent="0" lvl="0" algn="ctr" hangingPunct="1">
                      <a:spcBef>
                        <a:spcPts val="0"/>
                      </a:spcBef>
                      <a:buNone/>
                    </a:pPr>
                    <a:r>
                      <a:rPr lang="en-US" b="0" i="1" sz="2000" u="none"/>
                      <a:t>q</a:t>
                    </a:r>
                  </a:p>
                </p:txBody>
              </p:sp>
            </p:grpSp>
            <p:sp>
              <p:nvSpPr>
                <p:cNvPr id="7289" name="Rectangle 185"/>
                <p:cNvSpPr/>
                <p:nvPr/>
              </p:nvSpPr>
              <p:spPr>
                <a:xfrm>
                  <a:off x="1398" y="1579"/>
                  <a:ext cx="384" cy="231"/>
                </a:xfrm>
                <a:prstGeom prst="rect">
                  <a:avLst/>
                </a:prstGeom>
                <a:noFill/>
              </p:spPr>
              <p:txBody>
                <a:bodyPr lIns="91440" tIns="45720" rIns="91440" bIns="45720">
                  <a:spAutoFit/>
                </a:bodyPr>
                <a:lstStyle/>
                <a:p>
                  <a:pPr marL="0" indent="0" lvl="0" algn="ctr" hangingPunct="1">
                    <a:spcBef>
                      <a:spcPts val="0"/>
                    </a:spcBef>
                    <a:buNone/>
                  </a:pPr>
                  <a:r>
                    <a:rPr lang="en-US" b="0" i="1" sz="1800" u="none"/>
                    <a:t>A</a:t>
                  </a:r>
                </a:p>
              </p:txBody>
            </p:sp>
            <p:sp>
              <p:nvSpPr>
                <p:cNvPr id="7290" name="Rectangle 186"/>
                <p:cNvSpPr/>
                <p:nvPr/>
              </p:nvSpPr>
              <p:spPr>
                <a:xfrm>
                  <a:off x="1268" y="2495"/>
                  <a:ext cx="384" cy="231"/>
                </a:xfrm>
                <a:prstGeom prst="rect">
                  <a:avLst/>
                </a:prstGeom>
                <a:noFill/>
              </p:spPr>
              <p:txBody>
                <a:bodyPr lIns="91440" tIns="45720" rIns="91440" bIns="45720">
                  <a:spAutoFit/>
                </a:bodyPr>
                <a:lstStyle/>
                <a:p>
                  <a:pPr marL="0" indent="0" lvl="0" algn="ctr" hangingPunct="1">
                    <a:spcBef>
                      <a:spcPts val="0"/>
                    </a:spcBef>
                    <a:buNone/>
                  </a:pPr>
                  <a:r>
                    <a:rPr lang="en-US" b="0" i="1" sz="1800" u="none"/>
                    <a:t>B</a:t>
                  </a:r>
                </a:p>
              </p:txBody>
            </p:sp>
            <p:sp>
              <p:nvSpPr>
                <p:cNvPr id="7291" name="Rectangle 187"/>
                <p:cNvSpPr/>
                <p:nvPr/>
              </p:nvSpPr>
              <p:spPr>
                <a:xfrm>
                  <a:off x="158" y="1730"/>
                  <a:ext cx="384" cy="231"/>
                </a:xfrm>
                <a:prstGeom prst="rect">
                  <a:avLst/>
                </a:prstGeom>
                <a:noFill/>
              </p:spPr>
              <p:txBody>
                <a:bodyPr lIns="91440" tIns="45720" rIns="91440" bIns="45720">
                  <a:spAutoFit/>
                </a:bodyPr>
                <a:lstStyle/>
                <a:p>
                  <a:pPr marL="0" indent="0" lvl="0" algn="ctr" hangingPunct="1">
                    <a:spcBef>
                      <a:spcPts val="0"/>
                    </a:spcBef>
                    <a:buNone/>
                  </a:pPr>
                  <a:r>
                    <a:rPr lang="en-US" b="0" i="1" sz="1800" u="none"/>
                    <a:t>C</a:t>
                  </a:r>
                </a:p>
              </p:txBody>
            </p:sp>
            <p:sp>
              <p:nvSpPr>
                <p:cNvPr id="7292" name="Rectangle 188"/>
                <p:cNvSpPr/>
                <p:nvPr/>
              </p:nvSpPr>
              <p:spPr>
                <a:xfrm>
                  <a:off x="2221" y="1697"/>
                  <a:ext cx="384" cy="231"/>
                </a:xfrm>
                <a:prstGeom prst="rect">
                  <a:avLst/>
                </a:prstGeom>
                <a:noFill/>
              </p:spPr>
              <p:txBody>
                <a:bodyPr lIns="91440" tIns="45720" rIns="91440" bIns="45720">
                  <a:spAutoFit/>
                </a:bodyPr>
                <a:lstStyle/>
                <a:p>
                  <a:pPr marL="0" indent="0" lvl="0" algn="ctr" hangingPunct="1">
                    <a:spcBef>
                      <a:spcPts val="0"/>
                    </a:spcBef>
                    <a:buNone/>
                  </a:pPr>
                  <a:r>
                    <a:rPr lang="en-US" b="0" i="1" sz="1800" u="none"/>
                    <a:t>D</a:t>
                  </a:r>
                </a:p>
              </p:txBody>
            </p:sp>
          </p:grpSp>
        </p:grpSp>
        <p:sp>
          <p:nvSpPr>
            <p:cNvPr id="7273" name="Text Box 189"/>
            <p:cNvSpPr/>
            <p:nvPr/>
          </p:nvSpPr>
          <p:spPr>
            <a:xfrm>
              <a:off x="1610" y="1797"/>
              <a:ext cx="771" cy="256"/>
            </a:xfrm>
            <a:prstGeom prst="rect">
              <a:avLst/>
            </a:prstGeom>
            <a:solidFill>
              <a:srgbClr val="FFFF99"/>
            </a:solidFill>
            <a:ln w="9524">
              <a:solidFill>
                <a:schemeClr val="tx2"/>
              </a:solidFill>
            </a:ln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ct val="50000"/>
                </a:spcBef>
                <a:buNone/>
              </a:pPr>
              <a:r>
                <a:rPr lang="zh-CN" b="1" i="0" sz="2000" u="none">
                  <a:solidFill>
                    <a:srgbClr val="005c00"/>
                  </a:solidFill>
                </a:rPr>
                <a:t>基本体系</a:t>
              </a:r>
            </a:p>
          </p:txBody>
        </p:sp>
        <p:grpSp>
          <p:nvGrpSpPr>
            <p:cNvPr id="7274" name="Group 190"/>
            <p:cNvGrpSpPr>
              <a:grpSpLocks/>
            </p:cNvGrpSpPr>
            <p:nvPr/>
          </p:nvGrpSpPr>
          <p:grpSpPr>
            <a:xfrm>
              <a:off x="1249" y="890"/>
              <a:ext cx="542" cy="430"/>
              <a:chOff x="1736" y="2160"/>
              <a:chExt cx="542" cy="430"/>
            </a:xfrm>
          </p:grpSpPr>
          <p:sp>
            <p:nvSpPr>
              <p:cNvPr id="7284" name="Arc 191"/>
              <p:cNvSpPr/>
              <p:nvPr/>
            </p:nvSpPr>
            <p:spPr>
              <a:xfrm rot="11172488" flipV="1">
                <a:off x="1882" y="2478"/>
                <a:ext cx="224" cy="112"/>
              </a:xfrm>
              <a:custGeom>
                <a:avLst/>
                <a:gdLst>
                  <a:gd name="gd0" fmla="val 65536"/>
                  <a:gd name="gd1" fmla="val 0"/>
                  <a:gd name="gd2" fmla="val 18034"/>
                  <a:gd name="gd3" fmla="val 21304"/>
                  <a:gd name="gd4" fmla="val 0"/>
                  <a:gd name="gd5" fmla="val 42900"/>
                  <a:gd name="gd6" fmla="val 21190"/>
                  <a:gd name="gd7" fmla="val 0"/>
                  <a:gd name="gd8" fmla="val 18034"/>
                  <a:gd name="gd9" fmla="val 21304"/>
                  <a:gd name="gd10" fmla="val 0"/>
                  <a:gd name="gd11" fmla="val 42900"/>
                  <a:gd name="gd12" fmla="val 21190"/>
                  <a:gd name="gd13" fmla="val 21304"/>
                  <a:gd name="gd14" fmla="val 21600"/>
                  <a:gd name="gd15" fmla="val 0"/>
                  <a:gd name="gd16" fmla="val 18034"/>
                  <a:gd name="gd17" fmla="*/ w 0 42900"/>
                  <a:gd name="gd18" fmla="*/ h 0 21600"/>
                  <a:gd name="gd19" fmla="*/ w 21600 42900"/>
                  <a:gd name="gd20" fmla="*/ h 21600 21600"/>
                </a:gdLst>
                <a:ahLst/>
                <a:cxnLst/>
                <a:rect l="gd17" t="gd18" r="gd19" b="gd20"/>
                <a:pathLst>
                  <a:path h="21600" w="42900">
                    <a:moveTo>
                      <a:pt x="gd1" y="gd2"/>
                    </a:moveTo>
                    <a:cubicBezTo>
                      <a:pt x="1742" y="7625"/>
                      <a:pt x="10750" y="-1"/>
                      <a:pt x="21304" y="0"/>
                    </a:cubicBezTo>
                    <a:cubicBezTo>
                      <a:pt x="33073" y="0"/>
                      <a:pt x="42677" y="9423"/>
                      <a:pt x="42900" y="21190"/>
                    </a:cubicBezTo>
                    <a:moveTo>
                      <a:pt x="gd7" y="gd8"/>
                    </a:moveTo>
                    <a:cubicBezTo>
                      <a:pt x="1742" y="7625"/>
                      <a:pt x="10750" y="-1"/>
                      <a:pt x="21304" y="0"/>
                    </a:cubicBezTo>
                    <a:cubicBezTo>
                      <a:pt x="33073" y="0"/>
                      <a:pt x="42677" y="9423"/>
                      <a:pt x="42900" y="21190"/>
                    </a:cubicBezTo>
                    <a:lnTo>
                      <a:pt x="gd13" y="gd14"/>
                    </a:lnTo>
                    <a:lnTo>
                      <a:pt x="gd15" y="gd16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7285" name="Object 192"/>
              <p:cNvPicPr/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1736" y="2160"/>
                <a:ext cx="542" cy="271"/>
              </a:xfrm>
              <a:prstGeom prst="rect">
                <a:avLst/>
              </a:prstGeom>
              <a:noFill/>
            </p:spPr>
          </p:pic>
        </p:grpSp>
        <p:grpSp>
          <p:nvGrpSpPr>
            <p:cNvPr id="7275" name="Group 193"/>
            <p:cNvGrpSpPr>
              <a:grpSpLocks/>
            </p:cNvGrpSpPr>
            <p:nvPr/>
          </p:nvGrpSpPr>
          <p:grpSpPr>
            <a:xfrm>
              <a:off x="503" y="1171"/>
              <a:ext cx="1802" cy="1129"/>
              <a:chOff x="494" y="1275"/>
              <a:chExt cx="1802" cy="1129"/>
            </a:xfrm>
          </p:grpSpPr>
          <p:sp>
            <p:nvSpPr>
              <p:cNvPr id="7276" name="Freeform 194"/>
              <p:cNvSpPr/>
              <p:nvPr/>
            </p:nvSpPr>
            <p:spPr>
              <a:xfrm>
                <a:off x="1399" y="1502"/>
                <a:ext cx="897" cy="190"/>
              </a:xfrm>
              <a:custGeom>
                <a:avLst/>
                <a:gdLst>
                  <a:gd name="gd0" fmla="val 65536"/>
                  <a:gd name="gd1" fmla="val 0"/>
                  <a:gd name="gd2" fmla="val 13"/>
                  <a:gd name="gd3" fmla="val 48"/>
                  <a:gd name="gd4" fmla="val 86"/>
                  <a:gd name="gd5" fmla="val 132"/>
                  <a:gd name="gd6" fmla="val 140"/>
                  <a:gd name="gd7" fmla="val 264"/>
                  <a:gd name="gd8" fmla="val 176"/>
                  <a:gd name="gd9" fmla="val 450"/>
                  <a:gd name="gd10" fmla="val 188"/>
                  <a:gd name="gd11" fmla="val 600"/>
                  <a:gd name="gd12" fmla="val 164"/>
                  <a:gd name="gd13" fmla="val 768"/>
                  <a:gd name="gd14" fmla="val 92"/>
                  <a:gd name="gd15" fmla="val 897"/>
                  <a:gd name="gd16" fmla="val 0"/>
                  <a:gd name="gd17" fmla="*/ w 0 897"/>
                  <a:gd name="gd18" fmla="*/ h 0 190"/>
                  <a:gd name="gd19" fmla="*/ w 21600 897"/>
                  <a:gd name="gd20" fmla="*/ h 21600 190"/>
                </a:gdLst>
                <a:ahLst/>
                <a:cxnLst/>
                <a:rect l="gd17" t="gd18" r="gd19" b="gd20"/>
                <a:pathLst>
                  <a:path h="190" w="897">
                    <a:moveTo>
                      <a:pt x="gd1" y="gd2"/>
                    </a:moveTo>
                    <a:cubicBezTo>
                      <a:pt x="8" y="25"/>
                      <a:pt x="26" y="65"/>
                      <a:pt x="48" y="86"/>
                    </a:cubicBezTo>
                    <a:cubicBezTo>
                      <a:pt x="70" y="107"/>
                      <a:pt x="96" y="125"/>
                      <a:pt x="132" y="140"/>
                    </a:cubicBezTo>
                    <a:cubicBezTo>
                      <a:pt x="168" y="155"/>
                      <a:pt x="211" y="168"/>
                      <a:pt x="264" y="176"/>
                    </a:cubicBezTo>
                    <a:cubicBezTo>
                      <a:pt x="317" y="184"/>
                      <a:pt x="394" y="190"/>
                      <a:pt x="450" y="188"/>
                    </a:cubicBezTo>
                    <a:cubicBezTo>
                      <a:pt x="506" y="186"/>
                      <a:pt x="547" y="180"/>
                      <a:pt x="600" y="164"/>
                    </a:cubicBezTo>
                    <a:cubicBezTo>
                      <a:pt x="653" y="148"/>
                      <a:pt x="719" y="119"/>
                      <a:pt x="768" y="92"/>
                    </a:cubicBezTo>
                    <a:cubicBezTo>
                      <a:pt x="817" y="65"/>
                      <a:pt x="870" y="19"/>
                      <a:pt x="897" y="0"/>
                    </a:cubicBezTo>
                  </a:path>
                </a:pathLst>
              </a:custGeom>
              <a:noFill/>
              <a:ln w="28575">
                <a:solidFill>
                  <a:srgbClr val="0099CC"/>
                </a:solidFill>
                <a:prstDash val="dash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7277" name="Freeform 195"/>
              <p:cNvSpPr/>
              <p:nvPr/>
            </p:nvSpPr>
            <p:spPr>
              <a:xfrm>
                <a:off x="1236" y="1510"/>
                <a:ext cx="152" cy="894"/>
              </a:xfrm>
              <a:custGeom>
                <a:avLst/>
                <a:gdLst>
                  <a:gd name="gd0" fmla="val 65536"/>
                  <a:gd name="gd1" fmla="val 152"/>
                  <a:gd name="gd2" fmla="val 894"/>
                  <a:gd name="gd3" fmla="val 145"/>
                  <a:gd name="gd4" fmla="val 816"/>
                  <a:gd name="gd5" fmla="val 109"/>
                  <a:gd name="gd6" fmla="val 666"/>
                  <a:gd name="gd7" fmla="val 67"/>
                  <a:gd name="gd8" fmla="val 540"/>
                  <a:gd name="gd9" fmla="val 37"/>
                  <a:gd name="gd10" fmla="val 402"/>
                  <a:gd name="gd11" fmla="val 7"/>
                  <a:gd name="gd12" fmla="val 282"/>
                  <a:gd name="gd13" fmla="val 7"/>
                  <a:gd name="gd14" fmla="val 126"/>
                  <a:gd name="gd15" fmla="val 49"/>
                  <a:gd name="gd16" fmla="val 48"/>
                  <a:gd name="gd17" fmla="val 151"/>
                  <a:gd name="gd18" fmla="val 0"/>
                  <a:gd name="gd19" fmla="*/ w 0 152"/>
                  <a:gd name="gd20" fmla="*/ h 0 894"/>
                  <a:gd name="gd21" fmla="*/ w 21600 152"/>
                  <a:gd name="gd22" fmla="*/ h 21600 894"/>
                </a:gdLst>
                <a:ahLst/>
                <a:cxnLst/>
                <a:rect l="gd19" t="gd20" r="gd21" b="gd22"/>
                <a:pathLst>
                  <a:path h="894" w="152">
                    <a:moveTo>
                      <a:pt x="gd1" y="gd2"/>
                    </a:moveTo>
                    <a:cubicBezTo>
                      <a:pt x="151" y="881"/>
                      <a:pt x="152" y="854"/>
                      <a:pt x="145" y="816"/>
                    </a:cubicBezTo>
                    <a:cubicBezTo>
                      <a:pt x="138" y="778"/>
                      <a:pt x="122" y="712"/>
                      <a:pt x="109" y="666"/>
                    </a:cubicBezTo>
                    <a:cubicBezTo>
                      <a:pt x="96" y="620"/>
                      <a:pt x="79" y="584"/>
                      <a:pt x="67" y="540"/>
                    </a:cubicBezTo>
                    <a:cubicBezTo>
                      <a:pt x="55" y="496"/>
                      <a:pt x="47" y="445"/>
                      <a:pt x="37" y="402"/>
                    </a:cubicBezTo>
                    <a:cubicBezTo>
                      <a:pt x="27" y="359"/>
                      <a:pt x="12" y="328"/>
                      <a:pt x="7" y="282"/>
                    </a:cubicBezTo>
                    <a:cubicBezTo>
                      <a:pt x="2" y="236"/>
                      <a:pt x="0" y="165"/>
                      <a:pt x="7" y="126"/>
                    </a:cubicBezTo>
                    <a:cubicBezTo>
                      <a:pt x="14" y="87"/>
                      <a:pt x="25" y="69"/>
                      <a:pt x="49" y="48"/>
                    </a:cubicBezTo>
                    <a:cubicBezTo>
                      <a:pt x="73" y="27"/>
                      <a:pt x="130" y="10"/>
                      <a:pt x="151" y="0"/>
                    </a:cubicBezTo>
                  </a:path>
                </a:pathLst>
              </a:custGeom>
              <a:noFill/>
              <a:ln w="28575">
                <a:solidFill>
                  <a:srgbClr val="0099CC"/>
                </a:solidFill>
                <a:prstDash val="dash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7278" name="Freeform 196"/>
              <p:cNvSpPr/>
              <p:nvPr/>
            </p:nvSpPr>
            <p:spPr>
              <a:xfrm rot="16200000" flipV="1" flipH="1">
                <a:off x="865" y="983"/>
                <a:ext cx="152" cy="894"/>
              </a:xfrm>
              <a:custGeom>
                <a:avLst/>
                <a:gdLst>
                  <a:gd name="gd0" fmla="val 65536"/>
                  <a:gd name="gd1" fmla="val 152"/>
                  <a:gd name="gd2" fmla="val 894"/>
                  <a:gd name="gd3" fmla="val 145"/>
                  <a:gd name="gd4" fmla="val 816"/>
                  <a:gd name="gd5" fmla="val 109"/>
                  <a:gd name="gd6" fmla="val 666"/>
                  <a:gd name="gd7" fmla="val 67"/>
                  <a:gd name="gd8" fmla="val 540"/>
                  <a:gd name="gd9" fmla="val 37"/>
                  <a:gd name="gd10" fmla="val 402"/>
                  <a:gd name="gd11" fmla="val 7"/>
                  <a:gd name="gd12" fmla="val 282"/>
                  <a:gd name="gd13" fmla="val 7"/>
                  <a:gd name="gd14" fmla="val 126"/>
                  <a:gd name="gd15" fmla="val 49"/>
                  <a:gd name="gd16" fmla="val 48"/>
                  <a:gd name="gd17" fmla="val 151"/>
                  <a:gd name="gd18" fmla="val 0"/>
                  <a:gd name="gd19" fmla="*/ w 0 152"/>
                  <a:gd name="gd20" fmla="*/ h 0 894"/>
                  <a:gd name="gd21" fmla="*/ w 21600 152"/>
                  <a:gd name="gd22" fmla="*/ h 21600 894"/>
                </a:gdLst>
                <a:ahLst/>
                <a:cxnLst/>
                <a:rect l="gd19" t="gd20" r="gd21" b="gd22"/>
                <a:pathLst>
                  <a:path h="894" w="152">
                    <a:moveTo>
                      <a:pt x="gd1" y="gd2"/>
                    </a:moveTo>
                    <a:cubicBezTo>
                      <a:pt x="151" y="881"/>
                      <a:pt x="152" y="854"/>
                      <a:pt x="145" y="816"/>
                    </a:cubicBezTo>
                    <a:cubicBezTo>
                      <a:pt x="138" y="778"/>
                      <a:pt x="122" y="712"/>
                      <a:pt x="109" y="666"/>
                    </a:cubicBezTo>
                    <a:cubicBezTo>
                      <a:pt x="96" y="620"/>
                      <a:pt x="79" y="584"/>
                      <a:pt x="67" y="540"/>
                    </a:cubicBezTo>
                    <a:cubicBezTo>
                      <a:pt x="55" y="496"/>
                      <a:pt x="47" y="445"/>
                      <a:pt x="37" y="402"/>
                    </a:cubicBezTo>
                    <a:cubicBezTo>
                      <a:pt x="27" y="359"/>
                      <a:pt x="12" y="328"/>
                      <a:pt x="7" y="282"/>
                    </a:cubicBezTo>
                    <a:cubicBezTo>
                      <a:pt x="2" y="236"/>
                      <a:pt x="0" y="165"/>
                      <a:pt x="7" y="126"/>
                    </a:cubicBezTo>
                    <a:cubicBezTo>
                      <a:pt x="14" y="87"/>
                      <a:pt x="25" y="69"/>
                      <a:pt x="49" y="48"/>
                    </a:cubicBezTo>
                    <a:cubicBezTo>
                      <a:pt x="73" y="27"/>
                      <a:pt x="130" y="10"/>
                      <a:pt x="151" y="0"/>
                    </a:cubicBezTo>
                  </a:path>
                </a:pathLst>
              </a:custGeom>
              <a:noFill/>
              <a:ln w="28575">
                <a:solidFill>
                  <a:srgbClr val="0099CC"/>
                </a:solidFill>
                <a:prstDash val="dash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sp>
            <p:nvSpPr>
              <p:cNvPr id="7279" name="Line 197"/>
              <p:cNvSpPr/>
              <p:nvPr/>
            </p:nvSpPr>
            <p:spPr>
              <a:xfrm>
                <a:off x="1262" y="1275"/>
                <a:ext cx="272" cy="478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80" name="Line 198"/>
              <p:cNvSpPr/>
              <p:nvPr/>
            </p:nvSpPr>
            <p:spPr>
              <a:xfrm rot="16200000" flipV="1" flipH="1">
                <a:off x="1197" y="1452"/>
                <a:ext cx="136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81" name="Text Box 199"/>
              <p:cNvSpPr/>
              <p:nvPr/>
            </p:nvSpPr>
            <p:spPr>
              <a:xfrm>
                <a:off x="1403" y="1455"/>
                <a:ext cx="298" cy="231"/>
              </a:xfrm>
              <a:prstGeom prst="rect">
                <a:avLst/>
              </a:prstGeom>
              <a:noFill/>
            </p:spPr>
            <p:txBody>
              <a:bodyPr lIns="91440" tIns="45720" rIns="91440" bIns="45720">
                <a:spAutoFit/>
              </a:bodyPr>
              <a:lstStyle/>
              <a:p>
                <a:pPr marL="0" indent="0" lvl="0" hangingPunct="1">
                  <a:spcBef>
                    <a:spcPct val="50000"/>
                  </a:spcBef>
                  <a:buNone/>
                </a:pPr>
                <a:r>
                  <a:rPr lang="en-US" b="1" i="1" sz="1800" u="none">
                    <a:solidFill>
                      <a:schemeClr val="tx2"/>
                    </a:solidFill>
                    <a:ea typeface="Arial Unicode MS" pitchFamily="34"/>
                  </a:rPr>
                  <a:t>Z</a:t>
                </a:r>
                <a:r>
                  <a:rPr lang="en-US" b="1" baseline="-25000" i="0" sz="1800" u="none">
                    <a:solidFill>
                      <a:schemeClr val="tx2"/>
                    </a:solidFill>
                    <a:ea typeface="Arial Unicode MS" pitchFamily="34"/>
                  </a:rPr>
                  <a:t>1</a:t>
                </a:r>
              </a:p>
            </p:txBody>
          </p:sp>
          <p:sp>
            <p:nvSpPr>
              <p:cNvPr id="7282" name="Text Box 200"/>
              <p:cNvSpPr/>
              <p:nvPr/>
            </p:nvSpPr>
            <p:spPr>
              <a:xfrm>
                <a:off x="1183" y="1510"/>
                <a:ext cx="298" cy="231"/>
              </a:xfrm>
              <a:prstGeom prst="rect">
                <a:avLst/>
              </a:prstGeom>
              <a:noFill/>
            </p:spPr>
            <p:txBody>
              <a:bodyPr lIns="91440" tIns="45720" rIns="91440" bIns="45720">
                <a:spAutoFit/>
              </a:bodyPr>
              <a:lstStyle/>
              <a:p>
                <a:pPr marL="0" indent="0" lvl="0" hangingPunct="1">
                  <a:spcBef>
                    <a:spcPct val="50000"/>
                  </a:spcBef>
                  <a:buNone/>
                </a:pPr>
                <a:r>
                  <a:rPr lang="en-US" b="1" i="1" sz="1800" u="none">
                    <a:solidFill>
                      <a:schemeClr val="tx2"/>
                    </a:solidFill>
                    <a:ea typeface="Arial Unicode MS" pitchFamily="34"/>
                  </a:rPr>
                  <a:t>Z</a:t>
                </a:r>
                <a:r>
                  <a:rPr lang="en-US" b="1" baseline="-25000" i="0" sz="1800" u="none">
                    <a:solidFill>
                      <a:schemeClr val="tx2"/>
                    </a:solidFill>
                    <a:ea typeface="Arial Unicode MS" pitchFamily="34"/>
                  </a:rPr>
                  <a:t>1</a:t>
                </a:r>
              </a:p>
            </p:txBody>
          </p:sp>
          <p:sp>
            <p:nvSpPr>
              <p:cNvPr id="7283" name="Text Box 201"/>
              <p:cNvSpPr/>
              <p:nvPr/>
            </p:nvSpPr>
            <p:spPr>
              <a:xfrm>
                <a:off x="1138" y="1298"/>
                <a:ext cx="298" cy="231"/>
              </a:xfrm>
              <a:prstGeom prst="rect">
                <a:avLst/>
              </a:prstGeom>
              <a:noFill/>
            </p:spPr>
            <p:txBody>
              <a:bodyPr lIns="91440" tIns="45720" rIns="91440" bIns="45720">
                <a:spAutoFit/>
              </a:bodyPr>
              <a:lstStyle/>
              <a:p>
                <a:pPr marL="0" indent="0" lvl="0" hangingPunct="1">
                  <a:spcBef>
                    <a:spcPct val="50000"/>
                  </a:spcBef>
                  <a:buNone/>
                </a:pPr>
                <a:r>
                  <a:rPr lang="en-US" b="1" i="1" sz="1800" u="none">
                    <a:solidFill>
                      <a:schemeClr val="tx2"/>
                    </a:solidFill>
                    <a:ea typeface="Arial Unicode MS" pitchFamily="34"/>
                  </a:rPr>
                  <a:t>Z</a:t>
                </a:r>
                <a:r>
                  <a:rPr lang="en-US" b="1" baseline="-25000" i="0" sz="1800" u="none">
                    <a:solidFill>
                      <a:schemeClr val="tx2"/>
                    </a:solidFill>
                    <a:ea typeface="Arial Unicode MS" pitchFamily="34"/>
                  </a:rPr>
                  <a:t>1</a:t>
                </a:r>
              </a:p>
            </p:txBody>
          </p:sp>
        </p:grpSp>
      </p:grpSp>
      <p:pic>
        <p:nvPicPr>
          <p:cNvPr id="7174" name="Object 260"/>
          <p:cNvPicPr/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987675" y="5084762"/>
            <a:ext cx="3240087" cy="73501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175" name="Object 261"/>
          <p:cNvPicPr/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55650" y="5176837"/>
            <a:ext cx="649287" cy="552450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7176" name="Group 263"/>
          <p:cNvGrpSpPr>
            <a:grpSpLocks/>
          </p:cNvGrpSpPr>
          <p:nvPr/>
        </p:nvGrpSpPr>
        <p:grpSpPr>
          <a:xfrm>
            <a:off x="2843212" y="276225"/>
            <a:ext cx="2994025" cy="474662"/>
            <a:chOff x="2086" y="1958"/>
            <a:chExt cx="1886" cy="299"/>
          </a:xfrm>
        </p:grpSpPr>
        <p:pic>
          <p:nvPicPr>
            <p:cNvPr id="7270" name="Object 264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2517" y="1958"/>
              <a:ext cx="1455" cy="299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7271" name="AutoShape 265"/>
            <p:cNvSpPr/>
            <p:nvPr/>
          </p:nvSpPr>
          <p:spPr>
            <a:xfrm flipH="1">
              <a:off x="2086" y="2033"/>
              <a:ext cx="240" cy="144"/>
            </a:xfrm>
            <a:prstGeom prst="leftArrow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</p:grpSp>
      <p:pic>
        <p:nvPicPr>
          <p:cNvPr id="7177" name="Object 266"/>
          <p:cNvPicPr/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49300" y="2865437"/>
            <a:ext cx="519112" cy="42227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178" name="Object 267"/>
          <p:cNvPicPr/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348037" y="3213100"/>
            <a:ext cx="1590675" cy="436562"/>
          </a:xfrm>
          <a:prstGeom prst="rect">
            <a:avLst/>
          </a:prstGeom>
          <a:noFill/>
        </p:spPr>
      </p:pic>
      <p:sp>
        <p:nvSpPr>
          <p:cNvPr id="7179" name="Text Box 268"/>
          <p:cNvSpPr/>
          <p:nvPr/>
        </p:nvSpPr>
        <p:spPr>
          <a:xfrm>
            <a:off x="477837" y="219075"/>
            <a:ext cx="2319337" cy="588962"/>
          </a:xfrm>
          <a:prstGeom prst="rect">
            <a:avLst/>
          </a:prstGeom>
          <a:solidFill>
            <a:srgbClr val="FFFF99"/>
          </a:solidFill>
          <a:ln w="9524">
            <a:solidFill>
              <a:srgbClr val="FF0000"/>
            </a:solidFill>
          </a:ln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ct val="50000"/>
              </a:spcBef>
              <a:buNone/>
            </a:pPr>
            <a:r>
              <a:rPr lang="zh-CN" b="1" i="0" u="none">
                <a:solidFill>
                  <a:srgbClr val="005c00"/>
                </a:solidFill>
              </a:rPr>
              <a:t>位移法思路</a:t>
            </a:r>
          </a:p>
        </p:txBody>
      </p:sp>
      <p:grpSp>
        <p:nvGrpSpPr>
          <p:cNvPr id="7180" name="Group 6"/>
          <p:cNvGrpSpPr>
            <a:grpSpLocks/>
          </p:cNvGrpSpPr>
          <p:nvPr/>
        </p:nvGrpSpPr>
        <p:grpSpPr>
          <a:xfrm>
            <a:off x="4673600" y="944562"/>
            <a:ext cx="3994150" cy="2960687"/>
            <a:chOff x="521" y="2398"/>
            <a:chExt cx="2516" cy="1865"/>
          </a:xfrm>
        </p:grpSpPr>
        <p:pic>
          <p:nvPicPr>
            <p:cNvPr id="7181" name="Object 7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521" y="2625"/>
              <a:ext cx="489" cy="380"/>
            </a:xfrm>
            <a:prstGeom prst="rect">
              <a:avLst/>
            </a:prstGeom>
            <a:noFill/>
          </p:spPr>
        </p:pic>
        <p:grpSp>
          <p:nvGrpSpPr>
            <p:cNvPr id="7182" name="Group 8"/>
            <p:cNvGrpSpPr>
              <a:grpSpLocks/>
            </p:cNvGrpSpPr>
            <p:nvPr/>
          </p:nvGrpSpPr>
          <p:grpSpPr>
            <a:xfrm>
              <a:off x="1672" y="3981"/>
              <a:ext cx="277" cy="66"/>
              <a:chOff x="5136" y="2256"/>
              <a:chExt cx="432" cy="96"/>
            </a:xfrm>
          </p:grpSpPr>
          <p:sp>
            <p:nvSpPr>
              <p:cNvPr id="7261" name="Line 9"/>
              <p:cNvSpPr/>
              <p:nvPr/>
            </p:nvSpPr>
            <p:spPr>
              <a:xfrm>
                <a:off x="5184" y="22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62" name="Line 10"/>
              <p:cNvSpPr/>
              <p:nvPr/>
            </p:nvSpPr>
            <p:spPr>
              <a:xfrm flipV="1">
                <a:off x="5184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63" name="Line 11"/>
              <p:cNvSpPr/>
              <p:nvPr/>
            </p:nvSpPr>
            <p:spPr>
              <a:xfrm flipV="1">
                <a:off x="5232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64" name="Line 12"/>
              <p:cNvSpPr/>
              <p:nvPr/>
            </p:nvSpPr>
            <p:spPr>
              <a:xfrm flipV="1">
                <a:off x="5280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65" name="Line 13"/>
              <p:cNvSpPr/>
              <p:nvPr/>
            </p:nvSpPr>
            <p:spPr>
              <a:xfrm flipV="1">
                <a:off x="5328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66" name="Line 14"/>
              <p:cNvSpPr/>
              <p:nvPr/>
            </p:nvSpPr>
            <p:spPr>
              <a:xfrm flipV="1">
                <a:off x="5376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67" name="Line 15"/>
              <p:cNvSpPr/>
              <p:nvPr/>
            </p:nvSpPr>
            <p:spPr>
              <a:xfrm flipV="1">
                <a:off x="5424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68" name="Line 16"/>
              <p:cNvSpPr/>
              <p:nvPr/>
            </p:nvSpPr>
            <p:spPr>
              <a:xfrm flipV="1">
                <a:off x="5472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69" name="Line 17"/>
              <p:cNvSpPr/>
              <p:nvPr/>
            </p:nvSpPr>
            <p:spPr>
              <a:xfrm flipV="1">
                <a:off x="5136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7183" name="Line 18"/>
            <p:cNvSpPr/>
            <p:nvPr/>
          </p:nvSpPr>
          <p:spPr>
            <a:xfrm flipV="1">
              <a:off x="1821" y="3071"/>
              <a:ext cx="0" cy="907"/>
            </a:xfrm>
            <a:prstGeom prst="line">
              <a:avLst/>
            </a:prstGeom>
            <a:noFill/>
            <a:ln w="38100">
              <a:solidFill>
                <a:srgbClr val="851907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184" name="Line 19"/>
            <p:cNvSpPr/>
            <p:nvPr/>
          </p:nvSpPr>
          <p:spPr>
            <a:xfrm rot="16200000" flipV="1">
              <a:off x="2262" y="2613"/>
              <a:ext cx="0" cy="907"/>
            </a:xfrm>
            <a:prstGeom prst="line">
              <a:avLst/>
            </a:prstGeom>
            <a:noFill/>
            <a:ln w="38100">
              <a:solidFill>
                <a:srgbClr val="851907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7185" name="Group 20"/>
            <p:cNvGrpSpPr>
              <a:grpSpLocks/>
            </p:cNvGrpSpPr>
            <p:nvPr/>
          </p:nvGrpSpPr>
          <p:grpSpPr>
            <a:xfrm>
              <a:off x="2602" y="3056"/>
              <a:ext cx="257" cy="210"/>
              <a:chOff x="4612" y="2928"/>
              <a:chExt cx="432" cy="384"/>
            </a:xfrm>
          </p:grpSpPr>
          <p:sp>
            <p:nvSpPr>
              <p:cNvPr id="7249" name="Oval 21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7250" name="Line 22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51" name="Line 23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52" name="Line 24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53" name="Line 25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54" name="Line 26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55" name="Line 27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56" name="Line 28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57" name="Line 29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58" name="Line 30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59" name="Line 31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60" name="Oval 32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sp>
          <p:nvSpPr>
            <p:cNvPr id="7186" name="Line 33"/>
            <p:cNvSpPr/>
            <p:nvPr/>
          </p:nvSpPr>
          <p:spPr>
            <a:xfrm rot="16200000" flipV="1">
              <a:off x="1372" y="2616"/>
              <a:ext cx="0" cy="907"/>
            </a:xfrm>
            <a:prstGeom prst="line">
              <a:avLst/>
            </a:prstGeom>
            <a:noFill/>
            <a:ln w="38100">
              <a:solidFill>
                <a:srgbClr val="851907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7187" name="Group 34"/>
            <p:cNvGrpSpPr>
              <a:grpSpLocks/>
            </p:cNvGrpSpPr>
            <p:nvPr/>
          </p:nvGrpSpPr>
          <p:grpSpPr>
            <a:xfrm flipH="true" rot="-5400000">
              <a:off x="854" y="2934"/>
              <a:ext cx="66" cy="277"/>
              <a:chOff x="5136" y="2256"/>
              <a:chExt cx="432" cy="96"/>
            </a:xfrm>
          </p:grpSpPr>
          <p:sp>
            <p:nvSpPr>
              <p:cNvPr id="7240" name="Line 35"/>
              <p:cNvSpPr/>
              <p:nvPr/>
            </p:nvSpPr>
            <p:spPr>
              <a:xfrm>
                <a:off x="5184" y="22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41" name="Line 36"/>
              <p:cNvSpPr/>
              <p:nvPr/>
            </p:nvSpPr>
            <p:spPr>
              <a:xfrm flipV="1">
                <a:off x="5184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42" name="Line 37"/>
              <p:cNvSpPr/>
              <p:nvPr/>
            </p:nvSpPr>
            <p:spPr>
              <a:xfrm flipV="1">
                <a:off x="5232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43" name="Line 38"/>
              <p:cNvSpPr/>
              <p:nvPr/>
            </p:nvSpPr>
            <p:spPr>
              <a:xfrm flipV="1">
                <a:off x="5280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44" name="Line 39"/>
              <p:cNvSpPr/>
              <p:nvPr/>
            </p:nvSpPr>
            <p:spPr>
              <a:xfrm flipV="1">
                <a:off x="5328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45" name="Line 40"/>
              <p:cNvSpPr/>
              <p:nvPr/>
            </p:nvSpPr>
            <p:spPr>
              <a:xfrm flipV="1">
                <a:off x="5376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46" name="Line 41"/>
              <p:cNvSpPr/>
              <p:nvPr/>
            </p:nvSpPr>
            <p:spPr>
              <a:xfrm flipV="1">
                <a:off x="5424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47" name="Line 42"/>
              <p:cNvSpPr/>
              <p:nvPr/>
            </p:nvSpPr>
            <p:spPr>
              <a:xfrm flipV="1">
                <a:off x="5472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48" name="Line 43"/>
              <p:cNvSpPr/>
              <p:nvPr/>
            </p:nvSpPr>
            <p:spPr>
              <a:xfrm flipV="1">
                <a:off x="5136" y="225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7188" name="Rectangle 44"/>
            <p:cNvSpPr/>
            <p:nvPr/>
          </p:nvSpPr>
          <p:spPr>
            <a:xfrm>
              <a:off x="1728" y="3049"/>
              <a:ext cx="384" cy="231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0" i="1" sz="1800" u="none"/>
                <a:t>A</a:t>
              </a:r>
            </a:p>
          </p:txBody>
        </p:sp>
        <p:sp>
          <p:nvSpPr>
            <p:cNvPr id="7189" name="Rectangle 45"/>
            <p:cNvSpPr/>
            <p:nvPr/>
          </p:nvSpPr>
          <p:spPr>
            <a:xfrm>
              <a:off x="1695" y="3785"/>
              <a:ext cx="384" cy="231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0" i="1" sz="1800" u="none"/>
                <a:t>B</a:t>
              </a:r>
            </a:p>
          </p:txBody>
        </p:sp>
        <p:sp>
          <p:nvSpPr>
            <p:cNvPr id="7190" name="Rectangle 46"/>
            <p:cNvSpPr/>
            <p:nvPr/>
          </p:nvSpPr>
          <p:spPr>
            <a:xfrm>
              <a:off x="585" y="3020"/>
              <a:ext cx="384" cy="231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0" i="1" sz="1800" u="none"/>
                <a:t>C</a:t>
              </a:r>
            </a:p>
          </p:txBody>
        </p:sp>
        <p:grpSp>
          <p:nvGrpSpPr>
            <p:cNvPr id="7191" name="Group 47"/>
            <p:cNvGrpSpPr>
              <a:grpSpLocks/>
            </p:cNvGrpSpPr>
            <p:nvPr/>
          </p:nvGrpSpPr>
          <p:grpSpPr>
            <a:xfrm>
              <a:off x="2218" y="3680"/>
              <a:ext cx="472" cy="231"/>
              <a:chOff x="4658" y="3562"/>
              <a:chExt cx="472" cy="231"/>
            </a:xfrm>
          </p:grpSpPr>
          <p:pic>
            <p:nvPicPr>
              <p:cNvPr id="7238" name="Object 48"/>
              <p:cNvPicPr/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4658" y="3596"/>
                <a:ext cx="198" cy="162"/>
              </a:xfrm>
              <a:prstGeom prst="rect">
                <a:avLst/>
              </a:prstGeom>
              <a:noFill/>
            </p:spPr>
          </p:pic>
          <p:sp>
            <p:nvSpPr>
              <p:cNvPr id="7239" name="Text Box 49"/>
              <p:cNvSpPr/>
              <p:nvPr/>
            </p:nvSpPr>
            <p:spPr>
              <a:xfrm>
                <a:off x="4767" y="3562"/>
                <a:ext cx="363" cy="231"/>
              </a:xfrm>
              <a:prstGeom prst="rect">
                <a:avLst/>
              </a:prstGeom>
              <a:noFill/>
            </p:spPr>
            <p:txBody>
              <a:bodyPr lIns="91440" tIns="45720" rIns="91440" bIns="45720">
                <a:spAutoFit/>
              </a:bodyPr>
              <a:lstStyle/>
              <a:p>
                <a:pPr/>
                <a:endParaRPr dirty="0" sz="1400"/>
              </a:p>
            </p:txBody>
          </p:sp>
        </p:grpSp>
        <p:sp>
          <p:nvSpPr>
            <p:cNvPr id="7192" name="Line 50"/>
            <p:cNvSpPr/>
            <p:nvPr/>
          </p:nvSpPr>
          <p:spPr>
            <a:xfrm>
              <a:off x="1819" y="2562"/>
              <a:ext cx="0" cy="5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193" name="Line 51"/>
            <p:cNvSpPr/>
            <p:nvPr/>
          </p:nvSpPr>
          <p:spPr>
            <a:xfrm>
              <a:off x="2287" y="3060"/>
              <a:ext cx="0" cy="2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194" name="Line 52"/>
            <p:cNvSpPr/>
            <p:nvPr/>
          </p:nvSpPr>
          <p:spPr>
            <a:xfrm flipH="1">
              <a:off x="2365" y="3066"/>
              <a:ext cx="0" cy="167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195" name="Line 53"/>
            <p:cNvSpPr/>
            <p:nvPr/>
          </p:nvSpPr>
          <p:spPr>
            <a:xfrm flipH="1">
              <a:off x="2442" y="3066"/>
              <a:ext cx="0" cy="134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196" name="Line 54"/>
            <p:cNvSpPr/>
            <p:nvPr/>
          </p:nvSpPr>
          <p:spPr>
            <a:xfrm flipH="1">
              <a:off x="2519" y="3071"/>
              <a:ext cx="0" cy="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197" name="Line 55"/>
            <p:cNvSpPr/>
            <p:nvPr/>
          </p:nvSpPr>
          <p:spPr>
            <a:xfrm flipH="1">
              <a:off x="2215" y="3066"/>
              <a:ext cx="0" cy="134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198" name="Line 56"/>
            <p:cNvSpPr/>
            <p:nvPr/>
          </p:nvSpPr>
          <p:spPr>
            <a:xfrm>
              <a:off x="1810" y="2568"/>
              <a:ext cx="472" cy="7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199" name="Line 57"/>
            <p:cNvSpPr/>
            <p:nvPr/>
          </p:nvSpPr>
          <p:spPr>
            <a:xfrm flipH="1">
              <a:off x="2278" y="3077"/>
              <a:ext cx="439" cy="1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00" name="Line 58"/>
            <p:cNvSpPr/>
            <p:nvPr/>
          </p:nvSpPr>
          <p:spPr>
            <a:xfrm flipH="1">
              <a:off x="1933" y="2775"/>
              <a:ext cx="0" cy="2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01" name="Line 59"/>
            <p:cNvSpPr/>
            <p:nvPr/>
          </p:nvSpPr>
          <p:spPr>
            <a:xfrm flipH="1">
              <a:off x="1878" y="2703"/>
              <a:ext cx="0" cy="367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7202" name="Object 60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1897" y="2398"/>
              <a:ext cx="501" cy="387"/>
            </a:xfrm>
            <a:prstGeom prst="rect">
              <a:avLst/>
            </a:prstGeom>
            <a:noFill/>
          </p:spPr>
        </p:pic>
        <p:sp>
          <p:nvSpPr>
            <p:cNvPr id="7203" name="Freeform 61"/>
            <p:cNvSpPr/>
            <p:nvPr/>
          </p:nvSpPr>
          <p:spPr>
            <a:xfrm rot="466873">
              <a:off x="894" y="2840"/>
              <a:ext cx="887" cy="412"/>
            </a:xfrm>
            <a:custGeom>
              <a:avLst/>
              <a:gdLst>
                <a:gd name="gd0" fmla="val 65536"/>
                <a:gd name="gd1" fmla="val 0"/>
                <a:gd name="gd2" fmla="val 6"/>
                <a:gd name="gd3" fmla="val 107"/>
                <a:gd name="gd4" fmla="val 306"/>
                <a:gd name="gd5" fmla="val 271"/>
                <a:gd name="gd6" fmla="val 507"/>
                <a:gd name="gd7" fmla="val 427"/>
                <a:gd name="gd8" fmla="val 581"/>
                <a:gd name="gd9" fmla="val 582"/>
                <a:gd name="gd10" fmla="val 599"/>
                <a:gd name="gd11" fmla="val 747"/>
                <a:gd name="gd12" fmla="val 562"/>
                <a:gd name="gd13" fmla="val 916"/>
                <a:gd name="gd14" fmla="val 456"/>
                <a:gd name="gd15" fmla="val 1026"/>
                <a:gd name="gd16" fmla="val 312"/>
                <a:gd name="gd17" fmla="val 1140"/>
                <a:gd name="gd18" fmla="val 0"/>
                <a:gd name="gd19" fmla="*/ w 0 1140"/>
                <a:gd name="gd20" fmla="*/ h 0 602"/>
                <a:gd name="gd21" fmla="*/ w 21600 1140"/>
                <a:gd name="gd22" fmla="*/ h 21600 602"/>
              </a:gdLst>
              <a:ahLst/>
              <a:cxnLst/>
              <a:rect l="gd19" t="gd20" r="gd21" b="gd22"/>
              <a:pathLst>
                <a:path h="602" w="1140">
                  <a:moveTo>
                    <a:pt x="gd1" y="gd2"/>
                  </a:moveTo>
                  <a:cubicBezTo>
                    <a:pt x="17" y="55"/>
                    <a:pt x="62" y="223"/>
                    <a:pt x="107" y="306"/>
                  </a:cubicBezTo>
                  <a:cubicBezTo>
                    <a:pt x="152" y="389"/>
                    <a:pt x="218" y="461"/>
                    <a:pt x="271" y="507"/>
                  </a:cubicBezTo>
                  <a:cubicBezTo>
                    <a:pt x="324" y="553"/>
                    <a:pt x="375" y="566"/>
                    <a:pt x="427" y="581"/>
                  </a:cubicBezTo>
                  <a:cubicBezTo>
                    <a:pt x="479" y="596"/>
                    <a:pt x="529" y="602"/>
                    <a:pt x="582" y="599"/>
                  </a:cubicBezTo>
                  <a:cubicBezTo>
                    <a:pt x="635" y="596"/>
                    <a:pt x="691" y="586"/>
                    <a:pt x="747" y="562"/>
                  </a:cubicBezTo>
                  <a:cubicBezTo>
                    <a:pt x="803" y="538"/>
                    <a:pt x="870" y="498"/>
                    <a:pt x="916" y="456"/>
                  </a:cubicBezTo>
                  <a:cubicBezTo>
                    <a:pt x="962" y="414"/>
                    <a:pt x="989" y="388"/>
                    <a:pt x="1026" y="312"/>
                  </a:cubicBezTo>
                  <a:cubicBezTo>
                    <a:pt x="1063" y="236"/>
                    <a:pt x="1116" y="65"/>
                    <a:pt x="114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grpSp>
          <p:nvGrpSpPr>
            <p:cNvPr id="7204" name="Group 62"/>
            <p:cNvGrpSpPr>
              <a:grpSpLocks/>
            </p:cNvGrpSpPr>
            <p:nvPr/>
          </p:nvGrpSpPr>
          <p:grpSpPr>
            <a:xfrm>
              <a:off x="930" y="2840"/>
              <a:ext cx="889" cy="407"/>
              <a:chOff x="959" y="1125"/>
              <a:chExt cx="1143" cy="594"/>
            </a:xfrm>
          </p:grpSpPr>
          <p:sp>
            <p:nvSpPr>
              <p:cNvPr id="7227" name="Line 63"/>
              <p:cNvSpPr/>
              <p:nvPr/>
            </p:nvSpPr>
            <p:spPr>
              <a:xfrm flipH="1">
                <a:off x="1208" y="1461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28" name="Line 64"/>
              <p:cNvSpPr/>
              <p:nvPr/>
            </p:nvSpPr>
            <p:spPr>
              <a:xfrm>
                <a:off x="1301" y="1467"/>
                <a:ext cx="0" cy="19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29" name="Line 65"/>
              <p:cNvSpPr/>
              <p:nvPr/>
            </p:nvSpPr>
            <p:spPr>
              <a:xfrm>
                <a:off x="1508" y="1470"/>
                <a:ext cx="0" cy="24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30" name="Line 66"/>
              <p:cNvSpPr/>
              <p:nvPr/>
            </p:nvSpPr>
            <p:spPr>
              <a:xfrm>
                <a:off x="1400" y="1461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31" name="Line 67"/>
              <p:cNvSpPr/>
              <p:nvPr/>
            </p:nvSpPr>
            <p:spPr>
              <a:xfrm flipH="1">
                <a:off x="1808" y="1479"/>
                <a:ext cx="0" cy="15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32" name="Line 68"/>
              <p:cNvSpPr/>
              <p:nvPr/>
            </p:nvSpPr>
            <p:spPr>
              <a:xfrm>
                <a:off x="1715" y="1479"/>
                <a:ext cx="0" cy="19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33" name="Line 69"/>
              <p:cNvSpPr/>
              <p:nvPr/>
            </p:nvSpPr>
            <p:spPr>
              <a:xfrm>
                <a:off x="1610" y="1479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34" name="Line 70"/>
              <p:cNvSpPr/>
              <p:nvPr/>
            </p:nvSpPr>
            <p:spPr>
              <a:xfrm>
                <a:off x="959" y="1125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35" name="Line 71"/>
              <p:cNvSpPr/>
              <p:nvPr/>
            </p:nvSpPr>
            <p:spPr>
              <a:xfrm>
                <a:off x="2102" y="1125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36" name="Line 72"/>
              <p:cNvSpPr/>
              <p:nvPr/>
            </p:nvSpPr>
            <p:spPr>
              <a:xfrm flipH="1">
                <a:off x="1022" y="1317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7237" name="Line 73"/>
              <p:cNvSpPr/>
              <p:nvPr/>
            </p:nvSpPr>
            <p:spPr>
              <a:xfrm flipH="1">
                <a:off x="2042" y="1317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7205" name="Line 74"/>
            <p:cNvSpPr/>
            <p:nvPr/>
          </p:nvSpPr>
          <p:spPr>
            <a:xfrm rot="16200000">
              <a:off x="1633" y="3793"/>
              <a:ext cx="0" cy="3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06" name="Line 75"/>
            <p:cNvSpPr/>
            <p:nvPr/>
          </p:nvSpPr>
          <p:spPr>
            <a:xfrm rot="16200000" flipH="1">
              <a:off x="1680" y="2908"/>
              <a:ext cx="0" cy="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07" name="Line 76"/>
            <p:cNvSpPr/>
            <p:nvPr/>
          </p:nvSpPr>
          <p:spPr>
            <a:xfrm rot="16200000">
              <a:off x="1451" y="3515"/>
              <a:ext cx="446" cy="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08" name="Line 77"/>
            <p:cNvSpPr/>
            <p:nvPr/>
          </p:nvSpPr>
          <p:spPr>
            <a:xfrm rot="16200000" flipH="1">
              <a:off x="1467" y="3084"/>
              <a:ext cx="460" cy="4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09" name="Line 78"/>
            <p:cNvSpPr/>
            <p:nvPr/>
          </p:nvSpPr>
          <p:spPr>
            <a:xfrm rot="16200000" flipH="1">
              <a:off x="1864" y="3482"/>
              <a:ext cx="0" cy="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10" name="Line 79"/>
            <p:cNvSpPr/>
            <p:nvPr/>
          </p:nvSpPr>
          <p:spPr>
            <a:xfrm rot="16200000" flipH="1">
              <a:off x="1788" y="3670"/>
              <a:ext cx="0" cy="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11" name="Line 80"/>
            <p:cNvSpPr/>
            <p:nvPr/>
          </p:nvSpPr>
          <p:spPr>
            <a:xfrm rot="16200000" flipH="1">
              <a:off x="1788" y="3307"/>
              <a:ext cx="0" cy="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12" name="Line 81"/>
            <p:cNvSpPr/>
            <p:nvPr/>
          </p:nvSpPr>
          <p:spPr>
            <a:xfrm rot="16200000" flipH="1">
              <a:off x="1740" y="3671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13" name="Line 82"/>
            <p:cNvSpPr/>
            <p:nvPr/>
          </p:nvSpPr>
          <p:spPr>
            <a:xfrm rot="16200000" flipH="1">
              <a:off x="1732" y="3054"/>
              <a:ext cx="0" cy="1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7214" name="Object 83"/>
            <p:cNvPicPr/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1339" y="2659"/>
              <a:ext cx="489" cy="380"/>
            </a:xfrm>
            <a:prstGeom prst="rect">
              <a:avLst/>
            </a:prstGeom>
            <a:noFill/>
          </p:spPr>
        </p:pic>
        <p:pic>
          <p:nvPicPr>
            <p:cNvPr id="7215" name="Object 84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2354" y="3158"/>
              <a:ext cx="414" cy="387"/>
            </a:xfrm>
            <a:prstGeom prst="rect">
              <a:avLst/>
            </a:prstGeom>
            <a:noFill/>
          </p:spPr>
        </p:pic>
        <p:pic>
          <p:nvPicPr>
            <p:cNvPr id="7216" name="Object 85"/>
            <p:cNvPicPr/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1901" y="3330"/>
              <a:ext cx="489" cy="387"/>
            </a:xfrm>
            <a:prstGeom prst="rect">
              <a:avLst/>
            </a:prstGeom>
            <a:noFill/>
          </p:spPr>
        </p:pic>
        <p:sp>
          <p:nvSpPr>
            <p:cNvPr id="7217" name="Line 86"/>
            <p:cNvSpPr/>
            <p:nvPr/>
          </p:nvSpPr>
          <p:spPr>
            <a:xfrm rot="16200000" flipH="1">
              <a:off x="1718" y="3702"/>
              <a:ext cx="0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18" name="Line 87"/>
            <p:cNvSpPr/>
            <p:nvPr/>
          </p:nvSpPr>
          <p:spPr>
            <a:xfrm rot="16200000" flipH="1">
              <a:off x="1691" y="3729"/>
              <a:ext cx="0" cy="2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19" name="Line 88"/>
            <p:cNvSpPr/>
            <p:nvPr/>
          </p:nvSpPr>
          <p:spPr>
            <a:xfrm rot="16200000" flipH="1">
              <a:off x="1655" y="3759"/>
              <a:ext cx="0" cy="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20" name="Line 89"/>
            <p:cNvSpPr/>
            <p:nvPr/>
          </p:nvSpPr>
          <p:spPr>
            <a:xfrm rot="16200000" flipH="1">
              <a:off x="1727" y="3119"/>
              <a:ext cx="0" cy="2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21" name="Line 90"/>
            <p:cNvSpPr/>
            <p:nvPr/>
          </p:nvSpPr>
          <p:spPr>
            <a:xfrm rot="16200000" flipH="1">
              <a:off x="1752" y="3217"/>
              <a:ext cx="0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22" name="Line 91"/>
            <p:cNvSpPr/>
            <p:nvPr/>
          </p:nvSpPr>
          <p:spPr>
            <a:xfrm>
              <a:off x="1992" y="2858"/>
              <a:ext cx="0" cy="2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7223" name="Line 92"/>
            <p:cNvSpPr/>
            <p:nvPr/>
          </p:nvSpPr>
          <p:spPr>
            <a:xfrm flipH="1">
              <a:off x="2046" y="2931"/>
              <a:ext cx="0" cy="134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7224" name="Object 93"/>
            <p:cNvPicPr/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1175" y="3883"/>
              <a:ext cx="489" cy="380"/>
            </a:xfrm>
            <a:prstGeom prst="rect">
              <a:avLst/>
            </a:prstGeom>
            <a:noFill/>
          </p:spPr>
        </p:pic>
        <p:pic>
          <p:nvPicPr>
            <p:cNvPr id="7225" name="Object 94"/>
            <p:cNvPicPr/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1220" y="3203"/>
              <a:ext cx="489" cy="380"/>
            </a:xfrm>
            <a:prstGeom prst="rect">
              <a:avLst/>
            </a:prstGeom>
            <a:noFill/>
          </p:spPr>
        </p:pic>
        <p:sp>
          <p:nvSpPr>
            <p:cNvPr id="7226" name="Rectangle 95"/>
            <p:cNvSpPr/>
            <p:nvPr/>
          </p:nvSpPr>
          <p:spPr>
            <a:xfrm>
              <a:off x="2653" y="3009"/>
              <a:ext cx="384" cy="231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0" i="1" sz="1800" u="none"/>
                <a:t>D</a:t>
              </a:r>
            </a:p>
          </p:txBody>
        </p:sp>
      </p:grpSp>
    </p:spTree>
  </p:cSld>
  <p:clrMapOvr>
    <a:masterClrMapping/>
  </p:clrMapOvr>
  <p:transition spd="fast" advClick="1"/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/>
          <p:nvPr/>
        </p:nvSpPr>
        <p:spPr>
          <a:xfrm>
            <a:off x="1676400" y="228600"/>
            <a:ext cx="5486400" cy="706437"/>
          </a:xfrm>
          <a:prstGeom prst="rect">
            <a:avLst/>
          </a:prstGeom>
          <a:solidFill>
            <a:srgbClr val="00CCFF"/>
          </a:solidFill>
          <a:ln w="9524">
            <a:solidFill>
              <a:srgbClr val="000000"/>
            </a:solidFill>
          </a:ln>
        </p:spPr>
        <p:txBody>
          <a:bodyPr lIns="91440" tIns="45720" rIns="91440" bIns="45720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zh-CN" b="1" i="0" sz="4000" u="none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5.4 力矩分配法</a:t>
            </a:r>
          </a:p>
        </p:txBody>
      </p:sp>
      <p:sp>
        <p:nvSpPr>
          <p:cNvPr id="8195" name="Text Box 3"/>
          <p:cNvSpPr/>
          <p:nvPr/>
        </p:nvSpPr>
        <p:spPr>
          <a:xfrm>
            <a:off x="444500" y="990600"/>
            <a:ext cx="2451100" cy="5794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ts val="0"/>
              </a:spcBef>
              <a:buNone/>
            </a:pPr>
            <a:r>
              <a:rPr lang="en-US" b="1" i="0" sz="3200" u="none">
                <a:solidFill>
                  <a:srgbClr val="005c00"/>
                </a:solidFill>
              </a:rPr>
              <a:t>一.基本概念</a:t>
            </a:r>
          </a:p>
        </p:txBody>
      </p:sp>
      <p:grpSp>
        <p:nvGrpSpPr>
          <p:cNvPr id="8196" name="Group 9"/>
          <p:cNvGrpSpPr>
            <a:grpSpLocks/>
          </p:cNvGrpSpPr>
          <p:nvPr/>
        </p:nvGrpSpPr>
        <p:grpSpPr>
          <a:xfrm>
            <a:off x="4267200" y="1143000"/>
            <a:ext cx="3962400" cy="1554162"/>
            <a:chOff x="864" y="1085"/>
            <a:chExt cx="2496" cy="979"/>
          </a:xfrm>
        </p:grpSpPr>
        <p:sp>
          <p:nvSpPr>
            <p:cNvPr id="8336" name="Oval 10"/>
            <p:cNvSpPr/>
            <p:nvPr/>
          </p:nvSpPr>
          <p:spPr>
            <a:xfrm>
              <a:off x="307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8337" name="Line 11"/>
            <p:cNvSpPr/>
            <p:nvPr/>
          </p:nvSpPr>
          <p:spPr>
            <a:xfrm>
              <a:off x="3120" y="1488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38" name="Line 12"/>
            <p:cNvSpPr/>
            <p:nvPr/>
          </p:nvSpPr>
          <p:spPr>
            <a:xfrm>
              <a:off x="2928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39" name="Line 13"/>
            <p:cNvSpPr/>
            <p:nvPr/>
          </p:nvSpPr>
          <p:spPr>
            <a:xfrm flipV="1">
              <a:off x="2928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40" name="Line 14"/>
            <p:cNvSpPr/>
            <p:nvPr/>
          </p:nvSpPr>
          <p:spPr>
            <a:xfrm flipV="1">
              <a:off x="2976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41" name="Line 15"/>
            <p:cNvSpPr/>
            <p:nvPr/>
          </p:nvSpPr>
          <p:spPr>
            <a:xfrm flipV="1">
              <a:off x="3024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42" name="Line 16"/>
            <p:cNvSpPr/>
            <p:nvPr/>
          </p:nvSpPr>
          <p:spPr>
            <a:xfrm flipV="1">
              <a:off x="3072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43" name="Line 17"/>
            <p:cNvSpPr/>
            <p:nvPr/>
          </p:nvSpPr>
          <p:spPr>
            <a:xfrm flipV="1">
              <a:off x="3120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44" name="Line 18"/>
            <p:cNvSpPr/>
            <p:nvPr/>
          </p:nvSpPr>
          <p:spPr>
            <a:xfrm flipV="1">
              <a:off x="3168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45" name="Line 19"/>
            <p:cNvSpPr/>
            <p:nvPr/>
          </p:nvSpPr>
          <p:spPr>
            <a:xfrm flipV="1">
              <a:off x="2880" y="168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46" name="Line 20"/>
            <p:cNvSpPr/>
            <p:nvPr/>
          </p:nvSpPr>
          <p:spPr>
            <a:xfrm>
              <a:off x="1008" y="1440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47" name="Oval 21"/>
            <p:cNvSpPr/>
            <p:nvPr/>
          </p:nvSpPr>
          <p:spPr>
            <a:xfrm>
              <a:off x="3072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8348" name="Group 22"/>
            <p:cNvGrpSpPr>
              <a:grpSpLocks/>
            </p:cNvGrpSpPr>
            <p:nvPr/>
          </p:nvGrpSpPr>
          <p:grpSpPr>
            <a:xfrm>
              <a:off x="1056" y="1296"/>
              <a:ext cx="1008" cy="144"/>
              <a:chOff x="1068" y="1200"/>
              <a:chExt cx="1008" cy="240"/>
            </a:xfrm>
          </p:grpSpPr>
          <p:sp>
            <p:nvSpPr>
              <p:cNvPr id="8383" name="Line 23"/>
              <p:cNvSpPr/>
              <p:nvPr/>
            </p:nvSpPr>
            <p:spPr>
              <a:xfrm>
                <a:off x="106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84" name="Line 24"/>
              <p:cNvSpPr/>
              <p:nvPr/>
            </p:nvSpPr>
            <p:spPr>
              <a:xfrm>
                <a:off x="121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85" name="Line 25"/>
              <p:cNvSpPr/>
              <p:nvPr/>
            </p:nvSpPr>
            <p:spPr>
              <a:xfrm>
                <a:off x="135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86" name="Line 26"/>
              <p:cNvSpPr/>
              <p:nvPr/>
            </p:nvSpPr>
            <p:spPr>
              <a:xfrm>
                <a:off x="1500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87" name="Line 27"/>
              <p:cNvSpPr/>
              <p:nvPr/>
            </p:nvSpPr>
            <p:spPr>
              <a:xfrm>
                <a:off x="1644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88" name="Line 28"/>
              <p:cNvSpPr/>
              <p:nvPr/>
            </p:nvSpPr>
            <p:spPr>
              <a:xfrm>
                <a:off x="1788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89" name="Line 29"/>
              <p:cNvSpPr/>
              <p:nvPr/>
            </p:nvSpPr>
            <p:spPr>
              <a:xfrm>
                <a:off x="1932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90" name="Line 30"/>
              <p:cNvSpPr/>
              <p:nvPr/>
            </p:nvSpPr>
            <p:spPr>
              <a:xfrm>
                <a:off x="2076" y="1200"/>
                <a:ext cx="0" cy="24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  <a:tailEnd type="triangle" len="med" w="med"/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91" name="Line 31"/>
              <p:cNvSpPr/>
              <p:nvPr/>
            </p:nvSpPr>
            <p:spPr>
              <a:xfrm>
                <a:off x="1068" y="1200"/>
                <a:ext cx="1008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grpSp>
          <p:nvGrpSpPr>
            <p:cNvPr id="8349" name="Group 32"/>
            <p:cNvGrpSpPr>
              <a:grpSpLocks/>
            </p:cNvGrpSpPr>
            <p:nvPr/>
          </p:nvGrpSpPr>
          <p:grpSpPr>
            <a:xfrm>
              <a:off x="1824" y="1440"/>
              <a:ext cx="432" cy="336"/>
              <a:chOff x="4612" y="2928"/>
              <a:chExt cx="432" cy="384"/>
            </a:xfrm>
          </p:grpSpPr>
          <p:sp>
            <p:nvSpPr>
              <p:cNvPr id="8371" name="Oval 33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8372" name="Line 34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73" name="Line 35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74" name="Line 36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75" name="Line 37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76" name="Line 38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77" name="Line 39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78" name="Line 40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79" name="Line 41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80" name="Line 42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81" name="Line 43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82" name="Oval 44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8350" name="Object 45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08" y="1488"/>
              <a:ext cx="167" cy="167"/>
            </a:xfrm>
            <a:prstGeom prst="rect">
              <a:avLst/>
            </a:prstGeom>
            <a:noFill/>
          </p:spPr>
        </p:pic>
        <p:pic>
          <p:nvPicPr>
            <p:cNvPr id="8351" name="Object 46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112" y="1465"/>
              <a:ext cx="167" cy="167"/>
            </a:xfrm>
            <a:prstGeom prst="rect">
              <a:avLst/>
            </a:prstGeom>
            <a:noFill/>
          </p:spPr>
        </p:pic>
        <p:sp>
          <p:nvSpPr>
            <p:cNvPr id="8352" name="Line 47"/>
            <p:cNvSpPr/>
            <p:nvPr/>
          </p:nvSpPr>
          <p:spPr>
            <a:xfrm>
              <a:off x="948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53" name="Line 48"/>
            <p:cNvSpPr/>
            <p:nvPr/>
          </p:nvSpPr>
          <p:spPr>
            <a:xfrm>
              <a:off x="3168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54" name="Line 49"/>
            <p:cNvSpPr/>
            <p:nvPr/>
          </p:nvSpPr>
          <p:spPr>
            <a:xfrm>
              <a:off x="948" y="1968"/>
              <a:ext cx="22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stealth" len="lg" w="med"/>
              <a:tailEnd type="stealth" len="lg" w="med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8355" name="Object 50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344" y="1776"/>
              <a:ext cx="339" cy="189"/>
            </a:xfrm>
            <a:prstGeom prst="rect">
              <a:avLst/>
            </a:prstGeom>
            <a:noFill/>
          </p:spPr>
        </p:pic>
        <p:pic>
          <p:nvPicPr>
            <p:cNvPr id="8356" name="Object 51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440" y="1477"/>
              <a:ext cx="216" cy="155"/>
            </a:xfrm>
            <a:prstGeom prst="rect">
              <a:avLst/>
            </a:prstGeom>
            <a:noFill/>
          </p:spPr>
        </p:pic>
        <p:pic>
          <p:nvPicPr>
            <p:cNvPr id="8357" name="Object 52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04" y="1085"/>
              <a:ext cx="784" cy="186"/>
            </a:xfrm>
            <a:prstGeom prst="rect">
              <a:avLst/>
            </a:prstGeom>
            <a:noFill/>
          </p:spPr>
        </p:pic>
        <p:sp>
          <p:nvSpPr>
            <p:cNvPr id="8358" name="Line 53"/>
            <p:cNvSpPr/>
            <p:nvPr/>
          </p:nvSpPr>
          <p:spPr>
            <a:xfrm>
              <a:off x="2064" y="1872"/>
              <a:ext cx="0" cy="19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59" name="Line 54"/>
            <p:cNvSpPr/>
            <p:nvPr/>
          </p:nvSpPr>
          <p:spPr>
            <a:xfrm>
              <a:off x="1536" y="19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360" name="Line 55"/>
            <p:cNvSpPr/>
            <p:nvPr/>
          </p:nvSpPr>
          <p:spPr>
            <a:xfrm flipH="1">
              <a:off x="2064" y="19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triangle" len="lg" w="sm"/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8361" name="Object 56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193" y="1344"/>
              <a:ext cx="167" cy="176"/>
            </a:xfrm>
            <a:prstGeom prst="rect">
              <a:avLst/>
            </a:prstGeom>
            <a:noFill/>
          </p:spPr>
        </p:pic>
        <p:grpSp>
          <p:nvGrpSpPr>
            <p:cNvPr id="8362" name="Group 57"/>
            <p:cNvGrpSpPr>
              <a:grpSpLocks/>
            </p:cNvGrpSpPr>
            <p:nvPr/>
          </p:nvGrpSpPr>
          <p:grpSpPr>
            <a:xfrm>
              <a:off x="864" y="1248"/>
              <a:ext cx="118" cy="351"/>
              <a:chOff x="2784" y="3120"/>
              <a:chExt cx="118" cy="351"/>
            </a:xfrm>
          </p:grpSpPr>
          <p:sp>
            <p:nvSpPr>
              <p:cNvPr id="8365" name="Line 58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66" name="Line 59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67" name="Line 60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68" name="Line 61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69" name="Line 62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70" name="Line 63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8363" name="Object 64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493" y="1776"/>
              <a:ext cx="339" cy="189"/>
            </a:xfrm>
            <a:prstGeom prst="rect">
              <a:avLst/>
            </a:prstGeom>
            <a:noFill/>
          </p:spPr>
        </p:pic>
        <p:pic>
          <p:nvPicPr>
            <p:cNvPr id="8364" name="Object 65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496" y="1488"/>
              <a:ext cx="216" cy="155"/>
            </a:xfrm>
            <a:prstGeom prst="rect">
              <a:avLst/>
            </a:prstGeom>
            <a:noFill/>
          </p:spPr>
        </p:pic>
      </p:grpSp>
      <p:grpSp>
        <p:nvGrpSpPr>
          <p:cNvPr id="8197" name="Group 205"/>
          <p:cNvGrpSpPr>
            <a:grpSpLocks/>
          </p:cNvGrpSpPr>
          <p:nvPr/>
        </p:nvGrpSpPr>
        <p:grpSpPr>
          <a:xfrm>
            <a:off x="4267200" y="3017837"/>
            <a:ext cx="3962400" cy="1096962"/>
            <a:chOff x="2688" y="1901"/>
            <a:chExt cx="2496" cy="691"/>
          </a:xfrm>
        </p:grpSpPr>
        <p:pic>
          <p:nvPicPr>
            <p:cNvPr id="8287" name="Object 128"/>
            <p:cNvPicPr/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832" y="2256"/>
              <a:ext cx="1032" cy="102"/>
            </a:xfrm>
            <a:prstGeom prst="rect">
              <a:avLst/>
            </a:prstGeom>
            <a:noFill/>
          </p:spPr>
        </p:pic>
        <p:grpSp>
          <p:nvGrpSpPr>
            <p:cNvPr id="8288" name="Group 129"/>
            <p:cNvGrpSpPr>
              <a:grpSpLocks/>
            </p:cNvGrpSpPr>
            <p:nvPr/>
          </p:nvGrpSpPr>
          <p:grpSpPr>
            <a:xfrm>
              <a:off x="2688" y="1901"/>
              <a:ext cx="2496" cy="691"/>
              <a:chOff x="2688" y="1901"/>
              <a:chExt cx="2496" cy="691"/>
            </a:xfrm>
          </p:grpSpPr>
          <p:sp>
            <p:nvSpPr>
              <p:cNvPr id="8289" name="Oval 67"/>
              <p:cNvSpPr/>
              <p:nvPr/>
            </p:nvSpPr>
            <p:spPr>
              <a:xfrm>
                <a:off x="4896" y="240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8290" name="Line 68"/>
              <p:cNvSpPr/>
              <p:nvPr/>
            </p:nvSpPr>
            <p:spPr>
              <a:xfrm>
                <a:off x="4944" y="230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91" name="Line 69"/>
              <p:cNvSpPr/>
              <p:nvPr/>
            </p:nvSpPr>
            <p:spPr>
              <a:xfrm>
                <a:off x="4752" y="249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92" name="Line 70"/>
              <p:cNvSpPr/>
              <p:nvPr/>
            </p:nvSpPr>
            <p:spPr>
              <a:xfrm flipV="1">
                <a:off x="4752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93" name="Line 71"/>
              <p:cNvSpPr/>
              <p:nvPr/>
            </p:nvSpPr>
            <p:spPr>
              <a:xfrm flipV="1">
                <a:off x="4800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94" name="Line 72"/>
              <p:cNvSpPr/>
              <p:nvPr/>
            </p:nvSpPr>
            <p:spPr>
              <a:xfrm flipV="1">
                <a:off x="4848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95" name="Line 73"/>
              <p:cNvSpPr/>
              <p:nvPr/>
            </p:nvSpPr>
            <p:spPr>
              <a:xfrm flipV="1">
                <a:off x="4896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96" name="Line 74"/>
              <p:cNvSpPr/>
              <p:nvPr/>
            </p:nvSpPr>
            <p:spPr>
              <a:xfrm flipV="1">
                <a:off x="4944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97" name="Line 75"/>
              <p:cNvSpPr/>
              <p:nvPr/>
            </p:nvSpPr>
            <p:spPr>
              <a:xfrm flipV="1">
                <a:off x="4992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98" name="Line 76"/>
              <p:cNvSpPr/>
              <p:nvPr/>
            </p:nvSpPr>
            <p:spPr>
              <a:xfrm flipV="1">
                <a:off x="4704" y="249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99" name="Line 77"/>
              <p:cNvSpPr/>
              <p:nvPr/>
            </p:nvSpPr>
            <p:spPr>
              <a:xfrm>
                <a:off x="2832" y="2256"/>
                <a:ext cx="2112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300" name="Oval 78"/>
              <p:cNvSpPr/>
              <p:nvPr/>
            </p:nvSpPr>
            <p:spPr>
              <a:xfrm>
                <a:off x="4896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8301" name="Group 79"/>
              <p:cNvGrpSpPr>
                <a:grpSpLocks/>
              </p:cNvGrpSpPr>
              <p:nvPr/>
            </p:nvGrpSpPr>
            <p:grpSpPr>
              <a:xfrm>
                <a:off x="2880" y="2112"/>
                <a:ext cx="1008" cy="144"/>
                <a:chOff x="1068" y="1200"/>
                <a:chExt cx="1008" cy="240"/>
              </a:xfrm>
            </p:grpSpPr>
            <p:sp>
              <p:nvSpPr>
                <p:cNvPr id="8327" name="Line 80"/>
                <p:cNvSpPr/>
                <p:nvPr/>
              </p:nvSpPr>
              <p:spPr>
                <a:xfrm>
                  <a:off x="106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28" name="Line 81"/>
                <p:cNvSpPr/>
                <p:nvPr/>
              </p:nvSpPr>
              <p:spPr>
                <a:xfrm>
                  <a:off x="121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29" name="Line 82"/>
                <p:cNvSpPr/>
                <p:nvPr/>
              </p:nvSpPr>
              <p:spPr>
                <a:xfrm>
                  <a:off x="135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30" name="Line 83"/>
                <p:cNvSpPr/>
                <p:nvPr/>
              </p:nvSpPr>
              <p:spPr>
                <a:xfrm>
                  <a:off x="1500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31" name="Line 84"/>
                <p:cNvSpPr/>
                <p:nvPr/>
              </p:nvSpPr>
              <p:spPr>
                <a:xfrm>
                  <a:off x="1644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32" name="Line 85"/>
                <p:cNvSpPr/>
                <p:nvPr/>
              </p:nvSpPr>
              <p:spPr>
                <a:xfrm>
                  <a:off x="1788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33" name="Line 86"/>
                <p:cNvSpPr/>
                <p:nvPr/>
              </p:nvSpPr>
              <p:spPr>
                <a:xfrm>
                  <a:off x="1932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34" name="Line 87"/>
                <p:cNvSpPr/>
                <p:nvPr/>
              </p:nvSpPr>
              <p:spPr>
                <a:xfrm>
                  <a:off x="2076" y="1200"/>
                  <a:ext cx="0" cy="24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  <a:tailEnd type="triangle" len="med" w="med"/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35" name="Line 88"/>
                <p:cNvSpPr/>
                <p:nvPr/>
              </p:nvSpPr>
              <p:spPr>
                <a:xfrm>
                  <a:off x="1068" y="1200"/>
                  <a:ext cx="1008" cy="0"/>
                </a:xfrm>
                <a:prstGeom prst="lin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grpSp>
            <p:nvGrpSpPr>
              <p:cNvPr id="8302" name="Group 89"/>
              <p:cNvGrpSpPr>
                <a:grpSpLocks/>
              </p:cNvGrpSpPr>
              <p:nvPr/>
            </p:nvGrpSpPr>
            <p:grpSpPr>
              <a:xfrm>
                <a:off x="3648" y="2256"/>
                <a:ext cx="432" cy="336"/>
                <a:chOff x="4612" y="2928"/>
                <a:chExt cx="432" cy="384"/>
              </a:xfrm>
            </p:grpSpPr>
            <p:sp>
              <p:nvSpPr>
                <p:cNvPr id="8315" name="Oval 90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16" name="Line 91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17" name="Line 92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18" name="Line 93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19" name="Line 94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20" name="Line 95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21" name="Line 96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22" name="Line 97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23" name="Line 98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24" name="Line 99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25" name="Line 100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26" name="Oval 101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8303" name="Object 102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2832" y="2304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8304" name="Object 103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3936" y="2281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8305" name="Object 109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2928" y="1901"/>
                <a:ext cx="784" cy="186"/>
              </a:xfrm>
              <a:prstGeom prst="rect">
                <a:avLst/>
              </a:prstGeom>
              <a:noFill/>
            </p:spPr>
          </p:pic>
          <p:pic>
            <p:nvPicPr>
              <p:cNvPr id="8306" name="Object 113"/>
              <p:cNvPicPr/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5017" y="2160"/>
                <a:ext cx="167" cy="176"/>
              </a:xfrm>
              <a:prstGeom prst="rect">
                <a:avLst/>
              </a:prstGeom>
              <a:noFill/>
            </p:spPr>
          </p:pic>
          <p:grpSp>
            <p:nvGrpSpPr>
              <p:cNvPr id="8307" name="Group 114"/>
              <p:cNvGrpSpPr>
                <a:grpSpLocks/>
              </p:cNvGrpSpPr>
              <p:nvPr/>
            </p:nvGrpSpPr>
            <p:grpSpPr>
              <a:xfrm>
                <a:off x="2688" y="2064"/>
                <a:ext cx="118" cy="351"/>
                <a:chOff x="2784" y="3120"/>
                <a:chExt cx="118" cy="351"/>
              </a:xfrm>
            </p:grpSpPr>
            <p:sp>
              <p:nvSpPr>
                <p:cNvPr id="8309" name="Line 115"/>
                <p:cNvSpPr/>
                <p:nvPr/>
              </p:nvSpPr>
              <p:spPr>
                <a:xfrm>
                  <a:off x="2891" y="3120"/>
                  <a:ext cx="0" cy="33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10" name="Line 116"/>
                <p:cNvSpPr/>
                <p:nvPr/>
              </p:nvSpPr>
              <p:spPr>
                <a:xfrm flipH="1">
                  <a:off x="2795" y="3120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11" name="Line 117"/>
                <p:cNvSpPr/>
                <p:nvPr/>
              </p:nvSpPr>
              <p:spPr>
                <a:xfrm flipH="1">
                  <a:off x="2806" y="3168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12" name="Line 118"/>
                <p:cNvSpPr/>
                <p:nvPr/>
              </p:nvSpPr>
              <p:spPr>
                <a:xfrm flipH="1">
                  <a:off x="2784" y="3242"/>
                  <a:ext cx="107" cy="1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13" name="Line 119"/>
                <p:cNvSpPr/>
                <p:nvPr/>
              </p:nvSpPr>
              <p:spPr>
                <a:xfrm flipH="1">
                  <a:off x="2795" y="331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8314" name="Line 120"/>
                <p:cNvSpPr/>
                <p:nvPr/>
              </p:nvSpPr>
              <p:spPr>
                <a:xfrm flipH="1">
                  <a:off x="2795" y="3375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8308" name="Object 123"/>
              <p:cNvPicPr/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3840" y="2016"/>
                <a:ext cx="240" cy="28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8198" name="Group 127"/>
          <p:cNvGrpSpPr>
            <a:grpSpLocks/>
          </p:cNvGrpSpPr>
          <p:nvPr/>
        </p:nvGrpSpPr>
        <p:grpSpPr>
          <a:xfrm>
            <a:off x="4495800" y="1219200"/>
            <a:ext cx="3381375" cy="685800"/>
            <a:chOff x="2832" y="768"/>
            <a:chExt cx="2130" cy="432"/>
          </a:xfrm>
        </p:grpSpPr>
        <p:pic>
          <p:nvPicPr>
            <p:cNvPr id="8285" name="Object 125"/>
            <p:cNvPicPr/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832" y="978"/>
              <a:ext cx="2130" cy="222"/>
            </a:xfrm>
            <a:prstGeom prst="rect">
              <a:avLst/>
            </a:prstGeom>
            <a:noFill/>
          </p:spPr>
        </p:pic>
        <p:pic>
          <p:nvPicPr>
            <p:cNvPr id="8286" name="Object 126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3960" y="768"/>
              <a:ext cx="247" cy="248"/>
            </a:xfrm>
            <a:prstGeom prst="rect">
              <a:avLst/>
            </a:prstGeom>
            <a:noFill/>
          </p:spPr>
        </p:pic>
      </p:grpSp>
      <p:grpSp>
        <p:nvGrpSpPr>
          <p:cNvPr id="8199" name="Group 132"/>
          <p:cNvGrpSpPr>
            <a:grpSpLocks/>
          </p:cNvGrpSpPr>
          <p:nvPr/>
        </p:nvGrpSpPr>
        <p:grpSpPr>
          <a:xfrm>
            <a:off x="6096000" y="2959100"/>
            <a:ext cx="1076325" cy="469900"/>
            <a:chOff x="3840" y="1872"/>
            <a:chExt cx="678" cy="296"/>
          </a:xfrm>
        </p:grpSpPr>
        <p:sp>
          <p:nvSpPr>
            <p:cNvPr id="8283" name="Freeform 130"/>
            <p:cNvSpPr/>
            <p:nvPr/>
          </p:nvSpPr>
          <p:spPr>
            <a:xfrm rot="2020367">
              <a:off x="3840" y="1968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8284" name="Object 131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4176" y="1872"/>
              <a:ext cx="342" cy="296"/>
            </a:xfrm>
            <a:prstGeom prst="rect">
              <a:avLst/>
            </a:prstGeom>
            <a:noFill/>
          </p:spPr>
        </p:pic>
      </p:grpSp>
      <p:sp>
        <p:nvSpPr>
          <p:cNvPr id="8200" name="Rectangle 133"/>
          <p:cNvSpPr/>
          <p:nvPr/>
        </p:nvSpPr>
        <p:spPr>
          <a:xfrm>
            <a:off x="234950" y="1697037"/>
            <a:ext cx="15176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固定状态:</a:t>
            </a:r>
          </a:p>
        </p:txBody>
      </p:sp>
      <p:grpSp>
        <p:nvGrpSpPr>
          <p:cNvPr id="8201" name="Group 190"/>
          <p:cNvGrpSpPr>
            <a:grpSpLocks/>
          </p:cNvGrpSpPr>
          <p:nvPr/>
        </p:nvGrpSpPr>
        <p:grpSpPr>
          <a:xfrm>
            <a:off x="533400" y="2209800"/>
            <a:ext cx="3505200" cy="469900"/>
            <a:chOff x="336" y="1392"/>
            <a:chExt cx="2208" cy="296"/>
          </a:xfrm>
        </p:grpSpPr>
        <p:pic>
          <p:nvPicPr>
            <p:cNvPr id="8281" name="Object 136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336" y="1392"/>
              <a:ext cx="342" cy="296"/>
            </a:xfrm>
            <a:prstGeom prst="rect">
              <a:avLst/>
            </a:prstGeom>
            <a:noFill/>
          </p:spPr>
        </p:pic>
        <p:sp>
          <p:nvSpPr>
            <p:cNvPr id="8282" name="Rectangle 189"/>
            <p:cNvSpPr/>
            <p:nvPr/>
          </p:nvSpPr>
          <p:spPr>
            <a:xfrm>
              <a:off x="619" y="1423"/>
              <a:ext cx="1925" cy="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sz="2000" u="none">
                  <a:solidFill>
                    <a:srgbClr val="005c00"/>
                  </a:solidFill>
                </a:rPr>
                <a:t>---</a:t>
              </a:r>
              <a:r>
                <a:rPr lang="zh-CN" b="1" i="0" sz="2000" u="none">
                  <a:solidFill>
                    <a:srgbClr val="ff3300"/>
                  </a:solidFill>
                </a:rPr>
                <a:t>不平衡力矩</a:t>
              </a:r>
              <a:r>
                <a:rPr lang="en-US" b="1" i="0" sz="2000" u="none">
                  <a:solidFill>
                    <a:srgbClr val="005c00"/>
                  </a:solidFill>
                </a:rPr>
                <a:t>,顺时针为正</a:t>
              </a:r>
            </a:p>
          </p:txBody>
        </p:sp>
      </p:grpSp>
      <p:grpSp>
        <p:nvGrpSpPr>
          <p:cNvPr id="8202" name="Group 194"/>
          <p:cNvGrpSpPr>
            <a:grpSpLocks/>
          </p:cNvGrpSpPr>
          <p:nvPr/>
        </p:nvGrpSpPr>
        <p:grpSpPr>
          <a:xfrm>
            <a:off x="4572000" y="4483100"/>
            <a:ext cx="3381375" cy="622300"/>
            <a:chOff x="2880" y="3016"/>
            <a:chExt cx="2130" cy="392"/>
          </a:xfrm>
        </p:grpSpPr>
        <p:pic>
          <p:nvPicPr>
            <p:cNvPr id="8279" name="Object 192"/>
            <p:cNvPicPr/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880" y="3186"/>
              <a:ext cx="2130" cy="222"/>
            </a:xfrm>
            <a:prstGeom prst="rect">
              <a:avLst/>
            </a:prstGeom>
            <a:noFill/>
          </p:spPr>
        </p:pic>
        <p:pic>
          <p:nvPicPr>
            <p:cNvPr id="8280" name="Object 193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3648" y="3016"/>
              <a:ext cx="247" cy="248"/>
            </a:xfrm>
            <a:prstGeom prst="rect">
              <a:avLst/>
            </a:prstGeom>
            <a:noFill/>
          </p:spPr>
        </p:pic>
      </p:grpSp>
      <p:grpSp>
        <p:nvGrpSpPr>
          <p:cNvPr id="8203" name="Group 197"/>
          <p:cNvGrpSpPr>
            <a:grpSpLocks/>
          </p:cNvGrpSpPr>
          <p:nvPr/>
        </p:nvGrpSpPr>
        <p:grpSpPr>
          <a:xfrm>
            <a:off x="4343400" y="4191000"/>
            <a:ext cx="3962400" cy="1249362"/>
            <a:chOff x="2736" y="3485"/>
            <a:chExt cx="2496" cy="787"/>
          </a:xfrm>
        </p:grpSpPr>
        <p:sp>
          <p:nvSpPr>
            <p:cNvPr id="8241" name="Oval 138"/>
            <p:cNvSpPr/>
            <p:nvPr/>
          </p:nvSpPr>
          <p:spPr>
            <a:xfrm>
              <a:off x="4944" y="4080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sp>
          <p:nvSpPr>
            <p:cNvPr id="8242" name="Line 139"/>
            <p:cNvSpPr/>
            <p:nvPr/>
          </p:nvSpPr>
          <p:spPr>
            <a:xfrm>
              <a:off x="4992" y="3984"/>
              <a:ext cx="0" cy="96"/>
            </a:xfrm>
            <a:prstGeom prst="line">
              <a:avLst/>
            </a:prstGeom>
            <a:noFill/>
            <a:ln w="57150">
              <a:solidFill>
                <a:srgbClr val="007C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43" name="Line 140"/>
            <p:cNvSpPr/>
            <p:nvPr/>
          </p:nvSpPr>
          <p:spPr>
            <a:xfrm>
              <a:off x="4800" y="41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44" name="Line 141"/>
            <p:cNvSpPr/>
            <p:nvPr/>
          </p:nvSpPr>
          <p:spPr>
            <a:xfrm flipV="1">
              <a:off x="4800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45" name="Line 142"/>
            <p:cNvSpPr/>
            <p:nvPr/>
          </p:nvSpPr>
          <p:spPr>
            <a:xfrm flipV="1">
              <a:off x="4848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46" name="Line 143"/>
            <p:cNvSpPr/>
            <p:nvPr/>
          </p:nvSpPr>
          <p:spPr>
            <a:xfrm flipV="1">
              <a:off x="4896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47" name="Line 144"/>
            <p:cNvSpPr/>
            <p:nvPr/>
          </p:nvSpPr>
          <p:spPr>
            <a:xfrm flipV="1">
              <a:off x="4944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48" name="Line 145"/>
            <p:cNvSpPr/>
            <p:nvPr/>
          </p:nvSpPr>
          <p:spPr>
            <a:xfrm flipV="1">
              <a:off x="4992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49" name="Line 146"/>
            <p:cNvSpPr/>
            <p:nvPr/>
          </p:nvSpPr>
          <p:spPr>
            <a:xfrm flipV="1">
              <a:off x="5040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50" name="Line 147"/>
            <p:cNvSpPr/>
            <p:nvPr/>
          </p:nvSpPr>
          <p:spPr>
            <a:xfrm flipV="1">
              <a:off x="4752" y="41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51" name="Line 148"/>
            <p:cNvSpPr/>
            <p:nvPr/>
          </p:nvSpPr>
          <p:spPr>
            <a:xfrm>
              <a:off x="2880" y="3936"/>
              <a:ext cx="211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52" name="Oval 149"/>
            <p:cNvSpPr/>
            <p:nvPr/>
          </p:nvSpPr>
          <p:spPr>
            <a:xfrm>
              <a:off x="4944" y="3888"/>
              <a:ext cx="96" cy="96"/>
            </a:xfrm>
            <a:prstGeom prst="ellipse">
              <a:avLst/>
            </a:prstGeom>
            <a:solidFill>
              <a:schemeClr val="accent1"/>
            </a:solidFill>
            <a:ln w="9524">
              <a:solidFill>
                <a:schemeClr val="tx1"/>
              </a:solidFill>
            </a:ln>
          </p:spPr>
          <p:txBody>
            <a:bodyPr wrap="none" anchor="ctr" anchorCtr="0"/>
            <a:lstStyle/>
            <a:p>
              <a:pPr/>
              <a:endParaRPr dirty="0" sz="1400"/>
            </a:p>
          </p:txBody>
        </p:sp>
        <p:grpSp>
          <p:nvGrpSpPr>
            <p:cNvPr id="8253" name="Group 160"/>
            <p:cNvGrpSpPr>
              <a:grpSpLocks/>
            </p:cNvGrpSpPr>
            <p:nvPr/>
          </p:nvGrpSpPr>
          <p:grpSpPr>
            <a:xfrm>
              <a:off x="3696" y="3936"/>
              <a:ext cx="432" cy="336"/>
              <a:chOff x="4612" y="2928"/>
              <a:chExt cx="432" cy="384"/>
            </a:xfrm>
          </p:grpSpPr>
          <p:sp>
            <p:nvSpPr>
              <p:cNvPr id="8267" name="Oval 161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8268" name="Line 162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69" name="Line 163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70" name="Line 164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71" name="Line 165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72" name="Line 166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73" name="Line 167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74" name="Line 168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75" name="Line 169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76" name="Line 170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77" name="Line 171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78" name="Oval 172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8254" name="Object 173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880" y="3984"/>
              <a:ext cx="167" cy="167"/>
            </a:xfrm>
            <a:prstGeom prst="rect">
              <a:avLst/>
            </a:prstGeom>
            <a:noFill/>
          </p:spPr>
        </p:pic>
        <p:pic>
          <p:nvPicPr>
            <p:cNvPr id="8255" name="Object 174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984" y="3961"/>
              <a:ext cx="167" cy="167"/>
            </a:xfrm>
            <a:prstGeom prst="rect">
              <a:avLst/>
            </a:prstGeom>
            <a:noFill/>
          </p:spPr>
        </p:pic>
        <p:pic>
          <p:nvPicPr>
            <p:cNvPr id="8256" name="Object 176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5065" y="3840"/>
              <a:ext cx="167" cy="176"/>
            </a:xfrm>
            <a:prstGeom prst="rect">
              <a:avLst/>
            </a:prstGeom>
            <a:noFill/>
          </p:spPr>
        </p:pic>
        <p:grpSp>
          <p:nvGrpSpPr>
            <p:cNvPr id="8257" name="Group 177"/>
            <p:cNvGrpSpPr>
              <a:grpSpLocks/>
            </p:cNvGrpSpPr>
            <p:nvPr/>
          </p:nvGrpSpPr>
          <p:grpSpPr>
            <a:xfrm>
              <a:off x="2736" y="3744"/>
              <a:ext cx="118" cy="351"/>
              <a:chOff x="2784" y="3120"/>
              <a:chExt cx="118" cy="351"/>
            </a:xfrm>
          </p:grpSpPr>
          <p:sp>
            <p:nvSpPr>
              <p:cNvPr id="8261" name="Line 178"/>
              <p:cNvSpPr/>
              <p:nvPr/>
            </p:nvSpPr>
            <p:spPr>
              <a:xfrm>
                <a:off x="2891" y="3120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62" name="Line 179"/>
              <p:cNvSpPr/>
              <p:nvPr/>
            </p:nvSpPr>
            <p:spPr>
              <a:xfrm flipH="1">
                <a:off x="2795" y="3120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63" name="Line 180"/>
              <p:cNvSpPr/>
              <p:nvPr/>
            </p:nvSpPr>
            <p:spPr>
              <a:xfrm flipH="1">
                <a:off x="2806" y="3168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64" name="Line 181"/>
              <p:cNvSpPr/>
              <p:nvPr/>
            </p:nvSpPr>
            <p:spPr>
              <a:xfrm flipH="1">
                <a:off x="2784" y="3242"/>
                <a:ext cx="107" cy="1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65" name="Line 182"/>
              <p:cNvSpPr/>
              <p:nvPr/>
            </p:nvSpPr>
            <p:spPr>
              <a:xfrm flipH="1">
                <a:off x="2795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66" name="Line 183"/>
              <p:cNvSpPr/>
              <p:nvPr/>
            </p:nvSpPr>
            <p:spPr>
              <a:xfrm flipH="1">
                <a:off x="2795" y="3375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8258" name="Freeform 186"/>
            <p:cNvSpPr/>
            <p:nvPr/>
          </p:nvSpPr>
          <p:spPr>
            <a:xfrm rot="162929">
              <a:off x="3792" y="3628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8259" name="Object 187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4224" y="3485"/>
              <a:ext cx="342" cy="296"/>
            </a:xfrm>
            <a:prstGeom prst="rect">
              <a:avLst/>
            </a:prstGeom>
            <a:noFill/>
          </p:spPr>
        </p:pic>
        <p:sp>
          <p:nvSpPr>
            <p:cNvPr id="8260" name="Line 196"/>
            <p:cNvSpPr/>
            <p:nvPr/>
          </p:nvSpPr>
          <p:spPr>
            <a:xfrm flipH="1">
              <a:off x="3936" y="3792"/>
              <a:ext cx="24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grpSp>
        <p:nvGrpSpPr>
          <p:cNvPr id="8204" name="Group 206"/>
          <p:cNvGrpSpPr>
            <a:grpSpLocks/>
          </p:cNvGrpSpPr>
          <p:nvPr/>
        </p:nvGrpSpPr>
        <p:grpSpPr>
          <a:xfrm>
            <a:off x="4410075" y="3124200"/>
            <a:ext cx="1838325" cy="1231900"/>
            <a:chOff x="2778" y="1968"/>
            <a:chExt cx="1158" cy="776"/>
          </a:xfrm>
        </p:grpSpPr>
        <p:pic>
          <p:nvPicPr>
            <p:cNvPr id="8235" name="Object 201"/>
            <p:cNvPicPr/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778" y="1968"/>
              <a:ext cx="1158" cy="486"/>
            </a:xfrm>
            <a:prstGeom prst="rect">
              <a:avLst/>
            </a:prstGeom>
            <a:noFill/>
          </p:spPr>
        </p:pic>
        <p:sp>
          <p:nvSpPr>
            <p:cNvPr id="8236" name="Line 198"/>
            <p:cNvSpPr/>
            <p:nvPr/>
          </p:nvSpPr>
          <p:spPr>
            <a:xfrm flipV="1">
              <a:off x="2784" y="1968"/>
              <a:ext cx="0" cy="336"/>
            </a:xfrm>
            <a:prstGeom prst="line">
              <a:avLst/>
            </a:prstGeom>
            <a:noFill/>
            <a:ln w="9524">
              <a:solidFill>
                <a:srgbClr val="2004EC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37" name="Line 200"/>
            <p:cNvSpPr/>
            <p:nvPr/>
          </p:nvSpPr>
          <p:spPr>
            <a:xfrm flipV="1">
              <a:off x="3888" y="1968"/>
              <a:ext cx="0" cy="336"/>
            </a:xfrm>
            <a:prstGeom prst="line">
              <a:avLst/>
            </a:prstGeom>
            <a:noFill/>
            <a:ln w="9524">
              <a:solidFill>
                <a:srgbClr val="2004EC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8238" name="Object 202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2861" y="2448"/>
              <a:ext cx="621" cy="296"/>
            </a:xfrm>
            <a:prstGeom prst="rect">
              <a:avLst/>
            </a:prstGeom>
            <a:noFill/>
          </p:spPr>
        </p:pic>
        <p:sp>
          <p:nvSpPr>
            <p:cNvPr id="8239" name="Line 203"/>
            <p:cNvSpPr/>
            <p:nvPr/>
          </p:nvSpPr>
          <p:spPr>
            <a:xfrm flipH="1">
              <a:off x="3504" y="2112"/>
              <a:ext cx="384" cy="432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8240" name="Line 204"/>
            <p:cNvSpPr/>
            <p:nvPr/>
          </p:nvSpPr>
          <p:spPr>
            <a:xfrm>
              <a:off x="2784" y="2160"/>
              <a:ext cx="144" cy="384"/>
            </a:xfrm>
            <a:prstGeom prst="line">
              <a:avLst/>
            </a:prstGeom>
            <a:noFill/>
            <a:ln w="9524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</p:grpSp>
      <p:pic>
        <p:nvPicPr>
          <p:cNvPr id="8205" name="Object 209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228600" y="3429000"/>
            <a:ext cx="3849687" cy="469900"/>
          </a:xfrm>
          <a:prstGeom prst="rect">
            <a:avLst/>
          </a:prstGeom>
          <a:noFill/>
        </p:spPr>
      </p:pic>
      <p:sp>
        <p:nvSpPr>
          <p:cNvPr id="8206" name="Rectangle 210"/>
          <p:cNvSpPr/>
          <p:nvPr/>
        </p:nvSpPr>
        <p:spPr>
          <a:xfrm>
            <a:off x="304800" y="2743200"/>
            <a:ext cx="3889375" cy="701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hangingPunct="1">
              <a:spcBef>
                <a:spcPts val="0"/>
              </a:spcBef>
              <a:buNone/>
            </a:pPr>
            <a:r>
              <a:rPr lang="zh-CN" b="1" i="0" sz="2000" u="none">
                <a:solidFill>
                  <a:srgbClr val="ff3300"/>
                </a:solidFill>
              </a:rPr>
              <a:t>固端弯矩</a:t>
            </a:r>
            <a:r>
              <a:rPr lang="en-US" b="1" i="0" sz="2000" u="none">
                <a:solidFill>
                  <a:srgbClr val="005c00"/>
                </a:solidFill>
              </a:rPr>
              <a:t>---荷载引起的单跨梁两</a:t>
            </a:r>
          </a:p>
          <a:p>
            <a:pPr marL="0" indent="0" lvl="0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端的杆端弯矩,绕杆端顺时针为正.</a:t>
            </a:r>
          </a:p>
        </p:txBody>
      </p:sp>
      <p:pic>
        <p:nvPicPr>
          <p:cNvPr id="8207" name="Object 211"/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304800" y="3962400"/>
            <a:ext cx="2236787" cy="469900"/>
          </a:xfrm>
          <a:prstGeom prst="rect">
            <a:avLst/>
          </a:prstGeom>
          <a:noFill/>
        </p:spPr>
      </p:pic>
      <p:pic>
        <p:nvPicPr>
          <p:cNvPr id="8208" name="Object 212"/>
          <p:cNvPicPr/>
          <p:nvPr/>
        </p:nvPicPr>
        <p:blipFill>
          <a:blip r:embed="rId17"/>
          <a:srcRect/>
          <a:stretch>
            <a:fillRect/>
          </a:stretch>
        </p:blipFill>
        <p:spPr>
          <a:xfrm>
            <a:off x="304800" y="4484687"/>
            <a:ext cx="2106612" cy="492125"/>
          </a:xfrm>
          <a:prstGeom prst="rect">
            <a:avLst/>
          </a:prstGeom>
          <a:noFill/>
        </p:spPr>
      </p:pic>
      <p:grpSp>
        <p:nvGrpSpPr>
          <p:cNvPr id="8209" name="Group 257"/>
          <p:cNvGrpSpPr>
            <a:grpSpLocks/>
          </p:cNvGrpSpPr>
          <p:nvPr/>
        </p:nvGrpSpPr>
        <p:grpSpPr>
          <a:xfrm>
            <a:off x="5410200" y="5410200"/>
            <a:ext cx="2343150" cy="1265237"/>
            <a:chOff x="1110" y="3312"/>
            <a:chExt cx="1476" cy="797"/>
          </a:xfrm>
        </p:grpSpPr>
        <p:sp>
          <p:nvSpPr>
            <p:cNvPr id="8214" name="Line 224"/>
            <p:cNvSpPr/>
            <p:nvPr/>
          </p:nvSpPr>
          <p:spPr>
            <a:xfrm>
              <a:off x="1344" y="3744"/>
              <a:ext cx="67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8215" name="Group 226"/>
            <p:cNvGrpSpPr>
              <a:grpSpLocks/>
            </p:cNvGrpSpPr>
            <p:nvPr/>
          </p:nvGrpSpPr>
          <p:grpSpPr>
            <a:xfrm>
              <a:off x="1440" y="3763"/>
              <a:ext cx="432" cy="336"/>
              <a:chOff x="4612" y="2928"/>
              <a:chExt cx="432" cy="384"/>
            </a:xfrm>
          </p:grpSpPr>
          <p:sp>
            <p:nvSpPr>
              <p:cNvPr id="8223" name="Oval 227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8224" name="Line 228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25" name="Line 229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26" name="Line 230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27" name="Line 231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28" name="Line 232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29" name="Line 233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30" name="Line 234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31" name="Line 235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32" name="Line 236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33" name="Line 237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8234" name="Oval 238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8216" name="Object 240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728" y="3788"/>
              <a:ext cx="167" cy="167"/>
            </a:xfrm>
            <a:prstGeom prst="rect">
              <a:avLst/>
            </a:prstGeom>
            <a:noFill/>
          </p:spPr>
        </p:pic>
        <p:sp>
          <p:nvSpPr>
            <p:cNvPr id="8217" name="Freeform 249"/>
            <p:cNvSpPr/>
            <p:nvPr/>
          </p:nvSpPr>
          <p:spPr>
            <a:xfrm rot="162929">
              <a:off x="1536" y="3455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8218" name="Object 250"/>
            <p:cNvPicPr/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1968" y="3312"/>
              <a:ext cx="342" cy="296"/>
            </a:xfrm>
            <a:prstGeom prst="rect">
              <a:avLst/>
            </a:prstGeom>
            <a:noFill/>
          </p:spPr>
        </p:pic>
        <p:sp>
          <p:nvSpPr>
            <p:cNvPr id="8219" name="Freeform 252"/>
            <p:cNvSpPr/>
            <p:nvPr/>
          </p:nvSpPr>
          <p:spPr>
            <a:xfrm rot="6714343" flipH="1">
              <a:off x="1955" y="3748"/>
              <a:ext cx="370" cy="161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8220" name="Freeform 254"/>
            <p:cNvSpPr/>
            <p:nvPr/>
          </p:nvSpPr>
          <p:spPr>
            <a:xfrm rot="17147398" flipH="1">
              <a:off x="1043" y="3748"/>
              <a:ext cx="370" cy="161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8221" name="Object 255"/>
            <p:cNvPicPr/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1110" y="3385"/>
              <a:ext cx="378" cy="263"/>
            </a:xfrm>
            <a:prstGeom prst="rect">
              <a:avLst/>
            </a:prstGeom>
            <a:noFill/>
          </p:spPr>
        </p:pic>
        <p:pic>
          <p:nvPicPr>
            <p:cNvPr id="8222" name="Object 256"/>
            <p:cNvPicPr/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2208" y="3834"/>
              <a:ext cx="378" cy="275"/>
            </a:xfrm>
            <a:prstGeom prst="rect">
              <a:avLst/>
            </a:prstGeom>
            <a:noFill/>
          </p:spPr>
        </p:pic>
      </p:grpSp>
      <p:grpSp>
        <p:nvGrpSpPr>
          <p:cNvPr id="8210" name="Group 260"/>
          <p:cNvGrpSpPr>
            <a:grpSpLocks/>
          </p:cNvGrpSpPr>
          <p:nvPr/>
        </p:nvGrpSpPr>
        <p:grpSpPr>
          <a:xfrm>
            <a:off x="533400" y="5029200"/>
            <a:ext cx="2393950" cy="896937"/>
            <a:chOff x="336" y="3168"/>
            <a:chExt cx="1508" cy="565"/>
          </a:xfrm>
        </p:grpSpPr>
        <p:pic>
          <p:nvPicPr>
            <p:cNvPr id="8212" name="Object 258"/>
            <p:cNvPicPr/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336" y="3168"/>
              <a:ext cx="1508" cy="311"/>
            </a:xfrm>
            <a:prstGeom prst="rect">
              <a:avLst/>
            </a:prstGeom>
            <a:noFill/>
          </p:spPr>
        </p:pic>
        <p:pic>
          <p:nvPicPr>
            <p:cNvPr id="8213" name="Object 259"/>
            <p:cNvPicPr/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696" y="3504"/>
              <a:ext cx="984" cy="229"/>
            </a:xfrm>
            <a:prstGeom prst="rect">
              <a:avLst/>
            </a:prstGeom>
            <a:noFill/>
          </p:spPr>
        </p:pic>
      </p:grpSp>
      <p:sp>
        <p:nvSpPr>
          <p:cNvPr id="8211" name="Rectangle 261"/>
          <p:cNvSpPr/>
          <p:nvPr/>
        </p:nvSpPr>
        <p:spPr>
          <a:xfrm>
            <a:off x="260350" y="5943600"/>
            <a:ext cx="3951287" cy="7620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ts val="0"/>
              </a:spcBef>
              <a:buNone/>
            </a:pPr>
            <a:r>
              <a:rPr lang="en-US" b="1" i="0" u="none">
                <a:solidFill>
                  <a:srgbClr val="005c00"/>
                </a:solidFill>
              </a:rPr>
              <a:t>放松状态:</a:t>
            </a:r>
            <a:r>
              <a:rPr lang="zh-CN" b="1" i="0" sz="2000" u="none">
                <a:solidFill>
                  <a:srgbClr val="005c00"/>
                </a:solidFill>
              </a:rPr>
              <a:t>需借助</a:t>
            </a:r>
            <a:r>
              <a:rPr lang="zh-CN" b="1" i="0" sz="2000" u="none">
                <a:solidFill>
                  <a:srgbClr val="ff3300"/>
                </a:solidFill>
              </a:rPr>
              <a:t>分配系数</a:t>
            </a:r>
            <a:r>
              <a:rPr lang="en-US" b="1" i="0" sz="2000" u="none">
                <a:solidFill>
                  <a:srgbClr val="005c00"/>
                </a:solidFill>
              </a:rPr>
              <a:t>,</a:t>
            </a:r>
          </a:p>
          <a:p>
            <a:pPr marL="0" indent="0" lvl="0" hangingPunct="1">
              <a:spcBef>
                <a:spcPts val="0"/>
              </a:spcBef>
              <a:buNone/>
            </a:pPr>
            <a:r>
              <a:rPr lang="en-US" b="1" i="0" sz="2000" u="none">
                <a:solidFill>
                  <a:srgbClr val="005c00"/>
                </a:solidFill>
              </a:rPr>
              <a:t>                  </a:t>
            </a:r>
            <a:r>
              <a:rPr lang="zh-CN" b="1" i="0" sz="2000" u="none">
                <a:solidFill>
                  <a:srgbClr val="ff3300"/>
                </a:solidFill>
              </a:rPr>
              <a:t>传递系数</a:t>
            </a:r>
            <a:r>
              <a:rPr lang="zh-CN" b="1" i="0" sz="2000" u="none">
                <a:solidFill>
                  <a:srgbClr val="005c00"/>
                </a:solidFill>
              </a:rPr>
              <a:t>等概念求解</a:t>
            </a:r>
          </a:p>
        </p:txBody>
      </p: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whole" animBg="0" autoUpdateAnimBg="0" rev="0" advAuto="0"/>
      <p:bldP spid="8200" grpId="0" uiExpand="1" build="whole" animBg="0" autoUpdateAnimBg="0" rev="0" advAuto="0"/>
      <p:bldP spid="8206" grpId="0" uiExpand="1" build="whole" animBg="0" autoUpdateAnimBg="0" rev="0" advAuto="0"/>
      <p:bldP spid="8211" grpId="0" uiExpand="1" build="whole" animBg="0" autoUpdateAnimBg="0" rev="0" advAuto="0"/>
    </p:bld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/>
          <p:nvPr/>
        </p:nvSpPr>
        <p:spPr>
          <a:xfrm>
            <a:off x="304800" y="304800"/>
            <a:ext cx="8534400" cy="9445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ct val="50000"/>
              </a:spcBef>
              <a:buNone/>
            </a:pPr>
            <a:r>
              <a:rPr lang="en-US" b="1" i="0" sz="3200" u="none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  </a:t>
            </a:r>
            <a:r>
              <a:rPr lang="zh-CN" b="1" i="0" sz="3200" u="none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转动刚度：</a:t>
            </a:r>
            <a:r>
              <a:rPr lang="zh-CN" b="1" i="0" u="none">
                <a:ea typeface="楷体_GB2312" pitchFamily="49"/>
              </a:rPr>
              <a:t>使</a:t>
            </a:r>
            <a:r>
              <a:rPr lang="en-US" b="1" i="1" u="none">
                <a:ea typeface="楷体_GB2312" pitchFamily="49"/>
              </a:rPr>
              <a:t>AB</a:t>
            </a:r>
            <a:r>
              <a:rPr lang="zh-CN" b="1" i="0" u="none">
                <a:ea typeface="楷体_GB2312" pitchFamily="49"/>
              </a:rPr>
              <a:t>杆的</a:t>
            </a:r>
            <a:r>
              <a:rPr lang="en-US" b="1" i="1" u="none">
                <a:ea typeface="楷体_GB2312" pitchFamily="49"/>
              </a:rPr>
              <a:t>A</a:t>
            </a:r>
            <a:r>
              <a:rPr lang="zh-CN" b="1" i="0" u="none">
                <a:ea typeface="楷体_GB2312" pitchFamily="49"/>
              </a:rPr>
              <a:t>端产生单位转动，在</a:t>
            </a:r>
            <a:r>
              <a:rPr lang="en-US" b="1" i="1" u="none">
                <a:ea typeface="楷体_GB2312" pitchFamily="49"/>
              </a:rPr>
              <a:t>A</a:t>
            </a:r>
            <a:r>
              <a:rPr lang="zh-CN" b="1" i="0" u="none">
                <a:ea typeface="楷体_GB2312" pitchFamily="49"/>
              </a:rPr>
              <a:t>端所需施加的杆端弯矩称为</a:t>
            </a:r>
            <a:r>
              <a:rPr lang="en-US" b="1" i="1" u="none">
                <a:ea typeface="楷体_GB2312" pitchFamily="49"/>
              </a:rPr>
              <a:t>AB</a:t>
            </a:r>
            <a:r>
              <a:rPr lang="zh-CN" b="1" i="0" u="none">
                <a:ea typeface="楷体_GB2312" pitchFamily="49"/>
              </a:rPr>
              <a:t>杆A端的转动刚度，记作</a:t>
            </a:r>
            <a:r>
              <a:rPr lang="en-US" b="1" i="1" u="none">
                <a:ea typeface="楷体_GB2312" pitchFamily="49"/>
              </a:rPr>
              <a:t>S</a:t>
            </a:r>
            <a:r>
              <a:rPr lang="zh-CN" b="1" baseline="-25000" i="1" u="none">
                <a:ea typeface="楷体_GB2312" pitchFamily="49"/>
              </a:rPr>
              <a:t>AB</a:t>
            </a:r>
            <a:r>
              <a:rPr lang="en-US" b="1" i="0" u="none">
                <a:ea typeface="楷体_GB2312" pitchFamily="49"/>
              </a:rPr>
              <a:t>。</a:t>
            </a:r>
          </a:p>
        </p:txBody>
      </p:sp>
      <p:pic>
        <p:nvPicPr>
          <p:cNvPr id="9219" name="Object 2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2514600"/>
            <a:ext cx="1435100" cy="469900"/>
          </a:xfrm>
          <a:prstGeom prst="rect">
            <a:avLst/>
          </a:prstGeom>
          <a:noFill/>
        </p:spPr>
      </p:pic>
      <p:pic>
        <p:nvPicPr>
          <p:cNvPr id="9220" name="Object 46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4038600"/>
            <a:ext cx="1447800" cy="469900"/>
          </a:xfrm>
          <a:prstGeom prst="rect">
            <a:avLst/>
          </a:prstGeom>
          <a:noFill/>
        </p:spPr>
      </p:pic>
      <p:pic>
        <p:nvPicPr>
          <p:cNvPr id="9221" name="Object 7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14400" y="5715000"/>
            <a:ext cx="1231900" cy="469900"/>
          </a:xfrm>
          <a:prstGeom prst="rect">
            <a:avLst/>
          </a:prstGeom>
          <a:noFill/>
        </p:spPr>
      </p:pic>
      <p:sp>
        <p:nvSpPr>
          <p:cNvPr id="9222" name="Text Box 79"/>
          <p:cNvSpPr/>
          <p:nvPr/>
        </p:nvSpPr>
        <p:spPr>
          <a:xfrm>
            <a:off x="3779837" y="4365625"/>
            <a:ext cx="5113337" cy="11604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ct val="50000"/>
              </a:spcBef>
              <a:buNone/>
            </a:pPr>
            <a:r>
              <a:rPr lang="en-US" b="1" i="1" sz="2800" u="none">
                <a:solidFill>
                  <a:srgbClr val="ff3300"/>
                </a:solidFill>
                <a:ea typeface="楷体_GB2312" pitchFamily="49"/>
              </a:rPr>
              <a:t> A</a:t>
            </a:r>
            <a:r>
              <a:rPr lang="zh-CN" b="1" i="0" sz="2800" u="none">
                <a:solidFill>
                  <a:srgbClr val="ff3300"/>
                </a:solidFill>
                <a:ea typeface="楷体_GB2312" pitchFamily="49"/>
              </a:rPr>
              <a:t>端一般称为近端（本端），</a:t>
            </a:r>
          </a:p>
          <a:p>
            <a:pPr marL="0" indent="0" lvl="0" hangingPunct="1">
              <a:spcBef>
                <a:spcPct val="50000"/>
              </a:spcBef>
              <a:buNone/>
            </a:pPr>
            <a:r>
              <a:rPr lang="zh-CN" b="1" i="0" sz="2800" u="none">
                <a:solidFill>
                  <a:srgbClr val="ff3300"/>
                </a:solidFill>
                <a:ea typeface="楷体_GB2312" pitchFamily="49"/>
              </a:rPr>
              <a:t> </a:t>
            </a:r>
            <a:r>
              <a:rPr lang="en-US" b="1" i="1" sz="2800" u="none">
                <a:solidFill>
                  <a:srgbClr val="ff3300"/>
                </a:solidFill>
                <a:ea typeface="楷体_GB2312" pitchFamily="49"/>
              </a:rPr>
              <a:t>B</a:t>
            </a:r>
            <a:r>
              <a:rPr lang="zh-CN" b="1" i="0" sz="2800" u="none">
                <a:solidFill>
                  <a:srgbClr val="ff3300"/>
                </a:solidFill>
                <a:ea typeface="楷体_GB2312" pitchFamily="49"/>
              </a:rPr>
              <a:t>端一般称为远端（它端）。</a:t>
            </a:r>
          </a:p>
        </p:txBody>
      </p:sp>
      <p:sp>
        <p:nvSpPr>
          <p:cNvPr id="9223" name="Text Box 80"/>
          <p:cNvSpPr/>
          <p:nvPr/>
        </p:nvSpPr>
        <p:spPr>
          <a:xfrm>
            <a:off x="3810000" y="2819400"/>
            <a:ext cx="5029200" cy="10683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ct val="50000"/>
              </a:spcBef>
              <a:buNone/>
            </a:pPr>
            <a:r>
              <a:rPr lang="en-US" b="1" i="0" sz="320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 </a:t>
            </a:r>
            <a:r>
              <a:rPr lang="zh-CN" b="1" i="0" sz="280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对等直杆，</a:t>
            </a:r>
            <a:r>
              <a:rPr lang="en-US" b="1" i="1" sz="280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S</a:t>
            </a:r>
            <a:r>
              <a:rPr lang="en-US" b="1" baseline="-25000" i="1" sz="280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AB</a:t>
            </a:r>
            <a:r>
              <a:rPr lang="zh-CN" b="1" i="0" sz="280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只与</a:t>
            </a:r>
            <a:r>
              <a:rPr lang="en-US" b="1" i="1" sz="280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B</a:t>
            </a:r>
            <a:r>
              <a:rPr lang="zh-CN" b="1" i="0" sz="280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端的</a:t>
            </a:r>
          </a:p>
          <a:p>
            <a:pPr marL="0" indent="0" lvl="0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zh-CN" b="1" i="0" sz="280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支撑条件有关</a:t>
            </a:r>
            <a:r>
              <a:rPr lang="zh-CN" b="1" i="0" sz="320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。</a:t>
            </a:r>
          </a:p>
        </p:txBody>
      </p:sp>
      <p:grpSp>
        <p:nvGrpSpPr>
          <p:cNvPr id="9224" name="Group 132"/>
          <p:cNvGrpSpPr>
            <a:grpSpLocks/>
          </p:cNvGrpSpPr>
          <p:nvPr/>
        </p:nvGrpSpPr>
        <p:grpSpPr>
          <a:xfrm>
            <a:off x="603250" y="1252537"/>
            <a:ext cx="2749550" cy="1033462"/>
            <a:chOff x="380" y="789"/>
            <a:chExt cx="1732" cy="651"/>
          </a:xfrm>
        </p:grpSpPr>
        <p:grpSp>
          <p:nvGrpSpPr>
            <p:cNvPr id="9316" name="Group 117"/>
            <p:cNvGrpSpPr>
              <a:grpSpLocks/>
            </p:cNvGrpSpPr>
            <p:nvPr/>
          </p:nvGrpSpPr>
          <p:grpSpPr>
            <a:xfrm>
              <a:off x="380" y="970"/>
              <a:ext cx="1732" cy="470"/>
              <a:chOff x="192" y="960"/>
              <a:chExt cx="1732" cy="470"/>
            </a:xfrm>
          </p:grpSpPr>
          <p:sp>
            <p:nvSpPr>
              <p:cNvPr id="9321" name="Line 12"/>
              <p:cNvSpPr/>
              <p:nvPr/>
            </p:nvSpPr>
            <p:spPr>
              <a:xfrm flipH="1">
                <a:off x="1872" y="982"/>
                <a:ext cx="1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22" name="Line 13"/>
              <p:cNvSpPr/>
              <p:nvPr/>
            </p:nvSpPr>
            <p:spPr>
              <a:xfrm flipV="1">
                <a:off x="1876" y="960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23" name="Line 14"/>
              <p:cNvSpPr/>
              <p:nvPr/>
            </p:nvSpPr>
            <p:spPr>
              <a:xfrm flipV="1">
                <a:off x="1876" y="1008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24" name="Line 15"/>
              <p:cNvSpPr/>
              <p:nvPr/>
            </p:nvSpPr>
            <p:spPr>
              <a:xfrm flipV="1">
                <a:off x="1876" y="1056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25" name="Line 16"/>
              <p:cNvSpPr/>
              <p:nvPr/>
            </p:nvSpPr>
            <p:spPr>
              <a:xfrm flipV="1">
                <a:off x="1876" y="1104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26" name="Line 17"/>
              <p:cNvSpPr/>
              <p:nvPr/>
            </p:nvSpPr>
            <p:spPr>
              <a:xfrm flipV="1">
                <a:off x="1876" y="1152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27" name="Line 18"/>
              <p:cNvSpPr/>
              <p:nvPr/>
            </p:nvSpPr>
            <p:spPr>
              <a:xfrm flipV="1">
                <a:off x="1876" y="1200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28" name="Line 19"/>
              <p:cNvSpPr/>
              <p:nvPr/>
            </p:nvSpPr>
            <p:spPr>
              <a:xfrm>
                <a:off x="432" y="1126"/>
                <a:ext cx="14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pic>
            <p:nvPicPr>
              <p:cNvPr id="9329" name="Object 20"/>
              <p:cNvPicPr/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560" y="1200"/>
                <a:ext cx="208" cy="208"/>
              </a:xfrm>
              <a:prstGeom prst="rect">
                <a:avLst/>
              </a:prstGeom>
              <a:noFill/>
            </p:spPr>
          </p:pic>
          <p:pic>
            <p:nvPicPr>
              <p:cNvPr id="9330" name="Object 21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1680" y="1222"/>
                <a:ext cx="208" cy="208"/>
              </a:xfrm>
              <a:prstGeom prst="rect">
                <a:avLst/>
              </a:prstGeom>
              <a:noFill/>
            </p:spPr>
          </p:pic>
          <p:pic>
            <p:nvPicPr>
              <p:cNvPr id="9331" name="Object 23"/>
              <p:cNvPicPr/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1168" y="1166"/>
                <a:ext cx="104" cy="216"/>
              </a:xfrm>
              <a:prstGeom prst="rect">
                <a:avLst/>
              </a:prstGeom>
              <a:noFill/>
            </p:spPr>
          </p:pic>
          <p:grpSp>
            <p:nvGrpSpPr>
              <p:cNvPr id="9332" name="Group 104"/>
              <p:cNvGrpSpPr>
                <a:grpSpLocks/>
              </p:cNvGrpSpPr>
              <p:nvPr/>
            </p:nvGrpSpPr>
            <p:grpSpPr>
              <a:xfrm>
                <a:off x="192" y="1104"/>
                <a:ext cx="384" cy="288"/>
                <a:chOff x="4612" y="2928"/>
                <a:chExt cx="432" cy="384"/>
              </a:xfrm>
            </p:grpSpPr>
            <p:sp>
              <p:nvSpPr>
                <p:cNvPr id="9333" name="Oval 105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9334" name="Line 106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9335" name="Line 107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9336" name="Line 108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9337" name="Line 109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9338" name="Line 110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9339" name="Line 111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9340" name="Line 112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9341" name="Line 113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9342" name="Line 114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9343" name="Line 115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9344" name="Oval 116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noFill/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</p:grpSp>
        <p:pic>
          <p:nvPicPr>
            <p:cNvPr id="9317" name="Object 121"/>
            <p:cNvPicPr/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620" y="1152"/>
              <a:ext cx="1458" cy="90"/>
            </a:xfrm>
            <a:prstGeom prst="rect">
              <a:avLst/>
            </a:prstGeom>
            <a:noFill/>
          </p:spPr>
        </p:pic>
        <p:sp>
          <p:nvSpPr>
            <p:cNvPr id="9318" name="Freeform 122"/>
            <p:cNvSpPr/>
            <p:nvPr/>
          </p:nvSpPr>
          <p:spPr>
            <a:xfrm rot="17893736" flipH="1">
              <a:off x="379" y="1000"/>
              <a:ext cx="329" cy="14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9319" name="Object 123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704" y="789"/>
              <a:ext cx="348" cy="267"/>
            </a:xfrm>
            <a:prstGeom prst="rect">
              <a:avLst/>
            </a:prstGeom>
            <a:noFill/>
          </p:spPr>
        </p:pic>
        <p:sp>
          <p:nvSpPr>
            <p:cNvPr id="9320" name="Rectangle 128"/>
            <p:cNvSpPr/>
            <p:nvPr/>
          </p:nvSpPr>
          <p:spPr>
            <a:xfrm>
              <a:off x="620" y="864"/>
              <a:ext cx="212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ea typeface="楷体_GB2312" pitchFamily="49"/>
                </a:rPr>
                <a:t>1</a:t>
              </a:r>
            </a:p>
          </p:txBody>
        </p:sp>
      </p:grpSp>
      <p:grpSp>
        <p:nvGrpSpPr>
          <p:cNvPr id="9225" name="Group 131"/>
          <p:cNvGrpSpPr>
            <a:grpSpLocks/>
          </p:cNvGrpSpPr>
          <p:nvPr/>
        </p:nvGrpSpPr>
        <p:grpSpPr>
          <a:xfrm>
            <a:off x="3962400" y="1295400"/>
            <a:ext cx="2784475" cy="1066800"/>
            <a:chOff x="118" y="1392"/>
            <a:chExt cx="1754" cy="672"/>
          </a:xfrm>
        </p:grpSpPr>
        <p:grpSp>
          <p:nvGrpSpPr>
            <p:cNvPr id="9292" name="Group 85"/>
            <p:cNvGrpSpPr>
              <a:grpSpLocks/>
            </p:cNvGrpSpPr>
            <p:nvPr/>
          </p:nvGrpSpPr>
          <p:grpSpPr>
            <a:xfrm>
              <a:off x="343" y="1546"/>
              <a:ext cx="1529" cy="470"/>
              <a:chOff x="432" y="1141"/>
              <a:chExt cx="1529" cy="470"/>
            </a:xfrm>
          </p:grpSpPr>
          <p:sp>
            <p:nvSpPr>
              <p:cNvPr id="9298" name="Line 86"/>
              <p:cNvSpPr/>
              <p:nvPr/>
            </p:nvSpPr>
            <p:spPr>
              <a:xfrm>
                <a:off x="491" y="1163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99" name="Line 87"/>
              <p:cNvSpPr/>
              <p:nvPr/>
            </p:nvSpPr>
            <p:spPr>
              <a:xfrm flipH="1">
                <a:off x="432" y="1163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00" name="Line 88"/>
              <p:cNvSpPr/>
              <p:nvPr/>
            </p:nvSpPr>
            <p:spPr>
              <a:xfrm flipH="1">
                <a:off x="432" y="1211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01" name="Line 89"/>
              <p:cNvSpPr/>
              <p:nvPr/>
            </p:nvSpPr>
            <p:spPr>
              <a:xfrm flipH="1">
                <a:off x="432" y="1259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02" name="Line 90"/>
              <p:cNvSpPr/>
              <p:nvPr/>
            </p:nvSpPr>
            <p:spPr>
              <a:xfrm flipH="1">
                <a:off x="432" y="1307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03" name="Line 91"/>
              <p:cNvSpPr/>
              <p:nvPr/>
            </p:nvSpPr>
            <p:spPr>
              <a:xfrm flipH="1">
                <a:off x="432" y="1355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04" name="Line 92"/>
              <p:cNvSpPr/>
              <p:nvPr/>
            </p:nvSpPr>
            <p:spPr>
              <a:xfrm flipH="1">
                <a:off x="432" y="1403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05" name="Line 93"/>
              <p:cNvSpPr/>
              <p:nvPr/>
            </p:nvSpPr>
            <p:spPr>
              <a:xfrm flipH="1">
                <a:off x="1909" y="1163"/>
                <a:ext cx="1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06" name="Line 94"/>
              <p:cNvSpPr/>
              <p:nvPr/>
            </p:nvSpPr>
            <p:spPr>
              <a:xfrm flipV="1">
                <a:off x="1913" y="1141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07" name="Line 95"/>
              <p:cNvSpPr/>
              <p:nvPr/>
            </p:nvSpPr>
            <p:spPr>
              <a:xfrm flipV="1">
                <a:off x="1913" y="1189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08" name="Line 96"/>
              <p:cNvSpPr/>
              <p:nvPr/>
            </p:nvSpPr>
            <p:spPr>
              <a:xfrm flipV="1">
                <a:off x="1913" y="1237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09" name="Line 97"/>
              <p:cNvSpPr/>
              <p:nvPr/>
            </p:nvSpPr>
            <p:spPr>
              <a:xfrm flipV="1">
                <a:off x="1913" y="1285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10" name="Line 98"/>
              <p:cNvSpPr/>
              <p:nvPr/>
            </p:nvSpPr>
            <p:spPr>
              <a:xfrm flipV="1">
                <a:off x="1913" y="1333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11" name="Line 99"/>
              <p:cNvSpPr/>
              <p:nvPr/>
            </p:nvSpPr>
            <p:spPr>
              <a:xfrm flipV="1">
                <a:off x="1913" y="1381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312" name="Line 100"/>
              <p:cNvSpPr/>
              <p:nvPr/>
            </p:nvSpPr>
            <p:spPr>
              <a:xfrm>
                <a:off x="480" y="1307"/>
                <a:ext cx="14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pic>
            <p:nvPicPr>
              <p:cNvPr id="9313" name="Object 101"/>
              <p:cNvPicPr/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480" y="1403"/>
                <a:ext cx="208" cy="208"/>
              </a:xfrm>
              <a:prstGeom prst="rect">
                <a:avLst/>
              </a:prstGeom>
              <a:noFill/>
            </p:spPr>
          </p:pic>
          <p:pic>
            <p:nvPicPr>
              <p:cNvPr id="9314" name="Object 102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1680" y="1403"/>
                <a:ext cx="208" cy="208"/>
              </a:xfrm>
              <a:prstGeom prst="rect">
                <a:avLst/>
              </a:prstGeom>
              <a:noFill/>
            </p:spPr>
          </p:pic>
          <p:pic>
            <p:nvPicPr>
              <p:cNvPr id="9315" name="Object 103"/>
              <p:cNvPicPr/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1168" y="1347"/>
                <a:ext cx="104" cy="216"/>
              </a:xfrm>
              <a:prstGeom prst="rect">
                <a:avLst/>
              </a:prstGeom>
              <a:noFill/>
            </p:spPr>
          </p:pic>
        </p:grpSp>
        <p:sp>
          <p:nvSpPr>
            <p:cNvPr id="9293" name="Line 125"/>
            <p:cNvSpPr/>
            <p:nvPr/>
          </p:nvSpPr>
          <p:spPr>
            <a:xfrm flipH="1">
              <a:off x="336" y="158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9294" name="Object 126"/>
            <p:cNvPicPr/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384" y="1728"/>
              <a:ext cx="1458" cy="90"/>
            </a:xfrm>
            <a:prstGeom prst="rect">
              <a:avLst/>
            </a:prstGeom>
            <a:noFill/>
          </p:spPr>
        </p:pic>
        <p:sp>
          <p:nvSpPr>
            <p:cNvPr id="9295" name="Rectangle 127"/>
            <p:cNvSpPr/>
            <p:nvPr/>
          </p:nvSpPr>
          <p:spPr>
            <a:xfrm>
              <a:off x="432" y="1392"/>
              <a:ext cx="212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ea typeface="楷体_GB2312" pitchFamily="49"/>
                </a:rPr>
                <a:t>1</a:t>
              </a:r>
            </a:p>
          </p:txBody>
        </p:sp>
        <p:sp>
          <p:nvSpPr>
            <p:cNvPr id="9296" name="Freeform 129"/>
            <p:cNvSpPr/>
            <p:nvPr/>
          </p:nvSpPr>
          <p:spPr>
            <a:xfrm rot="17893736" flipH="1">
              <a:off x="95" y="1576"/>
              <a:ext cx="329" cy="14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9297" name="Rectangle 130"/>
            <p:cNvSpPr/>
            <p:nvPr/>
          </p:nvSpPr>
          <p:spPr>
            <a:xfrm>
              <a:off x="118" y="1776"/>
              <a:ext cx="265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ea typeface="楷体_GB2312" pitchFamily="49"/>
                </a:rPr>
                <a:t>4i</a:t>
              </a:r>
            </a:p>
          </p:txBody>
        </p:sp>
      </p:grpSp>
      <p:grpSp>
        <p:nvGrpSpPr>
          <p:cNvPr id="9226" name="Group 164"/>
          <p:cNvGrpSpPr>
            <a:grpSpLocks/>
          </p:cNvGrpSpPr>
          <p:nvPr/>
        </p:nvGrpSpPr>
        <p:grpSpPr>
          <a:xfrm>
            <a:off x="533400" y="3352800"/>
            <a:ext cx="2819400" cy="558800"/>
            <a:chOff x="336" y="2112"/>
            <a:chExt cx="1776" cy="352"/>
          </a:xfrm>
        </p:grpSpPr>
        <p:sp>
          <p:nvSpPr>
            <p:cNvPr id="9262" name="Line 35"/>
            <p:cNvSpPr/>
            <p:nvPr/>
          </p:nvSpPr>
          <p:spPr>
            <a:xfrm>
              <a:off x="576" y="2160"/>
              <a:ext cx="13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9263" name="Group 149"/>
            <p:cNvGrpSpPr>
              <a:grpSpLocks/>
            </p:cNvGrpSpPr>
            <p:nvPr/>
          </p:nvGrpSpPr>
          <p:grpSpPr>
            <a:xfrm>
              <a:off x="1728" y="2160"/>
              <a:ext cx="384" cy="288"/>
              <a:chOff x="1728" y="2160"/>
              <a:chExt cx="336" cy="240"/>
            </a:xfrm>
          </p:grpSpPr>
          <p:sp>
            <p:nvSpPr>
              <p:cNvPr id="9281" name="Oval 32"/>
              <p:cNvSpPr/>
              <p:nvPr/>
            </p:nvSpPr>
            <p:spPr>
              <a:xfrm>
                <a:off x="1887" y="2160"/>
                <a:ext cx="48" cy="48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9282" name="Oval 33"/>
              <p:cNvSpPr/>
              <p:nvPr/>
            </p:nvSpPr>
            <p:spPr>
              <a:xfrm>
                <a:off x="1887" y="2293"/>
                <a:ext cx="48" cy="48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9283" name="Line 34"/>
              <p:cNvSpPr/>
              <p:nvPr/>
            </p:nvSpPr>
            <p:spPr>
              <a:xfrm>
                <a:off x="1920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84" name="Line 36"/>
              <p:cNvSpPr/>
              <p:nvPr/>
            </p:nvSpPr>
            <p:spPr>
              <a:xfrm rot="16200000">
                <a:off x="1894" y="220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85" name="Line 37"/>
              <p:cNvSpPr/>
              <p:nvPr/>
            </p:nvSpPr>
            <p:spPr>
              <a:xfrm flipV="1">
                <a:off x="1728" y="2352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86" name="Line 38"/>
              <p:cNvSpPr/>
              <p:nvPr/>
            </p:nvSpPr>
            <p:spPr>
              <a:xfrm flipV="1">
                <a:off x="1776" y="2352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87" name="Line 39"/>
              <p:cNvSpPr/>
              <p:nvPr/>
            </p:nvSpPr>
            <p:spPr>
              <a:xfrm flipV="1">
                <a:off x="1824" y="2352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88" name="Line 40"/>
              <p:cNvSpPr/>
              <p:nvPr/>
            </p:nvSpPr>
            <p:spPr>
              <a:xfrm flipV="1">
                <a:off x="1872" y="2352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89" name="Line 41"/>
              <p:cNvSpPr/>
              <p:nvPr/>
            </p:nvSpPr>
            <p:spPr>
              <a:xfrm flipV="1">
                <a:off x="1920" y="2352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90" name="Line 42"/>
              <p:cNvSpPr/>
              <p:nvPr/>
            </p:nvSpPr>
            <p:spPr>
              <a:xfrm flipV="1">
                <a:off x="1968" y="2352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91" name="Line 43"/>
              <p:cNvSpPr/>
              <p:nvPr/>
            </p:nvSpPr>
            <p:spPr>
              <a:xfrm flipV="1">
                <a:off x="2016" y="2352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pic>
          <p:nvPicPr>
            <p:cNvPr id="9264" name="Object 44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624" y="2256"/>
              <a:ext cx="208" cy="208"/>
            </a:xfrm>
            <a:prstGeom prst="rect">
              <a:avLst/>
            </a:prstGeom>
            <a:noFill/>
          </p:spPr>
        </p:pic>
        <p:pic>
          <p:nvPicPr>
            <p:cNvPr id="9265" name="Object 45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536" y="2256"/>
              <a:ext cx="208" cy="208"/>
            </a:xfrm>
            <a:prstGeom prst="rect">
              <a:avLst/>
            </a:prstGeom>
            <a:noFill/>
          </p:spPr>
        </p:pic>
        <p:pic>
          <p:nvPicPr>
            <p:cNvPr id="9266" name="Object 47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52" y="2182"/>
              <a:ext cx="104" cy="216"/>
            </a:xfrm>
            <a:prstGeom prst="rect">
              <a:avLst/>
            </a:prstGeom>
            <a:noFill/>
          </p:spPr>
        </p:pic>
        <p:grpSp>
          <p:nvGrpSpPr>
            <p:cNvPr id="9267" name="Group 135"/>
            <p:cNvGrpSpPr>
              <a:grpSpLocks/>
            </p:cNvGrpSpPr>
            <p:nvPr/>
          </p:nvGrpSpPr>
          <p:grpSpPr>
            <a:xfrm>
              <a:off x="336" y="2112"/>
              <a:ext cx="288" cy="288"/>
              <a:chOff x="576" y="3324"/>
              <a:chExt cx="379" cy="360"/>
            </a:xfrm>
          </p:grpSpPr>
          <p:sp>
            <p:nvSpPr>
              <p:cNvPr id="9268" name="Oval 136"/>
              <p:cNvSpPr/>
              <p:nvPr/>
            </p:nvSpPr>
            <p:spPr>
              <a:xfrm>
                <a:off x="813" y="3504"/>
                <a:ext cx="94" cy="90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9269" name="Oval 137"/>
              <p:cNvSpPr/>
              <p:nvPr/>
            </p:nvSpPr>
            <p:spPr>
              <a:xfrm>
                <a:off x="623" y="3324"/>
                <a:ext cx="95" cy="90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9270" name="Line 138"/>
              <p:cNvSpPr/>
              <p:nvPr/>
            </p:nvSpPr>
            <p:spPr>
              <a:xfrm>
                <a:off x="718" y="3369"/>
                <a:ext cx="95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71" name="Line 139"/>
              <p:cNvSpPr/>
              <p:nvPr/>
            </p:nvSpPr>
            <p:spPr>
              <a:xfrm>
                <a:off x="860" y="3414"/>
                <a:ext cx="0" cy="9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72" name="Line 140"/>
              <p:cNvSpPr/>
              <p:nvPr/>
            </p:nvSpPr>
            <p:spPr>
              <a:xfrm>
                <a:off x="576" y="3324"/>
                <a:ext cx="379" cy="3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73" name="Line 141"/>
              <p:cNvSpPr/>
              <p:nvPr/>
            </p:nvSpPr>
            <p:spPr>
              <a:xfrm>
                <a:off x="576" y="341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74" name="Line 142"/>
              <p:cNvSpPr/>
              <p:nvPr/>
            </p:nvSpPr>
            <p:spPr>
              <a:xfrm>
                <a:off x="623" y="345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75" name="Line 143"/>
              <p:cNvSpPr/>
              <p:nvPr/>
            </p:nvSpPr>
            <p:spPr>
              <a:xfrm>
                <a:off x="671" y="3504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76" name="Line 144"/>
              <p:cNvSpPr/>
              <p:nvPr/>
            </p:nvSpPr>
            <p:spPr>
              <a:xfrm>
                <a:off x="718" y="354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77" name="Line 145"/>
              <p:cNvSpPr/>
              <p:nvPr/>
            </p:nvSpPr>
            <p:spPr>
              <a:xfrm>
                <a:off x="765" y="359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78" name="Line 146"/>
              <p:cNvSpPr/>
              <p:nvPr/>
            </p:nvSpPr>
            <p:spPr>
              <a:xfrm>
                <a:off x="813" y="3639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79" name="Line 147"/>
              <p:cNvSpPr/>
              <p:nvPr/>
            </p:nvSpPr>
            <p:spPr>
              <a:xfrm>
                <a:off x="860" y="368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80" name="Oval 148"/>
              <p:cNvSpPr/>
              <p:nvPr/>
            </p:nvSpPr>
            <p:spPr>
              <a:xfrm>
                <a:off x="813" y="3324"/>
                <a:ext cx="94" cy="90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</p:grpSp>
      <p:grpSp>
        <p:nvGrpSpPr>
          <p:cNvPr id="9227" name="Group 165"/>
          <p:cNvGrpSpPr>
            <a:grpSpLocks/>
          </p:cNvGrpSpPr>
          <p:nvPr/>
        </p:nvGrpSpPr>
        <p:grpSpPr>
          <a:xfrm>
            <a:off x="609600" y="4724400"/>
            <a:ext cx="2590800" cy="728662"/>
            <a:chOff x="384" y="2976"/>
            <a:chExt cx="1632" cy="459"/>
          </a:xfrm>
        </p:grpSpPr>
        <p:sp>
          <p:nvSpPr>
            <p:cNvPr id="9228" name="Line 56"/>
            <p:cNvSpPr/>
            <p:nvPr/>
          </p:nvSpPr>
          <p:spPr>
            <a:xfrm flipH="1">
              <a:off x="1957" y="2998"/>
              <a:ext cx="11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9229" name="Line 57"/>
            <p:cNvSpPr/>
            <p:nvPr/>
          </p:nvSpPr>
          <p:spPr>
            <a:xfrm flipV="1">
              <a:off x="1968" y="297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9230" name="Line 58"/>
            <p:cNvSpPr/>
            <p:nvPr/>
          </p:nvSpPr>
          <p:spPr>
            <a:xfrm flipV="1">
              <a:off x="1968" y="3024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9231" name="Line 59"/>
            <p:cNvSpPr/>
            <p:nvPr/>
          </p:nvSpPr>
          <p:spPr>
            <a:xfrm flipV="1">
              <a:off x="1968" y="3072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9232" name="Line 60"/>
            <p:cNvSpPr/>
            <p:nvPr/>
          </p:nvSpPr>
          <p:spPr>
            <a:xfrm flipV="1">
              <a:off x="1968" y="3120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9233" name="Line 61"/>
            <p:cNvSpPr/>
            <p:nvPr/>
          </p:nvSpPr>
          <p:spPr>
            <a:xfrm flipV="1">
              <a:off x="1968" y="316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sp>
          <p:nvSpPr>
            <p:cNvPr id="9234" name="Line 62"/>
            <p:cNvSpPr/>
            <p:nvPr/>
          </p:nvSpPr>
          <p:spPr>
            <a:xfrm flipV="1">
              <a:off x="1968" y="3216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9235" name="Group 63"/>
            <p:cNvGrpSpPr>
              <a:grpSpLocks/>
            </p:cNvGrpSpPr>
            <p:nvPr/>
          </p:nvGrpSpPr>
          <p:grpSpPr>
            <a:xfrm rot="-5183649">
              <a:off x="1768" y="3031"/>
              <a:ext cx="181" cy="48"/>
              <a:chOff x="4143" y="3216"/>
              <a:chExt cx="48" cy="181"/>
            </a:xfrm>
          </p:grpSpPr>
          <p:sp>
            <p:nvSpPr>
              <p:cNvPr id="9259" name="Oval 64"/>
              <p:cNvSpPr/>
              <p:nvPr/>
            </p:nvSpPr>
            <p:spPr>
              <a:xfrm>
                <a:off x="4143" y="3216"/>
                <a:ext cx="48" cy="48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9260" name="Oval 65"/>
              <p:cNvSpPr/>
              <p:nvPr/>
            </p:nvSpPr>
            <p:spPr>
              <a:xfrm>
                <a:off x="4143" y="3349"/>
                <a:ext cx="48" cy="48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9261" name="Line 66"/>
              <p:cNvSpPr/>
              <p:nvPr/>
            </p:nvSpPr>
            <p:spPr>
              <a:xfrm>
                <a:off x="4176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9236" name="Line 67"/>
            <p:cNvSpPr/>
            <p:nvPr/>
          </p:nvSpPr>
          <p:spPr>
            <a:xfrm>
              <a:off x="624" y="3131"/>
              <a:ext cx="115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9237" name="Group 68"/>
            <p:cNvGrpSpPr>
              <a:grpSpLocks/>
            </p:cNvGrpSpPr>
            <p:nvPr/>
          </p:nvGrpSpPr>
          <p:grpSpPr>
            <a:xfrm rot="-5183649">
              <a:off x="1772" y="3175"/>
              <a:ext cx="181" cy="48"/>
              <a:chOff x="4143" y="3216"/>
              <a:chExt cx="48" cy="181"/>
            </a:xfrm>
          </p:grpSpPr>
          <p:sp>
            <p:nvSpPr>
              <p:cNvPr id="9256" name="Oval 69"/>
              <p:cNvSpPr/>
              <p:nvPr/>
            </p:nvSpPr>
            <p:spPr>
              <a:xfrm>
                <a:off x="4143" y="3216"/>
                <a:ext cx="48" cy="48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9257" name="Oval 70"/>
              <p:cNvSpPr/>
              <p:nvPr/>
            </p:nvSpPr>
            <p:spPr>
              <a:xfrm>
                <a:off x="4143" y="3349"/>
                <a:ext cx="48" cy="48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9258" name="Line 71"/>
              <p:cNvSpPr/>
              <p:nvPr/>
            </p:nvSpPr>
            <p:spPr>
              <a:xfrm>
                <a:off x="4176" y="3264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  <p:sp>
          <p:nvSpPr>
            <p:cNvPr id="9238" name="Line 72"/>
            <p:cNvSpPr/>
            <p:nvPr/>
          </p:nvSpPr>
          <p:spPr>
            <a:xfrm>
              <a:off x="1776" y="2987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pic>
          <p:nvPicPr>
            <p:cNvPr id="9239" name="Object 73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624" y="3227"/>
              <a:ext cx="208" cy="208"/>
            </a:xfrm>
            <a:prstGeom prst="rect">
              <a:avLst/>
            </a:prstGeom>
            <a:noFill/>
          </p:spPr>
        </p:pic>
        <p:pic>
          <p:nvPicPr>
            <p:cNvPr id="9240" name="Object 74"/>
            <p:cNvPicPr/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536" y="3227"/>
              <a:ext cx="208" cy="208"/>
            </a:xfrm>
            <a:prstGeom prst="rect">
              <a:avLst/>
            </a:prstGeom>
            <a:noFill/>
          </p:spPr>
        </p:pic>
        <p:pic>
          <p:nvPicPr>
            <p:cNvPr id="9241" name="Object 76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52" y="3168"/>
              <a:ext cx="104" cy="216"/>
            </a:xfrm>
            <a:prstGeom prst="rect">
              <a:avLst/>
            </a:prstGeom>
            <a:noFill/>
          </p:spPr>
        </p:pic>
        <p:grpSp>
          <p:nvGrpSpPr>
            <p:cNvPr id="9242" name="Group 150"/>
            <p:cNvGrpSpPr>
              <a:grpSpLocks/>
            </p:cNvGrpSpPr>
            <p:nvPr/>
          </p:nvGrpSpPr>
          <p:grpSpPr>
            <a:xfrm>
              <a:off x="384" y="3120"/>
              <a:ext cx="288" cy="288"/>
              <a:chOff x="576" y="3324"/>
              <a:chExt cx="379" cy="360"/>
            </a:xfrm>
          </p:grpSpPr>
          <p:sp>
            <p:nvSpPr>
              <p:cNvPr id="9243" name="Oval 151"/>
              <p:cNvSpPr/>
              <p:nvPr/>
            </p:nvSpPr>
            <p:spPr>
              <a:xfrm>
                <a:off x="813" y="3504"/>
                <a:ext cx="94" cy="90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9244" name="Oval 152"/>
              <p:cNvSpPr/>
              <p:nvPr/>
            </p:nvSpPr>
            <p:spPr>
              <a:xfrm>
                <a:off x="623" y="3324"/>
                <a:ext cx="95" cy="90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9245" name="Line 153"/>
              <p:cNvSpPr/>
              <p:nvPr/>
            </p:nvSpPr>
            <p:spPr>
              <a:xfrm>
                <a:off x="718" y="3369"/>
                <a:ext cx="95" cy="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46" name="Line 154"/>
              <p:cNvSpPr/>
              <p:nvPr/>
            </p:nvSpPr>
            <p:spPr>
              <a:xfrm>
                <a:off x="860" y="3414"/>
                <a:ext cx="0" cy="90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47" name="Line 155"/>
              <p:cNvSpPr/>
              <p:nvPr/>
            </p:nvSpPr>
            <p:spPr>
              <a:xfrm>
                <a:off x="576" y="3324"/>
                <a:ext cx="379" cy="3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48" name="Line 156"/>
              <p:cNvSpPr/>
              <p:nvPr/>
            </p:nvSpPr>
            <p:spPr>
              <a:xfrm>
                <a:off x="576" y="341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49" name="Line 157"/>
              <p:cNvSpPr/>
              <p:nvPr/>
            </p:nvSpPr>
            <p:spPr>
              <a:xfrm>
                <a:off x="623" y="345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50" name="Line 158"/>
              <p:cNvSpPr/>
              <p:nvPr/>
            </p:nvSpPr>
            <p:spPr>
              <a:xfrm>
                <a:off x="671" y="3504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51" name="Line 159"/>
              <p:cNvSpPr/>
              <p:nvPr/>
            </p:nvSpPr>
            <p:spPr>
              <a:xfrm>
                <a:off x="718" y="3549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52" name="Line 160"/>
              <p:cNvSpPr/>
              <p:nvPr/>
            </p:nvSpPr>
            <p:spPr>
              <a:xfrm>
                <a:off x="765" y="359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53" name="Line 161"/>
              <p:cNvSpPr/>
              <p:nvPr/>
            </p:nvSpPr>
            <p:spPr>
              <a:xfrm>
                <a:off x="813" y="3639"/>
                <a:ext cx="94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54" name="Line 162"/>
              <p:cNvSpPr/>
              <p:nvPr/>
            </p:nvSpPr>
            <p:spPr>
              <a:xfrm>
                <a:off x="860" y="3684"/>
                <a:ext cx="95" cy="0"/>
              </a:xfrm>
              <a:prstGeom prst="lin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9255" name="Oval 163"/>
              <p:cNvSpPr/>
              <p:nvPr/>
            </p:nvSpPr>
            <p:spPr>
              <a:xfrm>
                <a:off x="813" y="3324"/>
                <a:ext cx="94" cy="90"/>
              </a:xfrm>
              <a:prstGeom prst="ellipse">
                <a:avLst/>
              </a:prstGeom>
              <a:noFill/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</p:grp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uiExpand="1" build="whole" animBg="0" autoUpdateAnimBg="0" rev="0" advAuto="0"/>
      <p:bldP spid="9222" grpId="0" uiExpand="1" build="whole" animBg="0" autoUpdateAnimBg="0" rev="0" advAuto="0"/>
      <p:bldP spid="9223" grpId="0" uiExpand="1" build="whole" animBg="0" autoUpdateAnimBg="0" rev="0" advAuto="0"/>
    </p:bld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00"/>
          <p:cNvGrpSpPr>
            <a:grpSpLocks/>
          </p:cNvGrpSpPr>
          <p:nvPr/>
        </p:nvGrpSpPr>
        <p:grpSpPr>
          <a:xfrm>
            <a:off x="4343400" y="381000"/>
            <a:ext cx="3962400" cy="1249362"/>
            <a:chOff x="2736" y="240"/>
            <a:chExt cx="2496" cy="787"/>
          </a:xfrm>
        </p:grpSpPr>
        <p:grpSp>
          <p:nvGrpSpPr>
            <p:cNvPr id="10284" name="Group 121"/>
            <p:cNvGrpSpPr>
              <a:grpSpLocks/>
            </p:cNvGrpSpPr>
            <p:nvPr/>
          </p:nvGrpSpPr>
          <p:grpSpPr>
            <a:xfrm>
              <a:off x="2928" y="424"/>
              <a:ext cx="2130" cy="392"/>
              <a:chOff x="2880" y="3016"/>
              <a:chExt cx="2130" cy="392"/>
            </a:xfrm>
          </p:grpSpPr>
          <p:pic>
            <p:nvPicPr>
              <p:cNvPr id="10324" name="Object 122"/>
              <p:cNvPicPr/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880" y="3186"/>
                <a:ext cx="2130" cy="222"/>
              </a:xfrm>
              <a:prstGeom prst="rect">
                <a:avLst/>
              </a:prstGeom>
              <a:noFill/>
            </p:spPr>
          </p:pic>
          <p:pic>
            <p:nvPicPr>
              <p:cNvPr id="10325" name="Object 123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3648" y="3016"/>
                <a:ext cx="247" cy="248"/>
              </a:xfrm>
              <a:prstGeom prst="rect">
                <a:avLst/>
              </a:prstGeom>
              <a:noFill/>
            </p:spPr>
          </p:pic>
        </p:grpSp>
        <p:grpSp>
          <p:nvGrpSpPr>
            <p:cNvPr id="10285" name="Group 124"/>
            <p:cNvGrpSpPr>
              <a:grpSpLocks/>
            </p:cNvGrpSpPr>
            <p:nvPr/>
          </p:nvGrpSpPr>
          <p:grpSpPr>
            <a:xfrm>
              <a:off x="2736" y="240"/>
              <a:ext cx="2496" cy="787"/>
              <a:chOff x="2736" y="3485"/>
              <a:chExt cx="2496" cy="787"/>
            </a:xfrm>
          </p:grpSpPr>
          <p:sp>
            <p:nvSpPr>
              <p:cNvPr id="10286" name="Oval 125"/>
              <p:cNvSpPr/>
              <p:nvPr/>
            </p:nvSpPr>
            <p:spPr>
              <a:xfrm>
                <a:off x="4944" y="40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0287" name="Line 126"/>
              <p:cNvSpPr/>
              <p:nvPr/>
            </p:nvSpPr>
            <p:spPr>
              <a:xfrm>
                <a:off x="4992" y="398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88" name="Line 127"/>
              <p:cNvSpPr/>
              <p:nvPr/>
            </p:nvSpPr>
            <p:spPr>
              <a:xfrm>
                <a:off x="4800" y="417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89" name="Line 128"/>
              <p:cNvSpPr/>
              <p:nvPr/>
            </p:nvSpPr>
            <p:spPr>
              <a:xfrm flipV="1">
                <a:off x="4800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90" name="Line 129"/>
              <p:cNvSpPr/>
              <p:nvPr/>
            </p:nvSpPr>
            <p:spPr>
              <a:xfrm flipV="1">
                <a:off x="4848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91" name="Line 130"/>
              <p:cNvSpPr/>
              <p:nvPr/>
            </p:nvSpPr>
            <p:spPr>
              <a:xfrm flipV="1">
                <a:off x="4896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92" name="Line 131"/>
              <p:cNvSpPr/>
              <p:nvPr/>
            </p:nvSpPr>
            <p:spPr>
              <a:xfrm flipV="1">
                <a:off x="4944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93" name="Line 132"/>
              <p:cNvSpPr/>
              <p:nvPr/>
            </p:nvSpPr>
            <p:spPr>
              <a:xfrm flipV="1">
                <a:off x="4992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94" name="Line 133"/>
              <p:cNvSpPr/>
              <p:nvPr/>
            </p:nvSpPr>
            <p:spPr>
              <a:xfrm flipV="1">
                <a:off x="5040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95" name="Line 134"/>
              <p:cNvSpPr/>
              <p:nvPr/>
            </p:nvSpPr>
            <p:spPr>
              <a:xfrm flipV="1">
                <a:off x="4752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96" name="Line 135"/>
              <p:cNvSpPr/>
              <p:nvPr/>
            </p:nvSpPr>
            <p:spPr>
              <a:xfrm>
                <a:off x="2880" y="3936"/>
                <a:ext cx="2112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97" name="Oval 136"/>
              <p:cNvSpPr/>
              <p:nvPr/>
            </p:nvSpPr>
            <p:spPr>
              <a:xfrm>
                <a:off x="4944" y="38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10298" name="Group 137"/>
              <p:cNvGrpSpPr>
                <a:grpSpLocks/>
              </p:cNvGrpSpPr>
              <p:nvPr/>
            </p:nvGrpSpPr>
            <p:grpSpPr>
              <a:xfrm>
                <a:off x="3696" y="3936"/>
                <a:ext cx="432" cy="336"/>
                <a:chOff x="4612" y="2928"/>
                <a:chExt cx="432" cy="384"/>
              </a:xfrm>
            </p:grpSpPr>
            <p:sp>
              <p:nvSpPr>
                <p:cNvPr id="10312" name="Oval 138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13" name="Line 139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14" name="Line 140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15" name="Line 141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16" name="Line 142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17" name="Line 143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18" name="Line 144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19" name="Line 145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20" name="Line 146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21" name="Line 147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22" name="Line 148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23" name="Oval 149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10299" name="Object 150"/>
              <p:cNvPicPr/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880" y="3984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10300" name="Object 151"/>
              <p:cNvPicPr/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3984" y="3961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10301" name="Object 152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5065" y="3840"/>
                <a:ext cx="167" cy="176"/>
              </a:xfrm>
              <a:prstGeom prst="rect">
                <a:avLst/>
              </a:prstGeom>
              <a:noFill/>
            </p:spPr>
          </p:pic>
          <p:grpSp>
            <p:nvGrpSpPr>
              <p:cNvPr id="10302" name="Group 153"/>
              <p:cNvGrpSpPr>
                <a:grpSpLocks/>
              </p:cNvGrpSpPr>
              <p:nvPr/>
            </p:nvGrpSpPr>
            <p:grpSpPr>
              <a:xfrm>
                <a:off x="2736" y="3744"/>
                <a:ext cx="118" cy="351"/>
                <a:chOff x="2784" y="3120"/>
                <a:chExt cx="118" cy="351"/>
              </a:xfrm>
            </p:grpSpPr>
            <p:sp>
              <p:nvSpPr>
                <p:cNvPr id="10306" name="Line 154"/>
                <p:cNvSpPr/>
                <p:nvPr/>
              </p:nvSpPr>
              <p:spPr>
                <a:xfrm>
                  <a:off x="2891" y="3120"/>
                  <a:ext cx="0" cy="33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07" name="Line 155"/>
                <p:cNvSpPr/>
                <p:nvPr/>
              </p:nvSpPr>
              <p:spPr>
                <a:xfrm flipH="1">
                  <a:off x="2795" y="3120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08" name="Line 156"/>
                <p:cNvSpPr/>
                <p:nvPr/>
              </p:nvSpPr>
              <p:spPr>
                <a:xfrm flipH="1">
                  <a:off x="2806" y="3168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09" name="Line 157"/>
                <p:cNvSpPr/>
                <p:nvPr/>
              </p:nvSpPr>
              <p:spPr>
                <a:xfrm flipH="1">
                  <a:off x="2784" y="3242"/>
                  <a:ext cx="107" cy="1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10" name="Line 158"/>
                <p:cNvSpPr/>
                <p:nvPr/>
              </p:nvSpPr>
              <p:spPr>
                <a:xfrm flipH="1">
                  <a:off x="2795" y="331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0311" name="Line 159"/>
                <p:cNvSpPr/>
                <p:nvPr/>
              </p:nvSpPr>
              <p:spPr>
                <a:xfrm flipH="1">
                  <a:off x="2795" y="3375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sp>
            <p:nvSpPr>
              <p:cNvPr id="10303" name="Freeform 160"/>
              <p:cNvSpPr/>
              <p:nvPr/>
            </p:nvSpPr>
            <p:spPr>
              <a:xfrm rot="162929">
                <a:off x="3792" y="3628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10304" name="Object 161"/>
              <p:cNvPicPr/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4224" y="3485"/>
                <a:ext cx="342" cy="296"/>
              </a:xfrm>
              <a:prstGeom prst="rect">
                <a:avLst/>
              </a:prstGeom>
              <a:noFill/>
            </p:spPr>
          </p:pic>
          <p:sp>
            <p:nvSpPr>
              <p:cNvPr id="10305" name="Line 162"/>
              <p:cNvSpPr/>
              <p:nvPr/>
            </p:nvSpPr>
            <p:spPr>
              <a:xfrm flipH="1">
                <a:off x="3936" y="3792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</p:grpSp>
      <p:pic>
        <p:nvPicPr>
          <p:cNvPr id="10243" name="Object 172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741362" y="533400"/>
            <a:ext cx="1820862" cy="469900"/>
          </a:xfrm>
          <a:prstGeom prst="rect">
            <a:avLst/>
          </a:prstGeom>
          <a:noFill/>
        </p:spPr>
      </p:pic>
      <p:grpSp>
        <p:nvGrpSpPr>
          <p:cNvPr id="10244" name="Group 202"/>
          <p:cNvGrpSpPr>
            <a:grpSpLocks/>
          </p:cNvGrpSpPr>
          <p:nvPr/>
        </p:nvGrpSpPr>
        <p:grpSpPr>
          <a:xfrm>
            <a:off x="5257800" y="1676400"/>
            <a:ext cx="2343150" cy="1265237"/>
            <a:chOff x="3312" y="1152"/>
            <a:chExt cx="1476" cy="797"/>
          </a:xfrm>
        </p:grpSpPr>
        <p:sp>
          <p:nvSpPr>
            <p:cNvPr id="10263" name="Line 175"/>
            <p:cNvSpPr/>
            <p:nvPr/>
          </p:nvSpPr>
          <p:spPr>
            <a:xfrm>
              <a:off x="3546" y="1584"/>
              <a:ext cx="67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0264" name="Group 176"/>
            <p:cNvGrpSpPr>
              <a:grpSpLocks/>
            </p:cNvGrpSpPr>
            <p:nvPr/>
          </p:nvGrpSpPr>
          <p:grpSpPr>
            <a:xfrm>
              <a:off x="3642" y="1603"/>
              <a:ext cx="432" cy="336"/>
              <a:chOff x="4612" y="2928"/>
              <a:chExt cx="432" cy="384"/>
            </a:xfrm>
          </p:grpSpPr>
          <p:sp>
            <p:nvSpPr>
              <p:cNvPr id="10272" name="Oval 177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0273" name="Line 178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74" name="Line 179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75" name="Line 180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76" name="Line 181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77" name="Line 182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78" name="Line 183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79" name="Line 184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80" name="Line 185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81" name="Line 186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82" name="Line 187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0283" name="Oval 188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0265" name="Object 189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930" y="1628"/>
              <a:ext cx="167" cy="167"/>
            </a:xfrm>
            <a:prstGeom prst="rect">
              <a:avLst/>
            </a:prstGeom>
            <a:noFill/>
          </p:spPr>
        </p:pic>
        <p:sp>
          <p:nvSpPr>
            <p:cNvPr id="10266" name="Freeform 190"/>
            <p:cNvSpPr/>
            <p:nvPr/>
          </p:nvSpPr>
          <p:spPr>
            <a:xfrm rot="162929">
              <a:off x="3738" y="1295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10267" name="Object 191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170" y="1152"/>
              <a:ext cx="342" cy="296"/>
            </a:xfrm>
            <a:prstGeom prst="rect">
              <a:avLst/>
            </a:prstGeom>
            <a:noFill/>
          </p:spPr>
        </p:pic>
        <p:sp>
          <p:nvSpPr>
            <p:cNvPr id="10268" name="Freeform 192"/>
            <p:cNvSpPr/>
            <p:nvPr/>
          </p:nvSpPr>
          <p:spPr>
            <a:xfrm rot="6714343" flipH="1">
              <a:off x="4157" y="1588"/>
              <a:ext cx="370" cy="161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10269" name="Freeform 193"/>
            <p:cNvSpPr/>
            <p:nvPr/>
          </p:nvSpPr>
          <p:spPr>
            <a:xfrm rot="17147398" flipH="1">
              <a:off x="3245" y="1588"/>
              <a:ext cx="370" cy="161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10270" name="Object 194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312" y="1225"/>
              <a:ext cx="378" cy="263"/>
            </a:xfrm>
            <a:prstGeom prst="rect">
              <a:avLst/>
            </a:prstGeom>
            <a:noFill/>
          </p:spPr>
        </p:pic>
        <p:pic>
          <p:nvPicPr>
            <p:cNvPr id="10271" name="Object 195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4410" y="1674"/>
              <a:ext cx="378" cy="275"/>
            </a:xfrm>
            <a:prstGeom prst="rect">
              <a:avLst/>
            </a:prstGeom>
            <a:noFill/>
          </p:spPr>
        </p:pic>
      </p:grpSp>
      <p:pic>
        <p:nvPicPr>
          <p:cNvPr id="10245" name="Object 197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795337" y="1600200"/>
            <a:ext cx="3319462" cy="493712"/>
          </a:xfrm>
          <a:prstGeom prst="rect">
            <a:avLst/>
          </a:prstGeom>
          <a:noFill/>
        </p:spPr>
      </p:pic>
      <p:pic>
        <p:nvPicPr>
          <p:cNvPr id="10246" name="Object 198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838200" y="2057400"/>
            <a:ext cx="3352800" cy="912812"/>
          </a:xfrm>
          <a:prstGeom prst="rect">
            <a:avLst/>
          </a:prstGeom>
          <a:noFill/>
        </p:spPr>
      </p:pic>
      <p:pic>
        <p:nvPicPr>
          <p:cNvPr id="10247" name="Object 201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749300" y="1066800"/>
            <a:ext cx="1846262" cy="492125"/>
          </a:xfrm>
          <a:prstGeom prst="rect">
            <a:avLst/>
          </a:prstGeom>
          <a:noFill/>
        </p:spPr>
      </p:pic>
      <p:pic>
        <p:nvPicPr>
          <p:cNvPr id="10248" name="Object 203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762000" y="3048000"/>
            <a:ext cx="3278187" cy="911225"/>
          </a:xfrm>
          <a:prstGeom prst="rect">
            <a:avLst/>
          </a:prstGeom>
          <a:noFill/>
        </p:spPr>
      </p:pic>
      <p:pic>
        <p:nvPicPr>
          <p:cNvPr id="10249" name="Object 204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749300" y="3886200"/>
            <a:ext cx="3303587" cy="911225"/>
          </a:xfrm>
          <a:prstGeom prst="rect">
            <a:avLst/>
          </a:prstGeom>
          <a:noFill/>
        </p:spPr>
      </p:pic>
      <p:pic>
        <p:nvPicPr>
          <p:cNvPr id="10250" name="Object 205"/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1282700" y="4724400"/>
            <a:ext cx="2236787" cy="911225"/>
          </a:xfrm>
          <a:prstGeom prst="rect">
            <a:avLst/>
          </a:prstGeom>
          <a:noFill/>
        </p:spPr>
      </p:pic>
      <p:pic>
        <p:nvPicPr>
          <p:cNvPr id="10251" name="Object 206"/>
          <p:cNvPicPr/>
          <p:nvPr/>
        </p:nvPicPr>
        <p:blipFill>
          <a:blip r:embed="rId17"/>
          <a:srcRect/>
          <a:stretch>
            <a:fillRect/>
          </a:stretch>
        </p:blipFill>
        <p:spPr>
          <a:xfrm>
            <a:off x="1282700" y="5638800"/>
            <a:ext cx="2263775" cy="911225"/>
          </a:xfrm>
          <a:prstGeom prst="rect">
            <a:avLst/>
          </a:prstGeom>
          <a:noFill/>
        </p:spPr>
      </p:pic>
      <p:pic>
        <p:nvPicPr>
          <p:cNvPr id="10252" name="Object 207"/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4953000" y="3124200"/>
            <a:ext cx="2419350" cy="471487"/>
          </a:xfrm>
          <a:prstGeom prst="rect">
            <a:avLst/>
          </a:prstGeom>
          <a:noFill/>
        </p:spPr>
      </p:pic>
      <p:pic>
        <p:nvPicPr>
          <p:cNvPr id="10253" name="Object 208"/>
          <p:cNvPicPr/>
          <p:nvPr/>
        </p:nvPicPr>
        <p:blipFill>
          <a:blip r:embed="rId19"/>
          <a:srcRect/>
          <a:stretch>
            <a:fillRect/>
          </a:stretch>
        </p:blipFill>
        <p:spPr>
          <a:xfrm>
            <a:off x="4953000" y="3733800"/>
            <a:ext cx="2444750" cy="493712"/>
          </a:xfrm>
          <a:prstGeom prst="rect">
            <a:avLst/>
          </a:prstGeom>
          <a:noFill/>
        </p:spPr>
      </p:pic>
      <p:grpSp>
        <p:nvGrpSpPr>
          <p:cNvPr id="10254" name="Group 212"/>
          <p:cNvGrpSpPr>
            <a:grpSpLocks/>
          </p:cNvGrpSpPr>
          <p:nvPr/>
        </p:nvGrpSpPr>
        <p:grpSpPr>
          <a:xfrm>
            <a:off x="4953000" y="4343400"/>
            <a:ext cx="3052762" cy="536575"/>
            <a:chOff x="3120" y="2880"/>
            <a:chExt cx="1923" cy="338"/>
          </a:xfrm>
        </p:grpSpPr>
        <p:pic>
          <p:nvPicPr>
            <p:cNvPr id="10260" name="Object 209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120" y="2880"/>
              <a:ext cx="426" cy="297"/>
            </a:xfrm>
            <a:prstGeom prst="rect">
              <a:avLst/>
            </a:prstGeom>
            <a:noFill/>
          </p:spPr>
        </p:pic>
        <p:pic>
          <p:nvPicPr>
            <p:cNvPr id="10261" name="Object 210"/>
            <p:cNvPicPr/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3558" y="2880"/>
              <a:ext cx="426" cy="311"/>
            </a:xfrm>
            <a:prstGeom prst="rect">
              <a:avLst/>
            </a:prstGeom>
            <a:noFill/>
          </p:spPr>
        </p:pic>
        <p:sp>
          <p:nvSpPr>
            <p:cNvPr id="10262" name="Rectangle 211"/>
            <p:cNvSpPr/>
            <p:nvPr/>
          </p:nvSpPr>
          <p:spPr>
            <a:xfrm>
              <a:off x="3959" y="2930"/>
              <a:ext cx="1084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---</a:t>
              </a:r>
              <a:r>
                <a:rPr lang="zh-CN" b="1" i="0" u="none">
                  <a:solidFill>
                    <a:srgbClr val="ff3300"/>
                  </a:solidFill>
                </a:rPr>
                <a:t>分配弯矩</a:t>
              </a:r>
            </a:p>
          </p:txBody>
        </p:sp>
      </p:grpSp>
      <p:grpSp>
        <p:nvGrpSpPr>
          <p:cNvPr id="10255" name="Group 215"/>
          <p:cNvGrpSpPr>
            <a:grpSpLocks/>
          </p:cNvGrpSpPr>
          <p:nvPr/>
        </p:nvGrpSpPr>
        <p:grpSpPr>
          <a:xfrm>
            <a:off x="4953000" y="4953000"/>
            <a:ext cx="3040062" cy="469900"/>
            <a:chOff x="3168" y="3208"/>
            <a:chExt cx="1915" cy="296"/>
          </a:xfrm>
        </p:grpSpPr>
        <p:pic>
          <p:nvPicPr>
            <p:cNvPr id="10258" name="Object 213"/>
            <p:cNvPicPr/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3168" y="3208"/>
              <a:ext cx="817" cy="296"/>
            </a:xfrm>
            <a:prstGeom prst="rect">
              <a:avLst/>
            </a:prstGeom>
            <a:noFill/>
          </p:spPr>
        </p:pic>
        <p:sp>
          <p:nvSpPr>
            <p:cNvPr id="10259" name="Rectangle 214"/>
            <p:cNvSpPr/>
            <p:nvPr/>
          </p:nvSpPr>
          <p:spPr>
            <a:xfrm>
              <a:off x="3999" y="3210"/>
              <a:ext cx="1084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---</a:t>
              </a:r>
              <a:r>
                <a:rPr lang="zh-CN" b="1" i="0" u="none">
                  <a:solidFill>
                    <a:srgbClr val="ff3300"/>
                  </a:solidFill>
                </a:rPr>
                <a:t>分配系数</a:t>
              </a:r>
            </a:p>
          </p:txBody>
        </p:sp>
      </p:grpSp>
      <p:sp>
        <p:nvSpPr>
          <p:cNvPr id="10256" name="Text Box 216"/>
          <p:cNvSpPr/>
          <p:nvPr/>
        </p:nvSpPr>
        <p:spPr>
          <a:xfrm>
            <a:off x="4572000" y="5562600"/>
            <a:ext cx="4343400" cy="1004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ct val="50000"/>
              </a:spcBef>
              <a:buNone/>
            </a:pPr>
            <a:r>
              <a:rPr lang="en-US" b="1" i="0" u="none">
                <a:solidFill>
                  <a:srgbClr val="800000"/>
                </a:solidFill>
                <a:ea typeface="楷体_GB2312" pitchFamily="49"/>
              </a:rPr>
              <a:t>一个结点上的各杆端分配系</a:t>
            </a:r>
          </a:p>
          <a:p>
            <a:pPr marL="0" indent="0" lvl="0" hangingPunct="1">
              <a:spcBef>
                <a:spcPct val="50000"/>
              </a:spcBef>
              <a:buNone/>
            </a:pPr>
            <a:r>
              <a:rPr lang="en-US" b="1" i="0" u="none">
                <a:solidFill>
                  <a:srgbClr val="800000"/>
                </a:solidFill>
                <a:ea typeface="楷体_GB2312" pitchFamily="49"/>
              </a:rPr>
              <a:t>数总和恒等于1</a:t>
            </a:r>
            <a:r>
              <a:rPr lang="zh-CN" b="1" i="0" u="none">
                <a:ea typeface="楷体_GB2312" pitchFamily="49"/>
              </a:rPr>
              <a:t>。</a:t>
            </a:r>
          </a:p>
        </p:txBody>
      </p:sp>
      <p:sp>
        <p:nvSpPr>
          <p:cNvPr id="10257" name="Rectangle 218"/>
          <p:cNvSpPr/>
          <p:nvPr/>
        </p:nvSpPr>
        <p:spPr>
          <a:xfrm>
            <a:off x="546100" y="4953000"/>
            <a:ext cx="48577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zh-CN" b="1" i="0" u="none">
                <a:solidFill>
                  <a:srgbClr val="005c00"/>
                </a:solidFill>
              </a:rPr>
              <a:t>令</a:t>
            </a:r>
          </a:p>
        </p:txBody>
      </p:sp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 uiExpand="1" build="whole" animBg="0" autoUpdateAnimBg="0" rev="0" advAuto="0"/>
      <p:bldP spid="10257" grpId="0" uiExpand="1" build="whole" animBg="0" autoUpdateAnimBg="0" rev="0" advAuto="0"/>
    </p:bld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>
          <a:xfrm>
            <a:off x="4648200" y="381000"/>
            <a:ext cx="3962400" cy="1249362"/>
            <a:chOff x="2736" y="240"/>
            <a:chExt cx="2496" cy="787"/>
          </a:xfrm>
        </p:grpSpPr>
        <p:grpSp>
          <p:nvGrpSpPr>
            <p:cNvPr id="11308" name="Group 3"/>
            <p:cNvGrpSpPr>
              <a:grpSpLocks/>
            </p:cNvGrpSpPr>
            <p:nvPr/>
          </p:nvGrpSpPr>
          <p:grpSpPr>
            <a:xfrm>
              <a:off x="2928" y="424"/>
              <a:ext cx="2130" cy="392"/>
              <a:chOff x="2880" y="3016"/>
              <a:chExt cx="2130" cy="392"/>
            </a:xfrm>
          </p:grpSpPr>
          <p:pic>
            <p:nvPicPr>
              <p:cNvPr id="11348" name="Object 4"/>
              <p:cNvPicPr/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880" y="3186"/>
                <a:ext cx="2130" cy="222"/>
              </a:xfrm>
              <a:prstGeom prst="rect">
                <a:avLst/>
              </a:prstGeom>
              <a:noFill/>
            </p:spPr>
          </p:pic>
          <p:pic>
            <p:nvPicPr>
              <p:cNvPr id="11349" name="Object 5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3648" y="3016"/>
                <a:ext cx="247" cy="248"/>
              </a:xfrm>
              <a:prstGeom prst="rect">
                <a:avLst/>
              </a:prstGeom>
              <a:noFill/>
            </p:spPr>
          </p:pic>
        </p:grpSp>
        <p:grpSp>
          <p:nvGrpSpPr>
            <p:cNvPr id="11309" name="Group 6"/>
            <p:cNvGrpSpPr>
              <a:grpSpLocks/>
            </p:cNvGrpSpPr>
            <p:nvPr/>
          </p:nvGrpSpPr>
          <p:grpSpPr>
            <a:xfrm>
              <a:off x="2736" y="240"/>
              <a:ext cx="2496" cy="787"/>
              <a:chOff x="2736" y="3485"/>
              <a:chExt cx="2496" cy="787"/>
            </a:xfrm>
          </p:grpSpPr>
          <p:sp>
            <p:nvSpPr>
              <p:cNvPr id="11310" name="Oval 7"/>
              <p:cNvSpPr/>
              <p:nvPr/>
            </p:nvSpPr>
            <p:spPr>
              <a:xfrm>
                <a:off x="4944" y="40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1311" name="Line 8"/>
              <p:cNvSpPr/>
              <p:nvPr/>
            </p:nvSpPr>
            <p:spPr>
              <a:xfrm>
                <a:off x="4992" y="398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12" name="Line 9"/>
              <p:cNvSpPr/>
              <p:nvPr/>
            </p:nvSpPr>
            <p:spPr>
              <a:xfrm>
                <a:off x="4800" y="417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13" name="Line 10"/>
              <p:cNvSpPr/>
              <p:nvPr/>
            </p:nvSpPr>
            <p:spPr>
              <a:xfrm flipV="1">
                <a:off x="4800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14" name="Line 11"/>
              <p:cNvSpPr/>
              <p:nvPr/>
            </p:nvSpPr>
            <p:spPr>
              <a:xfrm flipV="1">
                <a:off x="4848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15" name="Line 12"/>
              <p:cNvSpPr/>
              <p:nvPr/>
            </p:nvSpPr>
            <p:spPr>
              <a:xfrm flipV="1">
                <a:off x="4896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16" name="Line 13"/>
              <p:cNvSpPr/>
              <p:nvPr/>
            </p:nvSpPr>
            <p:spPr>
              <a:xfrm flipV="1">
                <a:off x="4944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17" name="Line 14"/>
              <p:cNvSpPr/>
              <p:nvPr/>
            </p:nvSpPr>
            <p:spPr>
              <a:xfrm flipV="1">
                <a:off x="4992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18" name="Line 15"/>
              <p:cNvSpPr/>
              <p:nvPr/>
            </p:nvSpPr>
            <p:spPr>
              <a:xfrm flipV="1">
                <a:off x="5040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19" name="Line 16"/>
              <p:cNvSpPr/>
              <p:nvPr/>
            </p:nvSpPr>
            <p:spPr>
              <a:xfrm flipV="1">
                <a:off x="4752" y="417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20" name="Line 17"/>
              <p:cNvSpPr/>
              <p:nvPr/>
            </p:nvSpPr>
            <p:spPr>
              <a:xfrm>
                <a:off x="2880" y="3936"/>
                <a:ext cx="2112" cy="0"/>
              </a:xfrm>
              <a:prstGeom prst="line">
                <a:avLst/>
              </a:prstGeom>
              <a:noFill/>
              <a:ln w="57150">
                <a:solidFill>
                  <a:srgbClr val="8000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21" name="Oval 18"/>
              <p:cNvSpPr/>
              <p:nvPr/>
            </p:nvSpPr>
            <p:spPr>
              <a:xfrm>
                <a:off x="4944" y="38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grpSp>
            <p:nvGrpSpPr>
              <p:cNvPr id="11322" name="Group 19"/>
              <p:cNvGrpSpPr>
                <a:grpSpLocks/>
              </p:cNvGrpSpPr>
              <p:nvPr/>
            </p:nvGrpSpPr>
            <p:grpSpPr>
              <a:xfrm>
                <a:off x="3696" y="3936"/>
                <a:ext cx="432" cy="336"/>
                <a:chOff x="4612" y="2928"/>
                <a:chExt cx="432" cy="384"/>
              </a:xfrm>
            </p:grpSpPr>
            <p:sp>
              <p:nvSpPr>
                <p:cNvPr id="11336" name="Oval 20"/>
                <p:cNvSpPr/>
                <p:nvPr/>
              </p:nvSpPr>
              <p:spPr>
                <a:xfrm>
                  <a:off x="4804" y="312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37" name="Line 21"/>
                <p:cNvSpPr/>
                <p:nvPr/>
              </p:nvSpPr>
              <p:spPr>
                <a:xfrm>
                  <a:off x="4852" y="3024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38" name="Line 22"/>
                <p:cNvSpPr/>
                <p:nvPr/>
              </p:nvSpPr>
              <p:spPr>
                <a:xfrm>
                  <a:off x="4660" y="3216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39" name="Line 23"/>
                <p:cNvSpPr/>
                <p:nvPr/>
              </p:nvSpPr>
              <p:spPr>
                <a:xfrm flipV="1">
                  <a:off x="466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40" name="Line 24"/>
                <p:cNvSpPr/>
                <p:nvPr/>
              </p:nvSpPr>
              <p:spPr>
                <a:xfrm flipV="1">
                  <a:off x="470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41" name="Line 25"/>
                <p:cNvSpPr/>
                <p:nvPr/>
              </p:nvSpPr>
              <p:spPr>
                <a:xfrm flipV="1">
                  <a:off x="4756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42" name="Line 26"/>
                <p:cNvSpPr/>
                <p:nvPr/>
              </p:nvSpPr>
              <p:spPr>
                <a:xfrm flipV="1">
                  <a:off x="4804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43" name="Line 27"/>
                <p:cNvSpPr/>
                <p:nvPr/>
              </p:nvSpPr>
              <p:spPr>
                <a:xfrm flipV="1">
                  <a:off x="485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44" name="Line 28"/>
                <p:cNvSpPr/>
                <p:nvPr/>
              </p:nvSpPr>
              <p:spPr>
                <a:xfrm flipV="1">
                  <a:off x="4900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45" name="Line 29"/>
                <p:cNvSpPr/>
                <p:nvPr/>
              </p:nvSpPr>
              <p:spPr>
                <a:xfrm flipV="1">
                  <a:off x="4948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46" name="Line 30"/>
                <p:cNvSpPr/>
                <p:nvPr/>
              </p:nvSpPr>
              <p:spPr>
                <a:xfrm flipV="1">
                  <a:off x="4612" y="3216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47" name="Oval 31"/>
                <p:cNvSpPr/>
                <p:nvPr/>
              </p:nvSpPr>
              <p:spPr>
                <a:xfrm>
                  <a:off x="4804" y="29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4">
                  <a:solidFill>
                    <a:schemeClr val="tx1"/>
                  </a:solidFill>
                </a:ln>
              </p:spPr>
              <p:txBody>
                <a:bodyPr wrap="none" anchor="ctr" anchorCtr="0"/>
                <a:lstStyle/>
                <a:p>
                  <a:pPr/>
                  <a:endParaRPr dirty="0" sz="1400"/>
                </a:p>
              </p:txBody>
            </p:sp>
          </p:grpSp>
          <p:pic>
            <p:nvPicPr>
              <p:cNvPr id="11323" name="Object 32"/>
              <p:cNvPicPr/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880" y="3984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11324" name="Object 33"/>
              <p:cNvPicPr/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3984" y="3961"/>
                <a:ext cx="167" cy="167"/>
              </a:xfrm>
              <a:prstGeom prst="rect">
                <a:avLst/>
              </a:prstGeom>
              <a:noFill/>
            </p:spPr>
          </p:pic>
          <p:pic>
            <p:nvPicPr>
              <p:cNvPr id="11325" name="Object 34"/>
              <p:cNvPicPr/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5065" y="3840"/>
                <a:ext cx="167" cy="176"/>
              </a:xfrm>
              <a:prstGeom prst="rect">
                <a:avLst/>
              </a:prstGeom>
              <a:noFill/>
            </p:spPr>
          </p:pic>
          <p:grpSp>
            <p:nvGrpSpPr>
              <p:cNvPr id="11326" name="Group 35"/>
              <p:cNvGrpSpPr>
                <a:grpSpLocks/>
              </p:cNvGrpSpPr>
              <p:nvPr/>
            </p:nvGrpSpPr>
            <p:grpSpPr>
              <a:xfrm>
                <a:off x="2736" y="3744"/>
                <a:ext cx="118" cy="351"/>
                <a:chOff x="2784" y="3120"/>
                <a:chExt cx="118" cy="351"/>
              </a:xfrm>
            </p:grpSpPr>
            <p:sp>
              <p:nvSpPr>
                <p:cNvPr id="11330" name="Line 36"/>
                <p:cNvSpPr/>
                <p:nvPr/>
              </p:nvSpPr>
              <p:spPr>
                <a:xfrm>
                  <a:off x="2891" y="3120"/>
                  <a:ext cx="0" cy="336"/>
                </a:xfrm>
                <a:prstGeom prst="line">
                  <a:avLst/>
                </a:prstGeom>
                <a:noFill/>
                <a:ln w="57150">
                  <a:solidFill>
                    <a:srgbClr val="007C00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31" name="Line 37"/>
                <p:cNvSpPr/>
                <p:nvPr/>
              </p:nvSpPr>
              <p:spPr>
                <a:xfrm flipH="1">
                  <a:off x="2795" y="3120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32" name="Line 38"/>
                <p:cNvSpPr/>
                <p:nvPr/>
              </p:nvSpPr>
              <p:spPr>
                <a:xfrm flipH="1">
                  <a:off x="2806" y="3168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33" name="Line 39"/>
                <p:cNvSpPr/>
                <p:nvPr/>
              </p:nvSpPr>
              <p:spPr>
                <a:xfrm flipH="1">
                  <a:off x="2784" y="3242"/>
                  <a:ext cx="107" cy="1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34" name="Line 40"/>
                <p:cNvSpPr/>
                <p:nvPr/>
              </p:nvSpPr>
              <p:spPr>
                <a:xfrm flipH="1">
                  <a:off x="2795" y="3312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  <p:sp>
              <p:nvSpPr>
                <p:cNvPr id="11335" name="Line 41"/>
                <p:cNvSpPr/>
                <p:nvPr/>
              </p:nvSpPr>
              <p:spPr>
                <a:xfrm flipH="1">
                  <a:off x="2795" y="3375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lIns="91440" tIns="45720" rIns="91440" bIns="45720"/>
                <a:lstStyle/>
                <a:p>
                  <a:pPr/>
                  <a:endParaRPr dirty="0" sz="1400"/>
                </a:p>
              </p:txBody>
            </p:sp>
          </p:grpSp>
          <p:sp>
            <p:nvSpPr>
              <p:cNvPr id="11327" name="Freeform 42"/>
              <p:cNvSpPr/>
              <p:nvPr/>
            </p:nvSpPr>
            <p:spPr>
              <a:xfrm rot="162929">
                <a:off x="3792" y="3628"/>
                <a:ext cx="377" cy="164"/>
              </a:xfrm>
              <a:custGeom>
                <a:avLst/>
                <a:gdLst>
                  <a:gd name="gd0" fmla="val 65536"/>
                  <a:gd name="gd1" fmla="val 0"/>
                  <a:gd name="gd2" fmla="val 192"/>
                  <a:gd name="gd3" fmla="val 96"/>
                  <a:gd name="gd4" fmla="val 48"/>
                  <a:gd name="gd5" fmla="val 240"/>
                  <a:gd name="gd6" fmla="val 0"/>
                  <a:gd name="gd7" fmla="val 384"/>
                  <a:gd name="gd8" fmla="val 48"/>
                  <a:gd name="gd9" fmla="val 480"/>
                  <a:gd name="gd10" fmla="val 240"/>
                  <a:gd name="gd11" fmla="*/ w 0 480"/>
                  <a:gd name="gd12" fmla="*/ h 0 240"/>
                  <a:gd name="gd13" fmla="*/ w 21600 480"/>
                  <a:gd name="gd14" fmla="*/ h 21600 240"/>
                </a:gdLst>
                <a:ahLst/>
                <a:cxnLst/>
                <a:rect l="gd11" t="gd12" r="gd13" b="gd14"/>
                <a:pathLst>
                  <a:path h="240" w="480">
                    <a:moveTo>
                      <a:pt x="gd1" y="gd2"/>
                    </a:moveTo>
                    <a:cubicBezTo>
                      <a:pt x="28" y="136"/>
                      <a:pt x="56" y="80"/>
                      <a:pt x="96" y="48"/>
                    </a:cubicBezTo>
                    <a:cubicBezTo>
                      <a:pt x="136" y="16"/>
                      <a:pt x="192" y="0"/>
                      <a:pt x="240" y="0"/>
                    </a:cubicBezTo>
                    <a:cubicBezTo>
                      <a:pt x="288" y="0"/>
                      <a:pt x="344" y="8"/>
                      <a:pt x="384" y="48"/>
                    </a:cubicBezTo>
                    <a:cubicBezTo>
                      <a:pt x="424" y="88"/>
                      <a:pt x="464" y="208"/>
                      <a:pt x="480" y="24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headEnd type="stealth" len="lg" w="sm"/>
              </a:ln>
            </p:spPr>
            <p:txBody>
              <a:bodyPr lIns="91440" tIns="45720" rIns="91440" bIns="45720" anchor="t"/>
              <a:lstStyle/>
              <a:p>
                <a:pPr/>
                <a:endParaRPr dirty="0" sz="1400"/>
              </a:p>
            </p:txBody>
          </p:sp>
          <p:pic>
            <p:nvPicPr>
              <p:cNvPr id="11328" name="Object 43"/>
              <p:cNvPicPr/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4224" y="3485"/>
                <a:ext cx="342" cy="296"/>
              </a:xfrm>
              <a:prstGeom prst="rect">
                <a:avLst/>
              </a:prstGeom>
              <a:noFill/>
            </p:spPr>
          </p:pic>
          <p:sp>
            <p:nvSpPr>
              <p:cNvPr id="11329" name="Line 44"/>
              <p:cNvSpPr/>
              <p:nvPr/>
            </p:nvSpPr>
            <p:spPr>
              <a:xfrm flipH="1">
                <a:off x="3936" y="3792"/>
                <a:ext cx="240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</p:grpSp>
      </p:grpSp>
      <p:grpSp>
        <p:nvGrpSpPr>
          <p:cNvPr id="11267" name="Group 46"/>
          <p:cNvGrpSpPr>
            <a:grpSpLocks/>
          </p:cNvGrpSpPr>
          <p:nvPr/>
        </p:nvGrpSpPr>
        <p:grpSpPr>
          <a:xfrm>
            <a:off x="5257800" y="1676400"/>
            <a:ext cx="2343150" cy="1265237"/>
            <a:chOff x="3312" y="1152"/>
            <a:chExt cx="1476" cy="797"/>
          </a:xfrm>
        </p:grpSpPr>
        <p:sp>
          <p:nvSpPr>
            <p:cNvPr id="11287" name="Line 47"/>
            <p:cNvSpPr/>
            <p:nvPr/>
          </p:nvSpPr>
          <p:spPr>
            <a:xfrm>
              <a:off x="3546" y="1584"/>
              <a:ext cx="672" cy="0"/>
            </a:xfrm>
            <a:prstGeom prst="line">
              <a:avLst/>
            </a:prstGeom>
            <a:noFill/>
            <a:ln w="57150">
              <a:solidFill>
                <a:srgbClr val="800000"/>
              </a:solidFill>
            </a:ln>
          </p:spPr>
          <p:txBody>
            <a:bodyPr lIns="91440" tIns="45720" rIns="91440" bIns="45720"/>
            <a:lstStyle/>
            <a:p>
              <a:pPr/>
              <a:endParaRPr dirty="0" sz="1400"/>
            </a:p>
          </p:txBody>
        </p:sp>
        <p:grpSp>
          <p:nvGrpSpPr>
            <p:cNvPr id="11288" name="Group 48"/>
            <p:cNvGrpSpPr>
              <a:grpSpLocks/>
            </p:cNvGrpSpPr>
            <p:nvPr/>
          </p:nvGrpSpPr>
          <p:grpSpPr>
            <a:xfrm>
              <a:off x="3642" y="1603"/>
              <a:ext cx="432" cy="336"/>
              <a:chOff x="4612" y="2928"/>
              <a:chExt cx="432" cy="384"/>
            </a:xfrm>
          </p:grpSpPr>
          <p:sp>
            <p:nvSpPr>
              <p:cNvPr id="11296" name="Oval 49"/>
              <p:cNvSpPr/>
              <p:nvPr/>
            </p:nvSpPr>
            <p:spPr>
              <a:xfrm>
                <a:off x="48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  <p:sp>
            <p:nvSpPr>
              <p:cNvPr id="11297" name="Line 50"/>
              <p:cNvSpPr/>
              <p:nvPr/>
            </p:nvSpPr>
            <p:spPr>
              <a:xfrm>
                <a:off x="4852" y="3024"/>
                <a:ext cx="0" cy="96"/>
              </a:xfrm>
              <a:prstGeom prst="line">
                <a:avLst/>
              </a:prstGeom>
              <a:noFill/>
              <a:ln w="57150">
                <a:solidFill>
                  <a:srgbClr val="007C00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298" name="Line 51"/>
              <p:cNvSpPr/>
              <p:nvPr/>
            </p:nvSpPr>
            <p:spPr>
              <a:xfrm>
                <a:off x="466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299" name="Line 52"/>
              <p:cNvSpPr/>
              <p:nvPr/>
            </p:nvSpPr>
            <p:spPr>
              <a:xfrm flipV="1">
                <a:off x="466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00" name="Line 53"/>
              <p:cNvSpPr/>
              <p:nvPr/>
            </p:nvSpPr>
            <p:spPr>
              <a:xfrm flipV="1">
                <a:off x="470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01" name="Line 54"/>
              <p:cNvSpPr/>
              <p:nvPr/>
            </p:nvSpPr>
            <p:spPr>
              <a:xfrm flipV="1">
                <a:off x="4756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02" name="Line 55"/>
              <p:cNvSpPr/>
              <p:nvPr/>
            </p:nvSpPr>
            <p:spPr>
              <a:xfrm flipV="1">
                <a:off x="4804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03" name="Line 56"/>
              <p:cNvSpPr/>
              <p:nvPr/>
            </p:nvSpPr>
            <p:spPr>
              <a:xfrm flipV="1">
                <a:off x="485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04" name="Line 57"/>
              <p:cNvSpPr/>
              <p:nvPr/>
            </p:nvSpPr>
            <p:spPr>
              <a:xfrm flipV="1">
                <a:off x="4900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05" name="Line 58"/>
              <p:cNvSpPr/>
              <p:nvPr/>
            </p:nvSpPr>
            <p:spPr>
              <a:xfrm flipV="1">
                <a:off x="4948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06" name="Line 59"/>
              <p:cNvSpPr/>
              <p:nvPr/>
            </p:nvSpPr>
            <p:spPr>
              <a:xfrm flipV="1">
                <a:off x="4612" y="3216"/>
                <a:ext cx="96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lIns="91440" tIns="45720" rIns="91440" bIns="45720"/>
              <a:lstStyle/>
              <a:p>
                <a:pPr/>
                <a:endParaRPr dirty="0" sz="1400"/>
              </a:p>
            </p:txBody>
          </p:sp>
          <p:sp>
            <p:nvSpPr>
              <p:cNvPr id="11307" name="Oval 60"/>
              <p:cNvSpPr/>
              <p:nvPr/>
            </p:nvSpPr>
            <p:spPr>
              <a:xfrm>
                <a:off x="4804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4">
                <a:solidFill>
                  <a:schemeClr val="tx1"/>
                </a:solidFill>
              </a:ln>
            </p:spPr>
            <p:txBody>
              <a:bodyPr wrap="none" anchor="ctr" anchorCtr="0"/>
              <a:lstStyle/>
              <a:p>
                <a:pPr/>
                <a:endParaRPr dirty="0" sz="1400"/>
              </a:p>
            </p:txBody>
          </p:sp>
        </p:grpSp>
        <p:pic>
          <p:nvPicPr>
            <p:cNvPr id="11289" name="Object 61"/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930" y="1628"/>
              <a:ext cx="167" cy="167"/>
            </a:xfrm>
            <a:prstGeom prst="rect">
              <a:avLst/>
            </a:prstGeom>
            <a:noFill/>
          </p:spPr>
        </p:pic>
        <p:sp>
          <p:nvSpPr>
            <p:cNvPr id="11290" name="Freeform 62"/>
            <p:cNvSpPr/>
            <p:nvPr/>
          </p:nvSpPr>
          <p:spPr>
            <a:xfrm rot="162929">
              <a:off x="3738" y="1295"/>
              <a:ext cx="377" cy="164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head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11291" name="Object 63"/>
            <p:cNvPicPr/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170" y="1152"/>
              <a:ext cx="342" cy="296"/>
            </a:xfrm>
            <a:prstGeom prst="rect">
              <a:avLst/>
            </a:prstGeom>
            <a:noFill/>
          </p:spPr>
        </p:pic>
        <p:sp>
          <p:nvSpPr>
            <p:cNvPr id="11292" name="Freeform 64"/>
            <p:cNvSpPr/>
            <p:nvPr/>
          </p:nvSpPr>
          <p:spPr>
            <a:xfrm rot="6714343" flipH="1">
              <a:off x="4157" y="1588"/>
              <a:ext cx="370" cy="161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sp>
          <p:nvSpPr>
            <p:cNvPr id="11293" name="Freeform 65"/>
            <p:cNvSpPr/>
            <p:nvPr/>
          </p:nvSpPr>
          <p:spPr>
            <a:xfrm rot="17147398" flipH="1">
              <a:off x="3245" y="1588"/>
              <a:ext cx="370" cy="161"/>
            </a:xfrm>
            <a:custGeom>
              <a:avLst/>
              <a:gdLst>
                <a:gd name="gd0" fmla="val 65536"/>
                <a:gd name="gd1" fmla="val 0"/>
                <a:gd name="gd2" fmla="val 192"/>
                <a:gd name="gd3" fmla="val 96"/>
                <a:gd name="gd4" fmla="val 48"/>
                <a:gd name="gd5" fmla="val 240"/>
                <a:gd name="gd6" fmla="val 0"/>
                <a:gd name="gd7" fmla="val 384"/>
                <a:gd name="gd8" fmla="val 48"/>
                <a:gd name="gd9" fmla="val 480"/>
                <a:gd name="gd10" fmla="val 240"/>
                <a:gd name="gd11" fmla="*/ w 0 480"/>
                <a:gd name="gd12" fmla="*/ h 0 240"/>
                <a:gd name="gd13" fmla="*/ w 21600 480"/>
                <a:gd name="gd14" fmla="*/ h 21600 240"/>
              </a:gdLst>
              <a:ahLst/>
              <a:cxnLst/>
              <a:rect l="gd11" t="gd12" r="gd13" b="gd14"/>
              <a:pathLst>
                <a:path h="240" w="480">
                  <a:moveTo>
                    <a:pt x="gd1" y="gd2"/>
                  </a:moveTo>
                  <a:cubicBezTo>
                    <a:pt x="28" y="136"/>
                    <a:pt x="56" y="80"/>
                    <a:pt x="96" y="48"/>
                  </a:cubicBezTo>
                  <a:cubicBezTo>
                    <a:pt x="136" y="16"/>
                    <a:pt x="192" y="0"/>
                    <a:pt x="240" y="0"/>
                  </a:cubicBezTo>
                  <a:cubicBezTo>
                    <a:pt x="288" y="0"/>
                    <a:pt x="344" y="8"/>
                    <a:pt x="384" y="48"/>
                  </a:cubicBezTo>
                  <a:cubicBezTo>
                    <a:pt x="424" y="88"/>
                    <a:pt x="464" y="208"/>
                    <a:pt x="480" y="24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tailEnd type="stealth" len="lg" w="sm"/>
            </a:ln>
          </p:spPr>
          <p:txBody>
            <a:bodyPr lIns="91440" tIns="45720" rIns="91440" bIns="45720" anchor="t"/>
            <a:lstStyle/>
            <a:p>
              <a:pPr/>
              <a:endParaRPr dirty="0" sz="1400"/>
            </a:p>
          </p:txBody>
        </p:sp>
        <p:pic>
          <p:nvPicPr>
            <p:cNvPr id="11294" name="Object 66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12" y="1225"/>
              <a:ext cx="378" cy="263"/>
            </a:xfrm>
            <a:prstGeom prst="rect">
              <a:avLst/>
            </a:prstGeom>
            <a:noFill/>
          </p:spPr>
        </p:pic>
        <p:pic>
          <p:nvPicPr>
            <p:cNvPr id="11295" name="Object 67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4410" y="1674"/>
              <a:ext cx="378" cy="275"/>
            </a:xfrm>
            <a:prstGeom prst="rect">
              <a:avLst/>
            </a:prstGeom>
            <a:noFill/>
          </p:spPr>
        </p:pic>
      </p:grpSp>
      <p:sp>
        <p:nvSpPr>
          <p:cNvPr id="11268" name="Rectangle 70"/>
          <p:cNvSpPr/>
          <p:nvPr/>
        </p:nvSpPr>
        <p:spPr>
          <a:xfrm>
            <a:off x="304800" y="4876800"/>
            <a:ext cx="457200" cy="457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algn="ctr" hangingPunct="1">
              <a:spcBef>
                <a:spcPts val="0"/>
              </a:spcBef>
              <a:buNone/>
            </a:pPr>
            <a:r>
              <a:rPr lang="zh-CN" b="1" i="0" u="none">
                <a:solidFill>
                  <a:srgbClr val="005c00"/>
                </a:solidFill>
              </a:rPr>
              <a:t>令</a:t>
            </a:r>
          </a:p>
        </p:txBody>
      </p:sp>
      <p:pic>
        <p:nvPicPr>
          <p:cNvPr id="11269" name="Object 74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1282700" y="4724400"/>
            <a:ext cx="2236787" cy="911225"/>
          </a:xfrm>
          <a:prstGeom prst="rect">
            <a:avLst/>
          </a:prstGeom>
          <a:noFill/>
        </p:spPr>
      </p:pic>
      <p:pic>
        <p:nvPicPr>
          <p:cNvPr id="11270" name="Object 75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1282700" y="5638800"/>
            <a:ext cx="2263775" cy="911225"/>
          </a:xfrm>
          <a:prstGeom prst="rect">
            <a:avLst/>
          </a:prstGeom>
          <a:noFill/>
        </p:spPr>
      </p:pic>
      <p:pic>
        <p:nvPicPr>
          <p:cNvPr id="11271" name="Object 76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4953000" y="3124200"/>
            <a:ext cx="2419350" cy="471487"/>
          </a:xfrm>
          <a:prstGeom prst="rect">
            <a:avLst/>
          </a:prstGeom>
          <a:noFill/>
        </p:spPr>
      </p:pic>
      <p:pic>
        <p:nvPicPr>
          <p:cNvPr id="11272" name="Object 77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4953000" y="3733800"/>
            <a:ext cx="2444750" cy="493712"/>
          </a:xfrm>
          <a:prstGeom prst="rect">
            <a:avLst/>
          </a:prstGeom>
          <a:noFill/>
        </p:spPr>
      </p:pic>
      <p:grpSp>
        <p:nvGrpSpPr>
          <p:cNvPr id="11273" name="Group 78"/>
          <p:cNvGrpSpPr>
            <a:grpSpLocks/>
          </p:cNvGrpSpPr>
          <p:nvPr/>
        </p:nvGrpSpPr>
        <p:grpSpPr>
          <a:xfrm>
            <a:off x="4953000" y="4343400"/>
            <a:ext cx="2947987" cy="536575"/>
            <a:chOff x="3120" y="2880"/>
            <a:chExt cx="1857" cy="338"/>
          </a:xfrm>
        </p:grpSpPr>
        <p:pic>
          <p:nvPicPr>
            <p:cNvPr id="11284" name="Object 79"/>
            <p:cNvPicPr/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120" y="2880"/>
              <a:ext cx="426" cy="297"/>
            </a:xfrm>
            <a:prstGeom prst="rect">
              <a:avLst/>
            </a:prstGeom>
            <a:noFill/>
          </p:spPr>
        </p:pic>
        <p:pic>
          <p:nvPicPr>
            <p:cNvPr id="11285" name="Object 80"/>
            <p:cNvPicPr/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3558" y="2880"/>
              <a:ext cx="426" cy="311"/>
            </a:xfrm>
            <a:prstGeom prst="rect">
              <a:avLst/>
            </a:prstGeom>
            <a:noFill/>
          </p:spPr>
        </p:pic>
        <p:sp>
          <p:nvSpPr>
            <p:cNvPr id="11286" name="Rectangle 81"/>
            <p:cNvSpPr/>
            <p:nvPr/>
          </p:nvSpPr>
          <p:spPr>
            <a:xfrm>
              <a:off x="4025" y="2930"/>
              <a:ext cx="952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---</a:t>
              </a:r>
              <a:r>
                <a:rPr lang="zh-CN" b="1" i="0" sz="2000" u="none">
                  <a:solidFill>
                    <a:srgbClr val="ff3300"/>
                  </a:solidFill>
                </a:rPr>
                <a:t>分配弯矩</a:t>
              </a:r>
            </a:p>
          </p:txBody>
        </p:sp>
      </p:grpSp>
      <p:grpSp>
        <p:nvGrpSpPr>
          <p:cNvPr id="11274" name="Group 82"/>
          <p:cNvGrpSpPr>
            <a:grpSpLocks/>
          </p:cNvGrpSpPr>
          <p:nvPr/>
        </p:nvGrpSpPr>
        <p:grpSpPr>
          <a:xfrm>
            <a:off x="4953000" y="4953000"/>
            <a:ext cx="2935287" cy="469900"/>
            <a:chOff x="3168" y="3208"/>
            <a:chExt cx="1849" cy="296"/>
          </a:xfrm>
        </p:grpSpPr>
        <p:pic>
          <p:nvPicPr>
            <p:cNvPr id="11282" name="Object 83"/>
            <p:cNvPicPr/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3168" y="3208"/>
              <a:ext cx="817" cy="296"/>
            </a:xfrm>
            <a:prstGeom prst="rect">
              <a:avLst/>
            </a:prstGeom>
            <a:noFill/>
          </p:spPr>
        </p:pic>
        <p:sp>
          <p:nvSpPr>
            <p:cNvPr id="11283" name="Rectangle 84"/>
            <p:cNvSpPr/>
            <p:nvPr/>
          </p:nvSpPr>
          <p:spPr>
            <a:xfrm>
              <a:off x="4065" y="3210"/>
              <a:ext cx="952" cy="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indent="0" lvl="0" algn="ctr" hangingPunct="1">
                <a:spcBef>
                  <a:spcPts val="0"/>
                </a:spcBef>
                <a:buNone/>
              </a:pPr>
              <a:r>
                <a:rPr lang="en-US" b="1" i="0" u="none">
                  <a:solidFill>
                    <a:srgbClr val="005c00"/>
                  </a:solidFill>
                </a:rPr>
                <a:t>---</a:t>
              </a:r>
              <a:r>
                <a:rPr lang="zh-CN" b="1" i="0" sz="2000" u="none">
                  <a:solidFill>
                    <a:srgbClr val="ff3300"/>
                  </a:solidFill>
                </a:rPr>
                <a:t>分配系数</a:t>
              </a:r>
            </a:p>
          </p:txBody>
        </p:sp>
      </p:grpSp>
      <p:sp>
        <p:nvSpPr>
          <p:cNvPr id="11275" name="Text Box 85"/>
          <p:cNvSpPr/>
          <p:nvPr/>
        </p:nvSpPr>
        <p:spPr>
          <a:xfrm>
            <a:off x="4572000" y="5562600"/>
            <a:ext cx="4343400" cy="1004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0" indent="0" lvl="0" hangingPunct="1">
              <a:spcBef>
                <a:spcPct val="50000"/>
              </a:spcBef>
              <a:buNone/>
            </a:pPr>
            <a:r>
              <a:rPr lang="en-US" b="1" i="0" u="none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一个结点上的各杆端分配系</a:t>
            </a:r>
          </a:p>
          <a:p>
            <a:pPr marL="0" indent="0" lvl="0" hangingPunct="1">
              <a:spcBef>
                <a:spcPct val="50000"/>
              </a:spcBef>
              <a:buNone/>
            </a:pPr>
            <a:r>
              <a:rPr lang="en-US" b="1" i="0" u="none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数总和恒等于1</a:t>
            </a:r>
            <a:r>
              <a:rPr lang="zh-CN" b="1" i="0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/>
              </a:rPr>
              <a:t>。</a:t>
            </a:r>
          </a:p>
        </p:txBody>
      </p:sp>
      <p:pic>
        <p:nvPicPr>
          <p:cNvPr id="11276" name="Object 86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2198687" y="404812"/>
            <a:ext cx="1193800" cy="471487"/>
          </a:xfrm>
          <a:prstGeom prst="rect">
            <a:avLst/>
          </a:prstGeom>
          <a:noFill/>
        </p:spPr>
      </p:pic>
      <p:pic>
        <p:nvPicPr>
          <p:cNvPr id="11277" name="Object 87"/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468312" y="404812"/>
            <a:ext cx="1171575" cy="441325"/>
          </a:xfrm>
          <a:prstGeom prst="rect">
            <a:avLst/>
          </a:prstGeom>
          <a:noFill/>
        </p:spPr>
      </p:pic>
      <p:pic>
        <p:nvPicPr>
          <p:cNvPr id="11278" name="Object 89"/>
          <p:cNvPicPr/>
          <p:nvPr/>
        </p:nvPicPr>
        <p:blipFill>
          <a:blip r:embed="rId17"/>
          <a:srcRect/>
          <a:stretch>
            <a:fillRect/>
          </a:stretch>
        </p:blipFill>
        <p:spPr>
          <a:xfrm>
            <a:off x="460375" y="990600"/>
            <a:ext cx="4187825" cy="441325"/>
          </a:xfrm>
          <a:prstGeom prst="rect">
            <a:avLst/>
          </a:prstGeom>
          <a:noFill/>
        </p:spPr>
      </p:pic>
      <p:pic>
        <p:nvPicPr>
          <p:cNvPr id="11279" name="Object 91"/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444500" y="1509712"/>
            <a:ext cx="4213225" cy="471487"/>
          </a:xfrm>
          <a:prstGeom prst="rect">
            <a:avLst/>
          </a:prstGeom>
          <a:noFill/>
        </p:spPr>
      </p:pic>
      <p:pic>
        <p:nvPicPr>
          <p:cNvPr id="11280" name="Object 92"/>
          <p:cNvPicPr/>
          <p:nvPr/>
        </p:nvPicPr>
        <p:blipFill>
          <a:blip r:embed="rId19"/>
          <a:srcRect/>
          <a:stretch>
            <a:fillRect/>
          </a:stretch>
        </p:blipFill>
        <p:spPr>
          <a:xfrm>
            <a:off x="528637" y="2043112"/>
            <a:ext cx="3433762" cy="471487"/>
          </a:xfrm>
          <a:prstGeom prst="rect">
            <a:avLst/>
          </a:prstGeom>
          <a:noFill/>
        </p:spPr>
      </p:pic>
      <p:pic>
        <p:nvPicPr>
          <p:cNvPr id="11281" name="Object 93"/>
          <p:cNvPicPr/>
          <p:nvPr/>
        </p:nvPicPr>
        <p:blipFill>
          <a:blip r:embed="rId20"/>
          <a:srcRect/>
          <a:stretch>
            <a:fillRect/>
          </a:stretch>
        </p:blipFill>
        <p:spPr>
          <a:xfrm>
            <a:off x="508000" y="2655887"/>
            <a:ext cx="3486150" cy="493712"/>
          </a:xfrm>
          <a:prstGeom prst="rect">
            <a:avLst/>
          </a:prstGeom>
          <a:noFill/>
        </p:spPr>
      </p:pic>
    </p:spTree>
  </p:cSld>
  <p:clrMapOvr>
    <a:masterClrMapping/>
  </p:clrMapOvr>
  <p:transition spd="fast" advClick="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741</Words>
  <Application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赵桂峰</dc:creator>
  <cp:lastModifiedBy>Happy</cp:lastModifiedBy>
  <cp:revision>137</cp:revision>
</cp:coreProperties>
</file>