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419" r:id="rId2"/>
    <p:sldId id="421" r:id="rId3"/>
    <p:sldId id="422" r:id="rId4"/>
    <p:sldId id="423" r:id="rId5"/>
    <p:sldId id="424" r:id="rId6"/>
    <p:sldId id="425" r:id="rId7"/>
    <p:sldId id="426" r:id="rId8"/>
    <p:sldId id="427" r:id="rId9"/>
    <p:sldId id="428" r:id="rId10"/>
    <p:sldId id="429" r:id="rId11"/>
    <p:sldId id="430" r:id="rId12"/>
    <p:sldId id="431" r:id="rId13"/>
    <p:sldId id="432" r:id="rId14"/>
    <p:sldId id="433" r:id="rId15"/>
    <p:sldId id="434" r:id="rId16"/>
    <p:sldId id="435" r:id="rId17"/>
    <p:sldId id="436" r:id="rId18"/>
    <p:sldId id="437" r:id="rId19"/>
    <p:sldId id="438" r:id="rId2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62">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FFFFF"/>
    <a:srgbClr val="CDD2BF"/>
    <a:srgbClr val="2C4F88"/>
    <a:srgbClr val="05151B"/>
    <a:srgbClr val="13446A"/>
    <a:srgbClr val="000B11"/>
    <a:srgbClr val="000813"/>
    <a:srgbClr val="010114"/>
    <a:srgbClr val="0600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134" d="100"/>
          <a:sy n="134" d="100"/>
        </p:scale>
        <p:origin x="132" y="444"/>
      </p:cViewPr>
      <p:guideLst>
        <p:guide orient="horz" pos="1562"/>
        <p:guide pos="288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2020-11-25</a:t>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563773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899100" y="685920"/>
            <a:ext cx="7349400" cy="1928137"/>
          </a:xfrm>
        </p:spPr>
        <p:txBody>
          <a:bodyPr lIns="90000" tIns="46800" rIns="90000" bIns="46800" anchor="b" anchorCtr="0">
            <a:normAutofit/>
          </a:bodyPr>
          <a:lstStyle>
            <a:lvl1pPr algn="ctr">
              <a:defRPr sz="45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899100" y="2670767"/>
            <a:ext cx="7349400" cy="1104493"/>
          </a:xfrm>
        </p:spPr>
        <p:txBody>
          <a:bodyPr lIns="90000" tIns="46800" rIns="90000" bIns="46800">
            <a:normAutofit/>
          </a:bodyPr>
          <a:lstStyle>
            <a:lvl1pPr marL="0" indent="0" algn="ctr" eaLnBrk="1" fontAlgn="auto" latinLnBrk="0" hangingPunct="1">
              <a:lnSpc>
                <a:spcPct val="110000"/>
              </a:lnSpc>
              <a:buNone/>
              <a:defRPr sz="1800" u="none" strike="noStrike" kern="1200" cap="none" spc="200" normalizeH="0" baseline="0">
                <a:solidFill>
                  <a:schemeClr val="tx1">
                    <a:lumMod val="65000"/>
                    <a:lumOff val="3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2020-11-25</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2020-11-25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456300" y="580602"/>
            <a:ext cx="8229600" cy="4112819"/>
          </a:xfrm>
        </p:spPr>
        <p:txBody>
          <a:bodyPr/>
          <a:lstStyle>
            <a:lvl1pPr marL="171450" indent="-17145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514350" indent="-17145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857250" indent="-17145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200150" indent="-17145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1543050" indent="-17145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2020-11-25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899100" y="1863326"/>
            <a:ext cx="7349400" cy="764234"/>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45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899100" y="2670767"/>
            <a:ext cx="7349400" cy="353762"/>
          </a:xfrm>
        </p:spPr>
        <p:txBody>
          <a:bodyPr lIns="90000" tIns="46800" rIns="90000" bIns="46800">
            <a:normAutofit/>
          </a:bodyPr>
          <a:lstStyle>
            <a:lvl1pPr marL="0" indent="0" algn="ctr">
              <a:lnSpc>
                <a:spcPct val="110000"/>
              </a:lnSpc>
              <a:buNone/>
              <a:defRPr sz="18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77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456380"/>
            <a:ext cx="8226900" cy="529293"/>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456300" y="1117996"/>
            <a:ext cx="8226900" cy="3570024"/>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2020-11-25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493100" y="2886805"/>
            <a:ext cx="5826600" cy="575201"/>
          </a:xfrm>
        </p:spPr>
        <p:txBody>
          <a:bodyPr lIns="90000" tIns="46800" rIns="90000" bIns="46800" anchor="b" anchorCtr="0">
            <a:normAutofit/>
          </a:bodyPr>
          <a:lstStyle>
            <a:lvl1pPr>
              <a:defRPr sz="33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493100" y="3462006"/>
            <a:ext cx="5826600" cy="650814"/>
          </a:xfrm>
        </p:spPr>
        <p:txBody>
          <a:bodyPr lIns="90000" tIns="46800" rIns="90000" bIns="46800">
            <a:normAutofit/>
          </a:bodyPr>
          <a:lstStyle>
            <a:lvl1pPr marL="0" indent="0" eaLnBrk="1" fontAlgn="auto" latinLnBrk="0" hangingPunct="1">
              <a:lnSpc>
                <a:spcPct val="130000"/>
              </a:lnSpc>
              <a:buNone/>
              <a:defRPr kumimoji="0" lang="zh-CN" altLang="en-US" sz="135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2020-11-25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456380"/>
            <a:ext cx="8226900" cy="529293"/>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456300" y="1126097"/>
            <a:ext cx="3882600" cy="3561923"/>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4808700" y="1126097"/>
            <a:ext cx="3882600" cy="3561923"/>
          </a:xfrm>
        </p:spPr>
        <p:txBody>
          <a:bodyPr lIns="90000" tIns="46800" rIns="90000" bIns="46800">
            <a:normAutofit/>
          </a:bodyPr>
          <a:lstStyle>
            <a:lvl1pPr marL="171450" indent="-171450" eaLnBrk="1" fontAlgn="auto" latinLnBrk="0" hangingPunct="1">
              <a:lnSpc>
                <a:spcPct val="130000"/>
              </a:lnSpc>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514350" indent="-17145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2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857250" indent="-171450" eaLnBrk="1" fontAlgn="auto" latinLnBrk="0" hangingPunct="1">
              <a:lnSpc>
                <a:spcPct val="120000"/>
              </a:lnSpc>
              <a:buFont typeface="Arial" panose="020B0604020202020204" pitchFamily="34" charset="0"/>
              <a:buChar char="●"/>
              <a:defRPr sz="12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200150" indent="-171450" eaLnBrk="1" fontAlgn="auto" latinLnBrk="0" hangingPunct="1">
              <a:lnSpc>
                <a:spcPct val="120000"/>
              </a:lnSpc>
              <a:buFont typeface="Wingdings" panose="05000000000000000000" charset="0"/>
              <a:buChar char=""/>
              <a:defRPr sz="105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05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2020-11-25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456380"/>
            <a:ext cx="8226900" cy="529293"/>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456300" y="1072088"/>
            <a:ext cx="4006800" cy="286250"/>
          </a:xfrm>
        </p:spPr>
        <p:txBody>
          <a:bodyPr lIns="101600" tIns="38100" rIns="76200" bIns="38100" anchor="t" anchorCtr="0">
            <a:norm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456300" y="1390743"/>
            <a:ext cx="4006800" cy="3297277"/>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1066483"/>
            <a:ext cx="4006800" cy="28625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390743"/>
            <a:ext cx="4006800" cy="3297277"/>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2020-11-25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456380"/>
            <a:ext cx="8226900" cy="529293"/>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2020-11-25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2020-11-25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456248" y="1166540"/>
            <a:ext cx="3924776" cy="3456751"/>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4762800" y="1166604"/>
            <a:ext cx="3920400" cy="345660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3429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2020-11-25</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7676100" y="685920"/>
            <a:ext cx="783000" cy="377256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1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685800" y="685920"/>
            <a:ext cx="6876900" cy="3772560"/>
          </a:xfrm>
        </p:spPr>
        <p:txBody>
          <a:bodyPr vert="eaVert" lIns="46800" tIns="46800" rIns="46800" bIns="46800"/>
          <a:lstStyle>
            <a:lvl1pPr marL="171450" indent="-17145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514350" indent="-17145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857250" indent="-17145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200150" indent="-17145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1543050" indent="-17145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2020-11-25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456300" y="456380"/>
            <a:ext cx="8226900" cy="529293"/>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6"/>
            </p:custDataLst>
          </p:nvPr>
        </p:nvSpPr>
        <p:spPr>
          <a:xfrm>
            <a:off x="456300" y="1117996"/>
            <a:ext cx="8226900" cy="3570024"/>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7"/>
            </p:custDataLst>
          </p:nvPr>
        </p:nvSpPr>
        <p:spPr>
          <a:xfrm>
            <a:off x="459000" y="4736628"/>
            <a:ext cx="2025000" cy="237642"/>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2020-11-25</a:t>
            </a:fld>
            <a:endParaRPr lang="zh-CN" altLang="en-US"/>
          </a:p>
        </p:txBody>
      </p:sp>
      <p:sp>
        <p:nvSpPr>
          <p:cNvPr id="5" name="页脚占位符 4"/>
          <p:cNvSpPr>
            <a:spLocks noGrp="1"/>
          </p:cNvSpPr>
          <p:nvPr>
            <p:ph type="ftr" sz="quarter" idx="3"/>
            <p:custDataLst>
              <p:tags r:id="rId18"/>
            </p:custDataLst>
          </p:nvPr>
        </p:nvSpPr>
        <p:spPr>
          <a:xfrm>
            <a:off x="3087000" y="4736628"/>
            <a:ext cx="2970000" cy="237642"/>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6658200" y="4736628"/>
            <a:ext cx="2025000" cy="237642"/>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4"/>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770" algn="l"/>
          <a:tab pos="1207770" algn="l"/>
          <a:tab pos="1207770" algn="l"/>
          <a:tab pos="1207770" algn="l"/>
        </a:tabLst>
        <a:defRPr sz="12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tags" Target="../tags/tag192.xml"/><Relationship Id="rId13" Type="http://schemas.openxmlformats.org/officeDocument/2006/relationships/tags" Target="../tags/tag197.xml"/><Relationship Id="rId18" Type="http://schemas.openxmlformats.org/officeDocument/2006/relationships/tags" Target="../tags/tag202.xml"/><Relationship Id="rId3" Type="http://schemas.openxmlformats.org/officeDocument/2006/relationships/tags" Target="../tags/tag187.xml"/><Relationship Id="rId21" Type="http://schemas.openxmlformats.org/officeDocument/2006/relationships/image" Target="../media/image5.tmp"/><Relationship Id="rId7" Type="http://schemas.openxmlformats.org/officeDocument/2006/relationships/tags" Target="../tags/tag191.xml"/><Relationship Id="rId12" Type="http://schemas.openxmlformats.org/officeDocument/2006/relationships/tags" Target="../tags/tag196.xml"/><Relationship Id="rId17" Type="http://schemas.openxmlformats.org/officeDocument/2006/relationships/tags" Target="../tags/tag201.xml"/><Relationship Id="rId2" Type="http://schemas.openxmlformats.org/officeDocument/2006/relationships/tags" Target="../tags/tag186.xml"/><Relationship Id="rId16" Type="http://schemas.openxmlformats.org/officeDocument/2006/relationships/tags" Target="../tags/tag200.xml"/><Relationship Id="rId20" Type="http://schemas.openxmlformats.org/officeDocument/2006/relationships/slideLayout" Target="../slideLayouts/slideLayout7.xml"/><Relationship Id="rId1" Type="http://schemas.openxmlformats.org/officeDocument/2006/relationships/tags" Target="../tags/tag185.xml"/><Relationship Id="rId6" Type="http://schemas.openxmlformats.org/officeDocument/2006/relationships/tags" Target="../tags/tag190.xml"/><Relationship Id="rId11" Type="http://schemas.openxmlformats.org/officeDocument/2006/relationships/tags" Target="../tags/tag195.xml"/><Relationship Id="rId5" Type="http://schemas.openxmlformats.org/officeDocument/2006/relationships/tags" Target="../tags/tag189.xml"/><Relationship Id="rId15" Type="http://schemas.openxmlformats.org/officeDocument/2006/relationships/tags" Target="../tags/tag199.xml"/><Relationship Id="rId10" Type="http://schemas.openxmlformats.org/officeDocument/2006/relationships/tags" Target="../tags/tag194.xml"/><Relationship Id="rId19" Type="http://schemas.openxmlformats.org/officeDocument/2006/relationships/tags" Target="../tags/tag203.xml"/><Relationship Id="rId4" Type="http://schemas.openxmlformats.org/officeDocument/2006/relationships/tags" Target="../tags/tag188.xml"/><Relationship Id="rId9" Type="http://schemas.openxmlformats.org/officeDocument/2006/relationships/tags" Target="../tags/tag193.xml"/><Relationship Id="rId14" Type="http://schemas.openxmlformats.org/officeDocument/2006/relationships/tags" Target="../tags/tag198.xml"/></Relationships>
</file>

<file path=ppt/slides/_rels/slide11.xml.rels><?xml version="1.0" encoding="UTF-8" standalone="yes"?>
<Relationships xmlns="http://schemas.openxmlformats.org/package/2006/relationships"><Relationship Id="rId8" Type="http://schemas.openxmlformats.org/officeDocument/2006/relationships/tags" Target="../tags/tag211.xml"/><Relationship Id="rId13" Type="http://schemas.openxmlformats.org/officeDocument/2006/relationships/tags" Target="../tags/tag216.xml"/><Relationship Id="rId18" Type="http://schemas.openxmlformats.org/officeDocument/2006/relationships/tags" Target="../tags/tag221.xml"/><Relationship Id="rId3" Type="http://schemas.openxmlformats.org/officeDocument/2006/relationships/tags" Target="../tags/tag206.xml"/><Relationship Id="rId21" Type="http://schemas.openxmlformats.org/officeDocument/2006/relationships/image" Target="../media/image5.tmp"/><Relationship Id="rId7" Type="http://schemas.openxmlformats.org/officeDocument/2006/relationships/tags" Target="../tags/tag210.xml"/><Relationship Id="rId12" Type="http://schemas.openxmlformats.org/officeDocument/2006/relationships/tags" Target="../tags/tag215.xml"/><Relationship Id="rId17" Type="http://schemas.openxmlformats.org/officeDocument/2006/relationships/tags" Target="../tags/tag220.xml"/><Relationship Id="rId2" Type="http://schemas.openxmlformats.org/officeDocument/2006/relationships/tags" Target="../tags/tag205.xml"/><Relationship Id="rId16" Type="http://schemas.openxmlformats.org/officeDocument/2006/relationships/tags" Target="../tags/tag219.xml"/><Relationship Id="rId20" Type="http://schemas.openxmlformats.org/officeDocument/2006/relationships/slideLayout" Target="../slideLayouts/slideLayout7.xml"/><Relationship Id="rId1" Type="http://schemas.openxmlformats.org/officeDocument/2006/relationships/tags" Target="../tags/tag204.xml"/><Relationship Id="rId6" Type="http://schemas.openxmlformats.org/officeDocument/2006/relationships/tags" Target="../tags/tag209.xml"/><Relationship Id="rId11" Type="http://schemas.openxmlformats.org/officeDocument/2006/relationships/tags" Target="../tags/tag214.xml"/><Relationship Id="rId5" Type="http://schemas.openxmlformats.org/officeDocument/2006/relationships/tags" Target="../tags/tag208.xml"/><Relationship Id="rId15" Type="http://schemas.openxmlformats.org/officeDocument/2006/relationships/tags" Target="../tags/tag218.xml"/><Relationship Id="rId10" Type="http://schemas.openxmlformats.org/officeDocument/2006/relationships/tags" Target="../tags/tag213.xml"/><Relationship Id="rId19" Type="http://schemas.openxmlformats.org/officeDocument/2006/relationships/tags" Target="../tags/tag222.xml"/><Relationship Id="rId4" Type="http://schemas.openxmlformats.org/officeDocument/2006/relationships/tags" Target="../tags/tag207.xml"/><Relationship Id="rId9" Type="http://schemas.openxmlformats.org/officeDocument/2006/relationships/tags" Target="../tags/tag212.xml"/><Relationship Id="rId14" Type="http://schemas.openxmlformats.org/officeDocument/2006/relationships/tags" Target="../tags/tag217.xml"/></Relationships>
</file>

<file path=ppt/slides/_rels/slide12.xml.rels><?xml version="1.0" encoding="UTF-8" standalone="yes"?>
<Relationships xmlns="http://schemas.openxmlformats.org/package/2006/relationships"><Relationship Id="rId8" Type="http://schemas.openxmlformats.org/officeDocument/2006/relationships/tags" Target="../tags/tag230.xml"/><Relationship Id="rId13" Type="http://schemas.openxmlformats.org/officeDocument/2006/relationships/tags" Target="../tags/tag235.xml"/><Relationship Id="rId18" Type="http://schemas.openxmlformats.org/officeDocument/2006/relationships/tags" Target="../tags/tag240.xml"/><Relationship Id="rId3" Type="http://schemas.openxmlformats.org/officeDocument/2006/relationships/tags" Target="../tags/tag225.xml"/><Relationship Id="rId21" Type="http://schemas.openxmlformats.org/officeDocument/2006/relationships/image" Target="../media/image5.tmp"/><Relationship Id="rId7" Type="http://schemas.openxmlformats.org/officeDocument/2006/relationships/tags" Target="../tags/tag229.xml"/><Relationship Id="rId12" Type="http://schemas.openxmlformats.org/officeDocument/2006/relationships/tags" Target="../tags/tag234.xml"/><Relationship Id="rId17" Type="http://schemas.openxmlformats.org/officeDocument/2006/relationships/tags" Target="../tags/tag239.xml"/><Relationship Id="rId2" Type="http://schemas.openxmlformats.org/officeDocument/2006/relationships/tags" Target="../tags/tag224.xml"/><Relationship Id="rId16" Type="http://schemas.openxmlformats.org/officeDocument/2006/relationships/tags" Target="../tags/tag238.xml"/><Relationship Id="rId20" Type="http://schemas.openxmlformats.org/officeDocument/2006/relationships/slideLayout" Target="../slideLayouts/slideLayout7.xml"/><Relationship Id="rId1" Type="http://schemas.openxmlformats.org/officeDocument/2006/relationships/tags" Target="../tags/tag223.xml"/><Relationship Id="rId6" Type="http://schemas.openxmlformats.org/officeDocument/2006/relationships/tags" Target="../tags/tag228.xml"/><Relationship Id="rId11" Type="http://schemas.openxmlformats.org/officeDocument/2006/relationships/tags" Target="../tags/tag233.xml"/><Relationship Id="rId5" Type="http://schemas.openxmlformats.org/officeDocument/2006/relationships/tags" Target="../tags/tag227.xml"/><Relationship Id="rId15" Type="http://schemas.openxmlformats.org/officeDocument/2006/relationships/tags" Target="../tags/tag237.xml"/><Relationship Id="rId10" Type="http://schemas.openxmlformats.org/officeDocument/2006/relationships/tags" Target="../tags/tag232.xml"/><Relationship Id="rId19" Type="http://schemas.openxmlformats.org/officeDocument/2006/relationships/tags" Target="../tags/tag241.xml"/><Relationship Id="rId4" Type="http://schemas.openxmlformats.org/officeDocument/2006/relationships/tags" Target="../tags/tag226.xml"/><Relationship Id="rId9" Type="http://schemas.openxmlformats.org/officeDocument/2006/relationships/tags" Target="../tags/tag231.xml"/><Relationship Id="rId14" Type="http://schemas.openxmlformats.org/officeDocument/2006/relationships/tags" Target="../tags/tag236.xml"/></Relationships>
</file>

<file path=ppt/slides/_rels/slide13.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tags" Target="../tags/tag254.xml"/><Relationship Id="rId18" Type="http://schemas.openxmlformats.org/officeDocument/2006/relationships/tags" Target="../tags/tag259.xml"/><Relationship Id="rId3" Type="http://schemas.openxmlformats.org/officeDocument/2006/relationships/tags" Target="../tags/tag244.xml"/><Relationship Id="rId21" Type="http://schemas.openxmlformats.org/officeDocument/2006/relationships/image" Target="../media/image5.tmp"/><Relationship Id="rId7" Type="http://schemas.openxmlformats.org/officeDocument/2006/relationships/tags" Target="../tags/tag248.xml"/><Relationship Id="rId12" Type="http://schemas.openxmlformats.org/officeDocument/2006/relationships/tags" Target="../tags/tag253.xml"/><Relationship Id="rId17" Type="http://schemas.openxmlformats.org/officeDocument/2006/relationships/tags" Target="../tags/tag258.xml"/><Relationship Id="rId2" Type="http://schemas.openxmlformats.org/officeDocument/2006/relationships/tags" Target="../tags/tag243.xml"/><Relationship Id="rId16" Type="http://schemas.openxmlformats.org/officeDocument/2006/relationships/tags" Target="../tags/tag257.xml"/><Relationship Id="rId20" Type="http://schemas.openxmlformats.org/officeDocument/2006/relationships/slideLayout" Target="../slideLayouts/slideLayout7.xml"/><Relationship Id="rId1" Type="http://schemas.openxmlformats.org/officeDocument/2006/relationships/tags" Target="../tags/tag242.xml"/><Relationship Id="rId6" Type="http://schemas.openxmlformats.org/officeDocument/2006/relationships/tags" Target="../tags/tag247.xml"/><Relationship Id="rId11" Type="http://schemas.openxmlformats.org/officeDocument/2006/relationships/tags" Target="../tags/tag252.xml"/><Relationship Id="rId5" Type="http://schemas.openxmlformats.org/officeDocument/2006/relationships/tags" Target="../tags/tag246.xml"/><Relationship Id="rId15" Type="http://schemas.openxmlformats.org/officeDocument/2006/relationships/tags" Target="../tags/tag256.xml"/><Relationship Id="rId10" Type="http://schemas.openxmlformats.org/officeDocument/2006/relationships/tags" Target="../tags/tag251.xml"/><Relationship Id="rId19" Type="http://schemas.openxmlformats.org/officeDocument/2006/relationships/tags" Target="../tags/tag260.xml"/><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tags" Target="../tags/tag255.xml"/></Relationships>
</file>

<file path=ppt/slides/_rels/slide14.xml.rels><?xml version="1.0" encoding="UTF-8" standalone="yes"?>
<Relationships xmlns="http://schemas.openxmlformats.org/package/2006/relationships"><Relationship Id="rId8" Type="http://schemas.openxmlformats.org/officeDocument/2006/relationships/tags" Target="../tags/tag268.xml"/><Relationship Id="rId13" Type="http://schemas.openxmlformats.org/officeDocument/2006/relationships/tags" Target="../tags/tag273.xml"/><Relationship Id="rId18" Type="http://schemas.openxmlformats.org/officeDocument/2006/relationships/tags" Target="../tags/tag278.xml"/><Relationship Id="rId3" Type="http://schemas.openxmlformats.org/officeDocument/2006/relationships/tags" Target="../tags/tag263.xml"/><Relationship Id="rId21" Type="http://schemas.openxmlformats.org/officeDocument/2006/relationships/image" Target="../media/image5.tmp"/><Relationship Id="rId7" Type="http://schemas.openxmlformats.org/officeDocument/2006/relationships/tags" Target="../tags/tag267.xml"/><Relationship Id="rId12" Type="http://schemas.openxmlformats.org/officeDocument/2006/relationships/tags" Target="../tags/tag272.xml"/><Relationship Id="rId17" Type="http://schemas.openxmlformats.org/officeDocument/2006/relationships/tags" Target="../tags/tag277.xml"/><Relationship Id="rId2" Type="http://schemas.openxmlformats.org/officeDocument/2006/relationships/tags" Target="../tags/tag262.xml"/><Relationship Id="rId16" Type="http://schemas.openxmlformats.org/officeDocument/2006/relationships/tags" Target="../tags/tag276.xml"/><Relationship Id="rId20" Type="http://schemas.openxmlformats.org/officeDocument/2006/relationships/slideLayout" Target="../slideLayouts/slideLayout7.xml"/><Relationship Id="rId1" Type="http://schemas.openxmlformats.org/officeDocument/2006/relationships/tags" Target="../tags/tag261.xml"/><Relationship Id="rId6" Type="http://schemas.openxmlformats.org/officeDocument/2006/relationships/tags" Target="../tags/tag266.xml"/><Relationship Id="rId11" Type="http://schemas.openxmlformats.org/officeDocument/2006/relationships/tags" Target="../tags/tag271.xml"/><Relationship Id="rId5" Type="http://schemas.openxmlformats.org/officeDocument/2006/relationships/tags" Target="../tags/tag265.xml"/><Relationship Id="rId15" Type="http://schemas.openxmlformats.org/officeDocument/2006/relationships/tags" Target="../tags/tag275.xml"/><Relationship Id="rId10" Type="http://schemas.openxmlformats.org/officeDocument/2006/relationships/tags" Target="../tags/tag270.xml"/><Relationship Id="rId19" Type="http://schemas.openxmlformats.org/officeDocument/2006/relationships/tags" Target="../tags/tag279.xml"/><Relationship Id="rId4" Type="http://schemas.openxmlformats.org/officeDocument/2006/relationships/tags" Target="../tags/tag264.xml"/><Relationship Id="rId9" Type="http://schemas.openxmlformats.org/officeDocument/2006/relationships/tags" Target="../tags/tag269.xml"/><Relationship Id="rId14" Type="http://schemas.openxmlformats.org/officeDocument/2006/relationships/tags" Target="../tags/tag274.xml"/></Relationships>
</file>

<file path=ppt/slides/_rels/slide15.xml.rels><?xml version="1.0" encoding="UTF-8" standalone="yes"?>
<Relationships xmlns="http://schemas.openxmlformats.org/package/2006/relationships"><Relationship Id="rId8" Type="http://schemas.openxmlformats.org/officeDocument/2006/relationships/tags" Target="../tags/tag287.xml"/><Relationship Id="rId13" Type="http://schemas.openxmlformats.org/officeDocument/2006/relationships/tags" Target="../tags/tag292.xml"/><Relationship Id="rId18" Type="http://schemas.openxmlformats.org/officeDocument/2006/relationships/tags" Target="../tags/tag297.xml"/><Relationship Id="rId3" Type="http://schemas.openxmlformats.org/officeDocument/2006/relationships/tags" Target="../tags/tag282.xml"/><Relationship Id="rId21" Type="http://schemas.openxmlformats.org/officeDocument/2006/relationships/image" Target="../media/image5.tmp"/><Relationship Id="rId7" Type="http://schemas.openxmlformats.org/officeDocument/2006/relationships/tags" Target="../tags/tag286.xml"/><Relationship Id="rId12" Type="http://schemas.openxmlformats.org/officeDocument/2006/relationships/tags" Target="../tags/tag291.xml"/><Relationship Id="rId17" Type="http://schemas.openxmlformats.org/officeDocument/2006/relationships/tags" Target="../tags/tag296.xml"/><Relationship Id="rId2" Type="http://schemas.openxmlformats.org/officeDocument/2006/relationships/tags" Target="../tags/tag281.xml"/><Relationship Id="rId16" Type="http://schemas.openxmlformats.org/officeDocument/2006/relationships/tags" Target="../tags/tag295.xml"/><Relationship Id="rId20" Type="http://schemas.openxmlformats.org/officeDocument/2006/relationships/slideLayout" Target="../slideLayouts/slideLayout7.xml"/><Relationship Id="rId1" Type="http://schemas.openxmlformats.org/officeDocument/2006/relationships/tags" Target="../tags/tag280.xml"/><Relationship Id="rId6" Type="http://schemas.openxmlformats.org/officeDocument/2006/relationships/tags" Target="../tags/tag285.xml"/><Relationship Id="rId11" Type="http://schemas.openxmlformats.org/officeDocument/2006/relationships/tags" Target="../tags/tag290.xml"/><Relationship Id="rId5" Type="http://schemas.openxmlformats.org/officeDocument/2006/relationships/tags" Target="../tags/tag284.xml"/><Relationship Id="rId15" Type="http://schemas.openxmlformats.org/officeDocument/2006/relationships/tags" Target="../tags/tag294.xml"/><Relationship Id="rId10" Type="http://schemas.openxmlformats.org/officeDocument/2006/relationships/tags" Target="../tags/tag289.xml"/><Relationship Id="rId19" Type="http://schemas.openxmlformats.org/officeDocument/2006/relationships/tags" Target="../tags/tag298.xml"/><Relationship Id="rId4" Type="http://schemas.openxmlformats.org/officeDocument/2006/relationships/tags" Target="../tags/tag283.xml"/><Relationship Id="rId9" Type="http://schemas.openxmlformats.org/officeDocument/2006/relationships/tags" Target="../tags/tag288.xml"/><Relationship Id="rId14" Type="http://schemas.openxmlformats.org/officeDocument/2006/relationships/tags" Target="../tags/tag293.xml"/></Relationships>
</file>

<file path=ppt/slides/_rels/slide16.xml.rels><?xml version="1.0" encoding="UTF-8" standalone="yes"?>
<Relationships xmlns="http://schemas.openxmlformats.org/package/2006/relationships"><Relationship Id="rId8" Type="http://schemas.openxmlformats.org/officeDocument/2006/relationships/tags" Target="../tags/tag306.xml"/><Relationship Id="rId13" Type="http://schemas.openxmlformats.org/officeDocument/2006/relationships/tags" Target="../tags/tag311.xml"/><Relationship Id="rId18" Type="http://schemas.openxmlformats.org/officeDocument/2006/relationships/tags" Target="../tags/tag316.xml"/><Relationship Id="rId3" Type="http://schemas.openxmlformats.org/officeDocument/2006/relationships/tags" Target="../tags/tag301.xml"/><Relationship Id="rId21" Type="http://schemas.openxmlformats.org/officeDocument/2006/relationships/image" Target="../media/image5.tmp"/><Relationship Id="rId7" Type="http://schemas.openxmlformats.org/officeDocument/2006/relationships/tags" Target="../tags/tag305.xml"/><Relationship Id="rId12" Type="http://schemas.openxmlformats.org/officeDocument/2006/relationships/tags" Target="../tags/tag310.xml"/><Relationship Id="rId17" Type="http://schemas.openxmlformats.org/officeDocument/2006/relationships/tags" Target="../tags/tag315.xml"/><Relationship Id="rId2" Type="http://schemas.openxmlformats.org/officeDocument/2006/relationships/tags" Target="../tags/tag300.xml"/><Relationship Id="rId16" Type="http://schemas.openxmlformats.org/officeDocument/2006/relationships/tags" Target="../tags/tag314.xml"/><Relationship Id="rId20" Type="http://schemas.openxmlformats.org/officeDocument/2006/relationships/slideLayout" Target="../slideLayouts/slideLayout7.xml"/><Relationship Id="rId1" Type="http://schemas.openxmlformats.org/officeDocument/2006/relationships/tags" Target="../tags/tag299.xml"/><Relationship Id="rId6" Type="http://schemas.openxmlformats.org/officeDocument/2006/relationships/tags" Target="../tags/tag304.xml"/><Relationship Id="rId11" Type="http://schemas.openxmlformats.org/officeDocument/2006/relationships/tags" Target="../tags/tag309.xml"/><Relationship Id="rId5" Type="http://schemas.openxmlformats.org/officeDocument/2006/relationships/tags" Target="../tags/tag303.xml"/><Relationship Id="rId15" Type="http://schemas.openxmlformats.org/officeDocument/2006/relationships/tags" Target="../tags/tag313.xml"/><Relationship Id="rId10" Type="http://schemas.openxmlformats.org/officeDocument/2006/relationships/tags" Target="../tags/tag308.xml"/><Relationship Id="rId19" Type="http://schemas.openxmlformats.org/officeDocument/2006/relationships/tags" Target="../tags/tag317.xml"/><Relationship Id="rId4" Type="http://schemas.openxmlformats.org/officeDocument/2006/relationships/tags" Target="../tags/tag302.xml"/><Relationship Id="rId9" Type="http://schemas.openxmlformats.org/officeDocument/2006/relationships/tags" Target="../tags/tag307.xml"/><Relationship Id="rId14" Type="http://schemas.openxmlformats.org/officeDocument/2006/relationships/tags" Target="../tags/tag312.xml"/></Relationships>
</file>

<file path=ppt/slides/_rels/slide17.xml.rels><?xml version="1.0" encoding="UTF-8" standalone="yes"?>
<Relationships xmlns="http://schemas.openxmlformats.org/package/2006/relationships"><Relationship Id="rId8" Type="http://schemas.openxmlformats.org/officeDocument/2006/relationships/tags" Target="../tags/tag325.xml"/><Relationship Id="rId13" Type="http://schemas.openxmlformats.org/officeDocument/2006/relationships/tags" Target="../tags/tag330.xml"/><Relationship Id="rId18" Type="http://schemas.openxmlformats.org/officeDocument/2006/relationships/tags" Target="../tags/tag335.xml"/><Relationship Id="rId3" Type="http://schemas.openxmlformats.org/officeDocument/2006/relationships/tags" Target="../tags/tag320.xml"/><Relationship Id="rId21" Type="http://schemas.openxmlformats.org/officeDocument/2006/relationships/image" Target="../media/image5.tmp"/><Relationship Id="rId7" Type="http://schemas.openxmlformats.org/officeDocument/2006/relationships/tags" Target="../tags/tag324.xml"/><Relationship Id="rId12" Type="http://schemas.openxmlformats.org/officeDocument/2006/relationships/tags" Target="../tags/tag329.xml"/><Relationship Id="rId17" Type="http://schemas.openxmlformats.org/officeDocument/2006/relationships/tags" Target="../tags/tag334.xml"/><Relationship Id="rId2" Type="http://schemas.openxmlformats.org/officeDocument/2006/relationships/tags" Target="../tags/tag319.xml"/><Relationship Id="rId16" Type="http://schemas.openxmlformats.org/officeDocument/2006/relationships/tags" Target="../tags/tag333.xml"/><Relationship Id="rId20" Type="http://schemas.openxmlformats.org/officeDocument/2006/relationships/slideLayout" Target="../slideLayouts/slideLayout7.xml"/><Relationship Id="rId1" Type="http://schemas.openxmlformats.org/officeDocument/2006/relationships/tags" Target="../tags/tag318.xml"/><Relationship Id="rId6" Type="http://schemas.openxmlformats.org/officeDocument/2006/relationships/tags" Target="../tags/tag323.xml"/><Relationship Id="rId11" Type="http://schemas.openxmlformats.org/officeDocument/2006/relationships/tags" Target="../tags/tag328.xml"/><Relationship Id="rId5" Type="http://schemas.openxmlformats.org/officeDocument/2006/relationships/tags" Target="../tags/tag322.xml"/><Relationship Id="rId15" Type="http://schemas.openxmlformats.org/officeDocument/2006/relationships/tags" Target="../tags/tag332.xml"/><Relationship Id="rId10" Type="http://schemas.openxmlformats.org/officeDocument/2006/relationships/tags" Target="../tags/tag327.xml"/><Relationship Id="rId19" Type="http://schemas.openxmlformats.org/officeDocument/2006/relationships/tags" Target="../tags/tag336.xml"/><Relationship Id="rId4" Type="http://schemas.openxmlformats.org/officeDocument/2006/relationships/tags" Target="../tags/tag321.xml"/><Relationship Id="rId9" Type="http://schemas.openxmlformats.org/officeDocument/2006/relationships/tags" Target="../tags/tag326.xml"/><Relationship Id="rId14" Type="http://schemas.openxmlformats.org/officeDocument/2006/relationships/tags" Target="../tags/tag331.xml"/></Relationships>
</file>

<file path=ppt/slides/_rels/slide18.xml.rels><?xml version="1.0" encoding="UTF-8" standalone="yes"?>
<Relationships xmlns="http://schemas.openxmlformats.org/package/2006/relationships"><Relationship Id="rId8" Type="http://schemas.openxmlformats.org/officeDocument/2006/relationships/tags" Target="../tags/tag344.xml"/><Relationship Id="rId13" Type="http://schemas.openxmlformats.org/officeDocument/2006/relationships/tags" Target="../tags/tag349.xml"/><Relationship Id="rId18" Type="http://schemas.openxmlformats.org/officeDocument/2006/relationships/tags" Target="../tags/tag354.xml"/><Relationship Id="rId3" Type="http://schemas.openxmlformats.org/officeDocument/2006/relationships/tags" Target="../tags/tag339.xml"/><Relationship Id="rId21" Type="http://schemas.openxmlformats.org/officeDocument/2006/relationships/image" Target="../media/image5.tmp"/><Relationship Id="rId7" Type="http://schemas.openxmlformats.org/officeDocument/2006/relationships/tags" Target="../tags/tag343.xml"/><Relationship Id="rId12" Type="http://schemas.openxmlformats.org/officeDocument/2006/relationships/tags" Target="../tags/tag348.xml"/><Relationship Id="rId17" Type="http://schemas.openxmlformats.org/officeDocument/2006/relationships/tags" Target="../tags/tag353.xml"/><Relationship Id="rId2" Type="http://schemas.openxmlformats.org/officeDocument/2006/relationships/tags" Target="../tags/tag338.xml"/><Relationship Id="rId16" Type="http://schemas.openxmlformats.org/officeDocument/2006/relationships/tags" Target="../tags/tag352.xml"/><Relationship Id="rId20" Type="http://schemas.openxmlformats.org/officeDocument/2006/relationships/slideLayout" Target="../slideLayouts/slideLayout7.xml"/><Relationship Id="rId1" Type="http://schemas.openxmlformats.org/officeDocument/2006/relationships/tags" Target="../tags/tag337.xml"/><Relationship Id="rId6" Type="http://schemas.openxmlformats.org/officeDocument/2006/relationships/tags" Target="../tags/tag342.xml"/><Relationship Id="rId11" Type="http://schemas.openxmlformats.org/officeDocument/2006/relationships/tags" Target="../tags/tag347.xml"/><Relationship Id="rId5" Type="http://schemas.openxmlformats.org/officeDocument/2006/relationships/tags" Target="../tags/tag341.xml"/><Relationship Id="rId15" Type="http://schemas.openxmlformats.org/officeDocument/2006/relationships/tags" Target="../tags/tag351.xml"/><Relationship Id="rId10" Type="http://schemas.openxmlformats.org/officeDocument/2006/relationships/tags" Target="../tags/tag346.xml"/><Relationship Id="rId19" Type="http://schemas.openxmlformats.org/officeDocument/2006/relationships/tags" Target="../tags/tag355.xml"/><Relationship Id="rId4" Type="http://schemas.openxmlformats.org/officeDocument/2006/relationships/tags" Target="../tags/tag340.xml"/><Relationship Id="rId9" Type="http://schemas.openxmlformats.org/officeDocument/2006/relationships/tags" Target="../tags/tag345.xml"/><Relationship Id="rId14" Type="http://schemas.openxmlformats.org/officeDocument/2006/relationships/tags" Target="../tags/tag350.xml"/></Relationships>
</file>

<file path=ppt/slides/_rels/slide19.xml.rels><?xml version="1.0" encoding="UTF-8" standalone="yes"?>
<Relationships xmlns="http://schemas.openxmlformats.org/package/2006/relationships"><Relationship Id="rId8" Type="http://schemas.openxmlformats.org/officeDocument/2006/relationships/tags" Target="../tags/tag363.xml"/><Relationship Id="rId13" Type="http://schemas.openxmlformats.org/officeDocument/2006/relationships/tags" Target="../tags/tag368.xml"/><Relationship Id="rId18" Type="http://schemas.openxmlformats.org/officeDocument/2006/relationships/tags" Target="../tags/tag373.xml"/><Relationship Id="rId3" Type="http://schemas.openxmlformats.org/officeDocument/2006/relationships/tags" Target="../tags/tag358.xml"/><Relationship Id="rId21" Type="http://schemas.openxmlformats.org/officeDocument/2006/relationships/image" Target="../media/image5.tmp"/><Relationship Id="rId7" Type="http://schemas.openxmlformats.org/officeDocument/2006/relationships/tags" Target="../tags/tag362.xml"/><Relationship Id="rId12" Type="http://schemas.openxmlformats.org/officeDocument/2006/relationships/tags" Target="../tags/tag367.xml"/><Relationship Id="rId17" Type="http://schemas.openxmlformats.org/officeDocument/2006/relationships/tags" Target="../tags/tag372.xml"/><Relationship Id="rId2" Type="http://schemas.openxmlformats.org/officeDocument/2006/relationships/tags" Target="../tags/tag357.xml"/><Relationship Id="rId16" Type="http://schemas.openxmlformats.org/officeDocument/2006/relationships/tags" Target="../tags/tag371.xml"/><Relationship Id="rId20" Type="http://schemas.openxmlformats.org/officeDocument/2006/relationships/slideLayout" Target="../slideLayouts/slideLayout7.xml"/><Relationship Id="rId1" Type="http://schemas.openxmlformats.org/officeDocument/2006/relationships/tags" Target="../tags/tag356.xml"/><Relationship Id="rId6" Type="http://schemas.openxmlformats.org/officeDocument/2006/relationships/tags" Target="../tags/tag361.xml"/><Relationship Id="rId11" Type="http://schemas.openxmlformats.org/officeDocument/2006/relationships/tags" Target="../tags/tag366.xml"/><Relationship Id="rId5" Type="http://schemas.openxmlformats.org/officeDocument/2006/relationships/tags" Target="../tags/tag360.xml"/><Relationship Id="rId15" Type="http://schemas.openxmlformats.org/officeDocument/2006/relationships/tags" Target="../tags/tag370.xml"/><Relationship Id="rId10" Type="http://schemas.openxmlformats.org/officeDocument/2006/relationships/tags" Target="../tags/tag365.xml"/><Relationship Id="rId19" Type="http://schemas.openxmlformats.org/officeDocument/2006/relationships/tags" Target="../tags/tag374.xml"/><Relationship Id="rId4" Type="http://schemas.openxmlformats.org/officeDocument/2006/relationships/tags" Target="../tags/tag359.xml"/><Relationship Id="rId9" Type="http://schemas.openxmlformats.org/officeDocument/2006/relationships/tags" Target="../tags/tag364.xml"/><Relationship Id="rId14" Type="http://schemas.openxmlformats.org/officeDocument/2006/relationships/tags" Target="../tags/tag369.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6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tags" Target="../tags/tag76.xml"/><Relationship Id="rId18" Type="http://schemas.openxmlformats.org/officeDocument/2006/relationships/slideLayout" Target="../slideLayouts/slideLayout7.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tags" Target="../tags/tag75.xml"/><Relationship Id="rId17" Type="http://schemas.openxmlformats.org/officeDocument/2006/relationships/tags" Target="../tags/tag80.xml"/><Relationship Id="rId2" Type="http://schemas.openxmlformats.org/officeDocument/2006/relationships/tags" Target="../tags/tag65.xml"/><Relationship Id="rId16" Type="http://schemas.openxmlformats.org/officeDocument/2006/relationships/tags" Target="../tags/tag79.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tags" Target="../tags/tag74.xml"/><Relationship Id="rId5" Type="http://schemas.openxmlformats.org/officeDocument/2006/relationships/tags" Target="../tags/tag68.xml"/><Relationship Id="rId15" Type="http://schemas.openxmlformats.org/officeDocument/2006/relationships/tags" Target="../tags/tag78.xml"/><Relationship Id="rId10" Type="http://schemas.openxmlformats.org/officeDocument/2006/relationships/tags" Target="../tags/tag73.xml"/><Relationship Id="rId19" Type="http://schemas.openxmlformats.org/officeDocument/2006/relationships/image" Target="../media/image5.tmp"/><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tags" Target="../tags/tag77.xml"/></Relationships>
</file>

<file path=ppt/slides/_rels/slide4.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18" Type="http://schemas.openxmlformats.org/officeDocument/2006/relationships/slideLayout" Target="../slideLayouts/slideLayout7.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17" Type="http://schemas.openxmlformats.org/officeDocument/2006/relationships/tags" Target="../tags/tag97.xml"/><Relationship Id="rId2" Type="http://schemas.openxmlformats.org/officeDocument/2006/relationships/tags" Target="../tags/tag82.xml"/><Relationship Id="rId16" Type="http://schemas.openxmlformats.org/officeDocument/2006/relationships/tags" Target="../tags/tag96.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tags" Target="../tags/tag95.xml"/><Relationship Id="rId10" Type="http://schemas.openxmlformats.org/officeDocument/2006/relationships/tags" Target="../tags/tag90.xml"/><Relationship Id="rId19" Type="http://schemas.openxmlformats.org/officeDocument/2006/relationships/image" Target="../media/image5.tmp"/><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s/_rels/slide5.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tags" Target="../tags/tag110.xml"/><Relationship Id="rId18" Type="http://schemas.openxmlformats.org/officeDocument/2006/relationships/slideLayout" Target="../slideLayouts/slideLayout7.xml"/><Relationship Id="rId3" Type="http://schemas.openxmlformats.org/officeDocument/2006/relationships/tags" Target="../tags/tag100.xml"/><Relationship Id="rId7" Type="http://schemas.openxmlformats.org/officeDocument/2006/relationships/tags" Target="../tags/tag104.xml"/><Relationship Id="rId12" Type="http://schemas.openxmlformats.org/officeDocument/2006/relationships/tags" Target="../tags/tag109.xml"/><Relationship Id="rId17" Type="http://schemas.openxmlformats.org/officeDocument/2006/relationships/tags" Target="../tags/tag114.xml"/><Relationship Id="rId2" Type="http://schemas.openxmlformats.org/officeDocument/2006/relationships/tags" Target="../tags/tag99.xml"/><Relationship Id="rId16" Type="http://schemas.openxmlformats.org/officeDocument/2006/relationships/tags" Target="../tags/tag113.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tags" Target="../tags/tag108.xml"/><Relationship Id="rId5" Type="http://schemas.openxmlformats.org/officeDocument/2006/relationships/tags" Target="../tags/tag102.xml"/><Relationship Id="rId15" Type="http://schemas.openxmlformats.org/officeDocument/2006/relationships/tags" Target="../tags/tag112.xml"/><Relationship Id="rId10" Type="http://schemas.openxmlformats.org/officeDocument/2006/relationships/tags" Target="../tags/tag107.xml"/><Relationship Id="rId19" Type="http://schemas.openxmlformats.org/officeDocument/2006/relationships/image" Target="../media/image5.tmp"/><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tags" Target="../tags/tag111.xml"/></Relationships>
</file>

<file path=ppt/slides/_rels/slide6.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tags" Target="../tags/tag127.xml"/><Relationship Id="rId18" Type="http://schemas.openxmlformats.org/officeDocument/2006/relationships/slideLayout" Target="../slideLayouts/slideLayout7.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tags" Target="../tags/tag126.xml"/><Relationship Id="rId17" Type="http://schemas.openxmlformats.org/officeDocument/2006/relationships/tags" Target="../tags/tag131.xml"/><Relationship Id="rId2" Type="http://schemas.openxmlformats.org/officeDocument/2006/relationships/tags" Target="../tags/tag116.xml"/><Relationship Id="rId16" Type="http://schemas.openxmlformats.org/officeDocument/2006/relationships/tags" Target="../tags/tag130.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5" Type="http://schemas.openxmlformats.org/officeDocument/2006/relationships/tags" Target="../tags/tag129.xml"/><Relationship Id="rId10" Type="http://schemas.openxmlformats.org/officeDocument/2006/relationships/tags" Target="../tags/tag124.xml"/><Relationship Id="rId19" Type="http://schemas.openxmlformats.org/officeDocument/2006/relationships/image" Target="../media/image5.tmp"/><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tags" Target="../tags/tag128.xml"/></Relationships>
</file>

<file path=ppt/slides/_rels/slide7.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tags" Target="../tags/tag144.xml"/><Relationship Id="rId18" Type="http://schemas.openxmlformats.org/officeDocument/2006/relationships/slideLayout" Target="../slideLayouts/slideLayout7.xml"/><Relationship Id="rId3" Type="http://schemas.openxmlformats.org/officeDocument/2006/relationships/tags" Target="../tags/tag134.xml"/><Relationship Id="rId7" Type="http://schemas.openxmlformats.org/officeDocument/2006/relationships/tags" Target="../tags/tag138.xml"/><Relationship Id="rId12" Type="http://schemas.openxmlformats.org/officeDocument/2006/relationships/tags" Target="../tags/tag143.xml"/><Relationship Id="rId17" Type="http://schemas.openxmlformats.org/officeDocument/2006/relationships/tags" Target="../tags/tag148.xml"/><Relationship Id="rId2" Type="http://schemas.openxmlformats.org/officeDocument/2006/relationships/tags" Target="../tags/tag133.xml"/><Relationship Id="rId16" Type="http://schemas.openxmlformats.org/officeDocument/2006/relationships/tags" Target="../tags/tag147.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5" Type="http://schemas.openxmlformats.org/officeDocument/2006/relationships/tags" Target="../tags/tag136.xml"/><Relationship Id="rId15" Type="http://schemas.openxmlformats.org/officeDocument/2006/relationships/tags" Target="../tags/tag146.xml"/><Relationship Id="rId10" Type="http://schemas.openxmlformats.org/officeDocument/2006/relationships/tags" Target="../tags/tag141.xml"/><Relationship Id="rId19" Type="http://schemas.openxmlformats.org/officeDocument/2006/relationships/image" Target="../media/image5.tmp"/><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tags" Target="../tags/tag145.xml"/></Relationships>
</file>

<file path=ppt/slides/_rels/slide8.xml.rels><?xml version="1.0" encoding="UTF-8" standalone="yes"?>
<Relationships xmlns="http://schemas.openxmlformats.org/package/2006/relationships"><Relationship Id="rId8" Type="http://schemas.openxmlformats.org/officeDocument/2006/relationships/tags" Target="../tags/tag156.xml"/><Relationship Id="rId13" Type="http://schemas.openxmlformats.org/officeDocument/2006/relationships/tags" Target="../tags/tag161.xml"/><Relationship Id="rId18" Type="http://schemas.openxmlformats.org/officeDocument/2006/relationships/slideLayout" Target="../slideLayouts/slideLayout7.xml"/><Relationship Id="rId3" Type="http://schemas.openxmlformats.org/officeDocument/2006/relationships/tags" Target="../tags/tag151.xml"/><Relationship Id="rId7" Type="http://schemas.openxmlformats.org/officeDocument/2006/relationships/tags" Target="../tags/tag155.xml"/><Relationship Id="rId12" Type="http://schemas.openxmlformats.org/officeDocument/2006/relationships/tags" Target="../tags/tag160.xml"/><Relationship Id="rId17" Type="http://schemas.openxmlformats.org/officeDocument/2006/relationships/tags" Target="../tags/tag165.xml"/><Relationship Id="rId2" Type="http://schemas.openxmlformats.org/officeDocument/2006/relationships/tags" Target="../tags/tag150.xml"/><Relationship Id="rId16" Type="http://schemas.openxmlformats.org/officeDocument/2006/relationships/tags" Target="../tags/tag164.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tags" Target="../tags/tag159.xml"/><Relationship Id="rId5" Type="http://schemas.openxmlformats.org/officeDocument/2006/relationships/tags" Target="../tags/tag153.xml"/><Relationship Id="rId15" Type="http://schemas.openxmlformats.org/officeDocument/2006/relationships/tags" Target="../tags/tag163.xml"/><Relationship Id="rId10" Type="http://schemas.openxmlformats.org/officeDocument/2006/relationships/tags" Target="../tags/tag158.xml"/><Relationship Id="rId19" Type="http://schemas.openxmlformats.org/officeDocument/2006/relationships/image" Target="../media/image5.tmp"/><Relationship Id="rId4" Type="http://schemas.openxmlformats.org/officeDocument/2006/relationships/tags" Target="../tags/tag152.xml"/><Relationship Id="rId9" Type="http://schemas.openxmlformats.org/officeDocument/2006/relationships/tags" Target="../tags/tag157.xml"/><Relationship Id="rId14" Type="http://schemas.openxmlformats.org/officeDocument/2006/relationships/tags" Target="../tags/tag162.xml"/></Relationships>
</file>

<file path=ppt/slides/_rels/slide9.xml.rels><?xml version="1.0" encoding="UTF-8" standalone="yes"?>
<Relationships xmlns="http://schemas.openxmlformats.org/package/2006/relationships"><Relationship Id="rId8" Type="http://schemas.openxmlformats.org/officeDocument/2006/relationships/tags" Target="../tags/tag173.xml"/><Relationship Id="rId13" Type="http://schemas.openxmlformats.org/officeDocument/2006/relationships/tags" Target="../tags/tag178.xml"/><Relationship Id="rId18" Type="http://schemas.openxmlformats.org/officeDocument/2006/relationships/tags" Target="../tags/tag183.xml"/><Relationship Id="rId3" Type="http://schemas.openxmlformats.org/officeDocument/2006/relationships/tags" Target="../tags/tag168.xml"/><Relationship Id="rId21" Type="http://schemas.openxmlformats.org/officeDocument/2006/relationships/image" Target="../media/image5.tmp"/><Relationship Id="rId7" Type="http://schemas.openxmlformats.org/officeDocument/2006/relationships/tags" Target="../tags/tag172.xml"/><Relationship Id="rId12" Type="http://schemas.openxmlformats.org/officeDocument/2006/relationships/tags" Target="../tags/tag177.xml"/><Relationship Id="rId17" Type="http://schemas.openxmlformats.org/officeDocument/2006/relationships/tags" Target="../tags/tag182.xml"/><Relationship Id="rId2" Type="http://schemas.openxmlformats.org/officeDocument/2006/relationships/tags" Target="../tags/tag167.xml"/><Relationship Id="rId16" Type="http://schemas.openxmlformats.org/officeDocument/2006/relationships/tags" Target="../tags/tag181.xml"/><Relationship Id="rId20" Type="http://schemas.openxmlformats.org/officeDocument/2006/relationships/slideLayout" Target="../slideLayouts/slideLayout7.xml"/><Relationship Id="rId1" Type="http://schemas.openxmlformats.org/officeDocument/2006/relationships/tags" Target="../tags/tag166.xml"/><Relationship Id="rId6" Type="http://schemas.openxmlformats.org/officeDocument/2006/relationships/tags" Target="../tags/tag171.xml"/><Relationship Id="rId11" Type="http://schemas.openxmlformats.org/officeDocument/2006/relationships/tags" Target="../tags/tag176.xml"/><Relationship Id="rId5" Type="http://schemas.openxmlformats.org/officeDocument/2006/relationships/tags" Target="../tags/tag170.xml"/><Relationship Id="rId15" Type="http://schemas.openxmlformats.org/officeDocument/2006/relationships/tags" Target="../tags/tag180.xml"/><Relationship Id="rId10" Type="http://schemas.openxmlformats.org/officeDocument/2006/relationships/tags" Target="../tags/tag175.xml"/><Relationship Id="rId19" Type="http://schemas.openxmlformats.org/officeDocument/2006/relationships/tags" Target="../tags/tag184.xml"/><Relationship Id="rId4" Type="http://schemas.openxmlformats.org/officeDocument/2006/relationships/tags" Target="../tags/tag169.xml"/><Relationship Id="rId9" Type="http://schemas.openxmlformats.org/officeDocument/2006/relationships/tags" Target="../tags/tag174.xml"/><Relationship Id="rId14" Type="http://schemas.openxmlformats.org/officeDocument/2006/relationships/tags" Target="../tags/tag1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36"/>
          <p:cNvPicPr>
            <a:picLocks noChangeAspect="1"/>
          </p:cNvPicPr>
          <p:nvPr/>
        </p:nvPicPr>
        <p:blipFill>
          <a:blip r:embed="rId2"/>
          <a:stretch>
            <a:fillRect/>
          </a:stretch>
        </p:blipFill>
        <p:spPr>
          <a:xfrm>
            <a:off x="635" y="-951865"/>
            <a:ext cx="9143365" cy="6096000"/>
          </a:xfrm>
          <a:prstGeom prst="rect">
            <a:avLst/>
          </a:prstGeom>
        </p:spPr>
      </p:pic>
      <p:pic>
        <p:nvPicPr>
          <p:cNvPr id="6" name="图片 5" descr="封面色块"/>
          <p:cNvPicPr>
            <a:picLocks noChangeAspect="1"/>
          </p:cNvPicPr>
          <p:nvPr/>
        </p:nvPicPr>
        <p:blipFill>
          <a:blip r:embed="rId3"/>
          <a:stretch>
            <a:fillRect/>
          </a:stretch>
        </p:blipFill>
        <p:spPr>
          <a:xfrm>
            <a:off x="0" y="-14605"/>
            <a:ext cx="9144000" cy="5143500"/>
          </a:xfrm>
          <a:prstGeom prst="rect">
            <a:avLst/>
          </a:prstGeom>
        </p:spPr>
      </p:pic>
      <p:sp>
        <p:nvSpPr>
          <p:cNvPr id="10" name="TextBox 7"/>
          <p:cNvSpPr txBox="1"/>
          <p:nvPr/>
        </p:nvSpPr>
        <p:spPr bwMode="auto">
          <a:xfrm>
            <a:off x="1997710" y="1635125"/>
            <a:ext cx="5148580" cy="923330"/>
          </a:xfrm>
          <a:prstGeom prst="rect">
            <a:avLst/>
          </a:prstGeom>
          <a:noFill/>
        </p:spPr>
        <p:txBody>
          <a:bodyPr wrap="square">
            <a:spAutoFit/>
          </a:bodyPr>
          <a:lstStyle/>
          <a:p>
            <a:pPr lvl="0" algn="dist">
              <a:spcBef>
                <a:spcPts val="0"/>
              </a:spcBef>
              <a:spcAft>
                <a:spcPts val="0"/>
              </a:spcAft>
              <a:buClrTx/>
              <a:buSzTx/>
              <a:buFontTx/>
              <a:defRPr/>
            </a:pPr>
            <a:r>
              <a:rPr lang="zh-CN" altLang="en-US" sz="5400" b="1" dirty="0" smtClean="0">
                <a:ln>
                  <a:solidFill>
                    <a:srgbClr val="FFFFFF"/>
                  </a:solidFill>
                </a:ln>
                <a:solidFill>
                  <a:schemeClr val="bg1"/>
                </a:solidFill>
                <a:effectLst>
                  <a:outerShdw blurRad="50800" dist="38100" dir="5400000" algn="t" rotWithShape="0">
                    <a:prstClr val="black">
                      <a:alpha val="40000"/>
                    </a:prstClr>
                  </a:outerShdw>
                </a:effectLst>
              </a:rPr>
              <a:t>工程技术经济</a:t>
            </a:r>
            <a:endParaRPr lang="zh-CN" altLang="en-US" sz="5400" b="1" dirty="0">
              <a:ln>
                <a:solidFill>
                  <a:srgbClr val="FFFFFF"/>
                </a:solidFill>
              </a:ln>
              <a:solidFill>
                <a:schemeClr val="bg1"/>
              </a:solidFill>
              <a:effectLst>
                <a:outerShdw blurRad="50800" dist="38100" dir="5400000" algn="t" rotWithShape="0">
                  <a:prstClr val="black">
                    <a:alpha val="40000"/>
                  </a:prstClr>
                </a:outerShdw>
              </a:effectLst>
            </a:endParaRPr>
          </a:p>
        </p:txBody>
      </p:sp>
      <p:sp>
        <p:nvSpPr>
          <p:cNvPr id="7" name="文本占位符 5"/>
          <p:cNvSpPr txBox="1">
            <a:spLocks/>
          </p:cNvSpPr>
          <p:nvPr/>
        </p:nvSpPr>
        <p:spPr>
          <a:xfrm>
            <a:off x="7146290" y="4637509"/>
            <a:ext cx="1781735" cy="296271"/>
          </a:xfrm>
          <a:prstGeom prst="rect">
            <a:avLst/>
          </a:prstGeom>
        </p:spPr>
        <p:txBody>
          <a:bodyPr vert="horz" lIns="91440" tIns="45720" rIns="91440" bIns="45720" rtlCol="0" anchor="ctr">
            <a:noAutofit/>
          </a:bodyPr>
          <a:lstStyle>
            <a:lvl1pPr marL="0" indent="0" algn="r" defTabSz="914354" rtl="0" eaLnBrk="1" latinLnBrk="0" hangingPunct="1">
              <a:lnSpc>
                <a:spcPct val="90000"/>
              </a:lnSpc>
              <a:spcBef>
                <a:spcPts val="1000"/>
              </a:spcBef>
              <a:buFont typeface="Arial" panose="020B0604020202020204" pitchFamily="34" charset="0"/>
              <a:buNone/>
              <a:defRPr sz="1500" b="0" kern="1200">
                <a:solidFill>
                  <a:schemeClr val="accent1"/>
                </a:solidFill>
                <a:latin typeface="+mn-lt"/>
                <a:ea typeface="+mn-ea"/>
                <a:cs typeface="+mn-cs"/>
              </a:defRPr>
            </a:lvl1pPr>
            <a:lvl2pPr marL="457177" indent="0" algn="l"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353"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531"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dist"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solidFill>
                  <a:srgbClr val="FFFFFF"/>
                </a:solidFill>
                <a:cs typeface="+mn-ea"/>
                <a:sym typeface="+mn-lt"/>
              </a:rPr>
              <a:t>主讲</a:t>
            </a:r>
            <a:r>
              <a:rPr lang="zh-CN" altLang="en-US" dirty="0" smtClean="0">
                <a:solidFill>
                  <a:srgbClr val="FFFFFF"/>
                </a:solidFill>
                <a:cs typeface="+mn-ea"/>
                <a:sym typeface="+mn-lt"/>
              </a:rPr>
              <a:t>人</a:t>
            </a:r>
            <a:r>
              <a:rPr kumimoji="0" lang="zh-CN" altLang="en-US" sz="1500" b="0" i="0" u="none" strike="noStrike" kern="1200" cap="none" spc="0" normalizeH="0" baseline="0" noProof="0" dirty="0" smtClean="0">
                <a:ln>
                  <a:noFill/>
                </a:ln>
                <a:solidFill>
                  <a:srgbClr val="FFFFFF"/>
                </a:solidFill>
                <a:effectLst/>
                <a:uLnTx/>
                <a:uFillTx/>
                <a:cs typeface="+mn-ea"/>
                <a:sym typeface="+mn-lt"/>
              </a:rPr>
              <a:t>：</a:t>
            </a:r>
            <a:r>
              <a:rPr lang="zh-CN" altLang="en-US" dirty="0" smtClean="0">
                <a:solidFill>
                  <a:srgbClr val="FFFFFF"/>
                </a:solidFill>
                <a:cs typeface="+mn-ea"/>
                <a:sym typeface="+mn-lt"/>
              </a:rPr>
              <a:t>徐安</a:t>
            </a:r>
            <a:endParaRPr kumimoji="0" lang="en-US" altLang="zh-CN" sz="1500" b="0" i="0" u="none" strike="noStrike" kern="1200" cap="none" spc="0" normalizeH="0" baseline="0" noProof="0" dirty="0">
              <a:ln>
                <a:noFill/>
              </a:ln>
              <a:solidFill>
                <a:srgbClr val="FFFFFF"/>
              </a:solidFill>
              <a:effectLst/>
              <a:uLnTx/>
              <a:uFillTx/>
              <a:cs typeface="+mn-ea"/>
              <a:sym typeface="+mn-lt"/>
            </a:endParaRPr>
          </a:p>
        </p:txBody>
      </p:sp>
      <p:pic>
        <p:nvPicPr>
          <p:cNvPr id="8" name="图片 7" descr="E:\大学\动网\图片素材\u=3052342896,168739604&amp;fm=27&amp;gp=0.pngu=3052342896,168739604&amp;fm=27&amp;gp=0"/>
          <p:cNvPicPr>
            <a:picLocks noChangeAspect="1"/>
          </p:cNvPicPr>
          <p:nvPr/>
        </p:nvPicPr>
        <p:blipFill>
          <a:blip r:embed="rId4"/>
          <a:srcRect/>
          <a:stretch>
            <a:fillRect/>
          </a:stretch>
        </p:blipFill>
        <p:spPr>
          <a:xfrm>
            <a:off x="8308721" y="127224"/>
            <a:ext cx="684000" cy="684000"/>
          </a:xfrm>
          <a:prstGeom prst="rect">
            <a:avLst/>
          </a:prstGeom>
        </p:spPr>
      </p:pic>
      <p:sp>
        <p:nvSpPr>
          <p:cNvPr id="9" name="文本框 8"/>
          <p:cNvSpPr txBox="1"/>
          <p:nvPr/>
        </p:nvSpPr>
        <p:spPr>
          <a:xfrm>
            <a:off x="299673" y="469224"/>
            <a:ext cx="4967522" cy="276999"/>
          </a:xfrm>
          <a:prstGeom prst="rect">
            <a:avLst/>
          </a:prstGeom>
          <a:noFill/>
        </p:spPr>
        <p:txBody>
          <a:bodyPr wrap="square" rtlCol="0">
            <a:spAutoFit/>
          </a:bodyPr>
          <a:lstStyle/>
          <a:p>
            <a:pPr algn="dist">
              <a:spcBef>
                <a:spcPts val="0"/>
              </a:spcBef>
              <a:spcAft>
                <a:spcPts val="0"/>
              </a:spcAft>
              <a:buClrTx/>
              <a:buSzTx/>
              <a:buFontTx/>
              <a:defRPr/>
            </a:pPr>
            <a:r>
              <a:rPr lang="zh-CN" altLang="en-US" sz="1200" b="1" dirty="0" smtClean="0">
                <a:solidFill>
                  <a:schemeClr val="bg1"/>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广州大学土木工程学院本科生课程</a:t>
            </a:r>
            <a:endParaRPr lang="zh-CN" altLang="en-US" sz="1200" b="1" dirty="0">
              <a:solidFill>
                <a:schemeClr val="bg1"/>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780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dirty="0"/>
              <a:t>以下哪些方面体现技术上的先进性？</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800" dirty="0"/>
              <a:t>降低原材料和能源消耗</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603897"/>
            <a:ext cx="6400800" cy="482203"/>
          </a:xfrm>
          <a:prstGeom prst="rect">
            <a:avLst/>
          </a:prstGeom>
          <a:noFill/>
        </p:spPr>
        <p:txBody>
          <a:bodyPr vert="horz" rtlCol="0" anchor="ctr" anchorCtr="0">
            <a:noAutofit/>
          </a:bodyPr>
          <a:lstStyle/>
          <a:p>
            <a:r>
              <a:rPr lang="zh-CN" altLang="zh-CN" sz="2800" dirty="0"/>
              <a:t>缩短工艺流程</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118247"/>
            <a:ext cx="6400800" cy="482203"/>
          </a:xfrm>
          <a:prstGeom prst="rect">
            <a:avLst/>
          </a:prstGeom>
          <a:noFill/>
        </p:spPr>
        <p:txBody>
          <a:bodyPr vert="horz" rtlCol="0" anchor="ctr" anchorCtr="0">
            <a:noAutofit/>
          </a:bodyPr>
          <a:lstStyle/>
          <a:p>
            <a:r>
              <a:rPr lang="zh-CN" altLang="zh-CN" sz="2800" dirty="0"/>
              <a:t>提高劳动生产率</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3632597"/>
            <a:ext cx="6400800" cy="482203"/>
          </a:xfrm>
          <a:prstGeom prst="rect">
            <a:avLst/>
          </a:prstGeom>
          <a:noFill/>
        </p:spPr>
        <p:txBody>
          <a:bodyPr vert="horz" rtlCol="0" anchor="ctr" anchorCtr="0">
            <a:noAutofit/>
          </a:bodyPr>
          <a:lstStyle/>
          <a:p>
            <a:r>
              <a:rPr lang="zh-CN" altLang="zh-CN" sz="2800" dirty="0"/>
              <a:t> 提高产品质量</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78719" y="2652117"/>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78719" y="31664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78719" y="3680817"/>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文本框 18"/>
          <p:cNvSpPr txBox="1"/>
          <p:nvPr>
            <p:custDataLst>
              <p:tags r:id="rId12"/>
            </p:custDataLst>
          </p:nvPr>
        </p:nvSpPr>
        <p:spPr>
          <a:xfrm>
            <a:off x="1828800" y="4146947"/>
            <a:ext cx="6400800" cy="482203"/>
          </a:xfrm>
          <a:prstGeom prst="rect">
            <a:avLst/>
          </a:prstGeom>
          <a:noFill/>
        </p:spPr>
        <p:txBody>
          <a:bodyPr vert="horz" rtlCol="0" anchor="ctr" anchorCtr="0">
            <a:noAutofit/>
          </a:bodyPr>
          <a:lstStyle/>
          <a:p>
            <a:r>
              <a:rPr lang="zh-CN" altLang="zh-CN" sz="2800" dirty="0"/>
              <a:t>提供更多就业岗位</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矩形 19"/>
          <p:cNvSpPr>
            <a:spLocks noChangeAspect="1"/>
          </p:cNvSpPr>
          <p:nvPr>
            <p:custDataLst>
              <p:tags r:id="rId13"/>
            </p:custDataLst>
          </p:nvPr>
        </p:nvSpPr>
        <p:spPr>
          <a:xfrm>
            <a:off x="1178719" y="4195167"/>
            <a:ext cx="385762" cy="385763"/>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4"/>
            </p:custDataLst>
          </p:nvPr>
        </p:nvGrpSpPr>
        <p:grpSpPr>
          <a:xfrm>
            <a:off x="0" y="0"/>
            <a:ext cx="9144000" cy="635000"/>
            <a:chOff x="0" y="0"/>
            <a:chExt cx="9144000" cy="635000"/>
          </a:xfrm>
        </p:grpSpPr>
        <p:sp>
          <p:nvSpPr>
            <p:cNvPr id="13" name="TitleBackground"/>
            <p:cNvSpPr/>
            <p:nvPr>
              <p:custDataLst>
                <p:tags r:id="rId16"/>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5"/>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441321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dirty="0"/>
              <a:t>新技术的适用性主要包括以下哪些考量因素</a:t>
            </a:r>
            <a:r>
              <a:rPr lang="zh-CN" altLang="zh-CN" sz="2800" dirty="0" smtClean="0"/>
              <a:t>？</a:t>
            </a:r>
            <a:r>
              <a:rPr lang="en-US" altLang="zh-CN" sz="2800" dirty="0" smtClean="0"/>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000" dirty="0"/>
              <a:t>当地原材料供应是否能够满足新技术的需求</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603897"/>
            <a:ext cx="6400800" cy="482203"/>
          </a:xfrm>
          <a:prstGeom prst="rect">
            <a:avLst/>
          </a:prstGeom>
          <a:noFill/>
        </p:spPr>
        <p:txBody>
          <a:bodyPr vert="horz" rtlCol="0" anchor="ctr" anchorCtr="0">
            <a:noAutofit/>
          </a:bodyPr>
          <a:lstStyle/>
          <a:p>
            <a:r>
              <a:rPr lang="zh-CN" altLang="zh-CN" sz="2000" dirty="0"/>
              <a:t>当地人力资源是否能够满足新技术的需求</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118247"/>
            <a:ext cx="6400800" cy="482203"/>
          </a:xfrm>
          <a:prstGeom prst="rect">
            <a:avLst/>
          </a:prstGeom>
          <a:noFill/>
        </p:spPr>
        <p:txBody>
          <a:bodyPr vert="horz" rtlCol="0" anchor="ctr" anchorCtr="0">
            <a:noAutofit/>
          </a:bodyPr>
          <a:lstStyle/>
          <a:p>
            <a:r>
              <a:rPr lang="zh-CN" altLang="zh-CN" sz="2000" dirty="0"/>
              <a:t>当地环境资源是否能够支撑新技术的应用</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3632597"/>
            <a:ext cx="6400800" cy="482203"/>
          </a:xfrm>
          <a:prstGeom prst="rect">
            <a:avLst/>
          </a:prstGeom>
          <a:noFill/>
        </p:spPr>
        <p:txBody>
          <a:bodyPr vert="horz" rtlCol="0" anchor="ctr" anchorCtr="0">
            <a:noAutofit/>
          </a:bodyPr>
          <a:lstStyle/>
          <a:p>
            <a:r>
              <a:rPr lang="zh-CN" altLang="zh-CN" sz="2000" dirty="0"/>
              <a:t>新技术是否有利于发挥企业原有的技术装备和技术力量</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0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78719" y="2652117"/>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0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78719" y="31664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0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78719" y="3680817"/>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0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20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文本框 18"/>
          <p:cNvSpPr txBox="1"/>
          <p:nvPr>
            <p:custDataLst>
              <p:tags r:id="rId12"/>
            </p:custDataLst>
          </p:nvPr>
        </p:nvSpPr>
        <p:spPr>
          <a:xfrm>
            <a:off x="1828800" y="4146947"/>
            <a:ext cx="6400800" cy="482203"/>
          </a:xfrm>
          <a:prstGeom prst="rect">
            <a:avLst/>
          </a:prstGeom>
          <a:noFill/>
        </p:spPr>
        <p:txBody>
          <a:bodyPr vert="horz" rtlCol="0" anchor="ctr" anchorCtr="0">
            <a:noAutofit/>
          </a:bodyPr>
          <a:lstStyle/>
          <a:p>
            <a:r>
              <a:rPr lang="zh-CN" altLang="zh-CN" sz="2000" dirty="0"/>
              <a:t>新技术转让条件合理，知识产权经过确认</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矩形 19"/>
          <p:cNvSpPr>
            <a:spLocks noChangeAspect="1"/>
          </p:cNvSpPr>
          <p:nvPr>
            <p:custDataLst>
              <p:tags r:id="rId13"/>
            </p:custDataLst>
          </p:nvPr>
        </p:nvSpPr>
        <p:spPr>
          <a:xfrm>
            <a:off x="1178719" y="4195167"/>
            <a:ext cx="385762" cy="385763"/>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0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4"/>
            </p:custDataLst>
          </p:nvPr>
        </p:nvGrpSpPr>
        <p:grpSpPr>
          <a:xfrm>
            <a:off x="0" y="0"/>
            <a:ext cx="9144000" cy="635000"/>
            <a:chOff x="0" y="0"/>
            <a:chExt cx="9144000" cy="635000"/>
          </a:xfrm>
        </p:grpSpPr>
        <p:sp>
          <p:nvSpPr>
            <p:cNvPr id="13" name="TitleBackground"/>
            <p:cNvSpPr/>
            <p:nvPr>
              <p:custDataLst>
                <p:tags r:id="rId16"/>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5"/>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12808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dirty="0"/>
              <a:t>下述选项那些属于技术方案的技术特性</a:t>
            </a:r>
            <a:r>
              <a:rPr lang="zh-CN" altLang="zh-CN" sz="2800" dirty="0" smtClean="0"/>
              <a:t>指标</a:t>
            </a:r>
            <a:r>
              <a:rPr lang="en-US" altLang="zh-CN" sz="2800" dirty="0" smtClean="0"/>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800" dirty="0"/>
              <a:t>混凝土的强度</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603897"/>
            <a:ext cx="6400800" cy="482203"/>
          </a:xfrm>
          <a:prstGeom prst="rect">
            <a:avLst/>
          </a:prstGeom>
          <a:noFill/>
        </p:spPr>
        <p:txBody>
          <a:bodyPr vert="horz" rtlCol="0" anchor="ctr" anchorCtr="0">
            <a:noAutofit/>
          </a:bodyPr>
          <a:lstStyle/>
          <a:p>
            <a:r>
              <a:rPr lang="zh-CN" altLang="zh-CN" sz="2800" dirty="0"/>
              <a:t>混凝土的现浇工程总量</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118247"/>
            <a:ext cx="6400800" cy="482203"/>
          </a:xfrm>
          <a:prstGeom prst="rect">
            <a:avLst/>
          </a:prstGeom>
          <a:noFill/>
        </p:spPr>
        <p:txBody>
          <a:bodyPr vert="horz" rtlCol="0" anchor="ctr" anchorCtr="0">
            <a:noAutofit/>
          </a:bodyPr>
          <a:lstStyle/>
          <a:p>
            <a:r>
              <a:rPr lang="zh-CN" altLang="zh-CN" sz="2800" dirty="0"/>
              <a:t>施工方案对公用设施的要求</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3632597"/>
            <a:ext cx="6400800" cy="482203"/>
          </a:xfrm>
          <a:prstGeom prst="rect">
            <a:avLst/>
          </a:prstGeom>
          <a:noFill/>
        </p:spPr>
        <p:txBody>
          <a:bodyPr vert="horz" rtlCol="0" anchor="ctr" anchorCtr="0">
            <a:noAutofit/>
          </a:bodyPr>
          <a:lstStyle/>
          <a:p>
            <a:r>
              <a:rPr lang="zh-CN" altLang="zh-CN" sz="2800" dirty="0"/>
              <a:t>构件的最大安装高度</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78719" y="2652117"/>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78719" y="3166467"/>
            <a:ext cx="385762" cy="385763"/>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78719" y="3680817"/>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文本框 18"/>
          <p:cNvSpPr txBox="1"/>
          <p:nvPr>
            <p:custDataLst>
              <p:tags r:id="rId12"/>
            </p:custDataLst>
          </p:nvPr>
        </p:nvSpPr>
        <p:spPr>
          <a:xfrm>
            <a:off x="1828800" y="4146947"/>
            <a:ext cx="6400800" cy="482203"/>
          </a:xfrm>
          <a:prstGeom prst="rect">
            <a:avLst/>
          </a:prstGeom>
          <a:noFill/>
        </p:spPr>
        <p:txBody>
          <a:bodyPr vert="horz" rtlCol="0" anchor="ctr" anchorCtr="0">
            <a:noAutofit/>
          </a:bodyPr>
          <a:lstStyle/>
          <a:p>
            <a:r>
              <a:rPr lang="zh-CN" altLang="zh-CN" sz="2800" dirty="0"/>
              <a:t>施工方案的占地面积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矩形 19"/>
          <p:cNvSpPr>
            <a:spLocks noChangeAspect="1"/>
          </p:cNvSpPr>
          <p:nvPr>
            <p:custDataLst>
              <p:tags r:id="rId13"/>
            </p:custDataLst>
          </p:nvPr>
        </p:nvSpPr>
        <p:spPr>
          <a:xfrm>
            <a:off x="1178719" y="4195167"/>
            <a:ext cx="385762" cy="385763"/>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4"/>
            </p:custDataLst>
          </p:nvPr>
        </p:nvGrpSpPr>
        <p:grpSpPr>
          <a:xfrm>
            <a:off x="0" y="0"/>
            <a:ext cx="9144000" cy="635000"/>
            <a:chOff x="0" y="0"/>
            <a:chExt cx="9144000" cy="635000"/>
          </a:xfrm>
        </p:grpSpPr>
        <p:sp>
          <p:nvSpPr>
            <p:cNvPr id="13" name="TitleBackground"/>
            <p:cNvSpPr/>
            <p:nvPr>
              <p:custDataLst>
                <p:tags r:id="rId16"/>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5"/>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4603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dirty="0"/>
              <a:t>下面那些方法属于新技术应用方案比选的静态</a:t>
            </a:r>
            <a:r>
              <a:rPr lang="zh-CN" altLang="zh-CN" sz="2800" dirty="0" smtClean="0"/>
              <a:t>方法</a:t>
            </a:r>
            <a:r>
              <a:rPr lang="en-US" altLang="zh-CN" sz="2800" dirty="0" smtClean="0"/>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pPr lvl="0"/>
            <a:r>
              <a:rPr lang="zh-CN" altLang="zh-CN" sz="2800" dirty="0"/>
              <a:t>增量投资收益率法</a:t>
            </a:r>
          </a:p>
        </p:txBody>
      </p:sp>
      <p:sp>
        <p:nvSpPr>
          <p:cNvPr id="5" name="文本框 4"/>
          <p:cNvSpPr txBox="1"/>
          <p:nvPr>
            <p:custDataLst>
              <p:tags r:id="rId4"/>
            </p:custDataLst>
          </p:nvPr>
        </p:nvSpPr>
        <p:spPr>
          <a:xfrm>
            <a:off x="1828800" y="2603897"/>
            <a:ext cx="6400800" cy="482203"/>
          </a:xfrm>
          <a:prstGeom prst="rect">
            <a:avLst/>
          </a:prstGeom>
          <a:noFill/>
        </p:spPr>
        <p:txBody>
          <a:bodyPr vert="horz" rtlCol="0" anchor="ctr" anchorCtr="0">
            <a:noAutofit/>
          </a:bodyPr>
          <a:lstStyle/>
          <a:p>
            <a:pPr lvl="0"/>
            <a:r>
              <a:rPr lang="zh-CN" altLang="zh-CN" sz="2800" dirty="0"/>
              <a:t>年折算费用法</a:t>
            </a:r>
          </a:p>
        </p:txBody>
      </p:sp>
      <p:sp>
        <p:nvSpPr>
          <p:cNvPr id="6" name="文本框 5"/>
          <p:cNvSpPr txBox="1"/>
          <p:nvPr>
            <p:custDataLst>
              <p:tags r:id="rId5"/>
            </p:custDataLst>
          </p:nvPr>
        </p:nvSpPr>
        <p:spPr>
          <a:xfrm>
            <a:off x="1828800" y="3118247"/>
            <a:ext cx="6400800" cy="482203"/>
          </a:xfrm>
          <a:prstGeom prst="rect">
            <a:avLst/>
          </a:prstGeom>
          <a:noFill/>
        </p:spPr>
        <p:txBody>
          <a:bodyPr vert="horz" rtlCol="0" anchor="ctr" anchorCtr="0">
            <a:noAutofit/>
          </a:bodyPr>
          <a:lstStyle/>
          <a:p>
            <a:pPr lvl="0"/>
            <a:r>
              <a:rPr lang="zh-CN" altLang="zh-CN" sz="2800" dirty="0"/>
              <a:t>综合费用法</a:t>
            </a:r>
          </a:p>
        </p:txBody>
      </p:sp>
      <p:sp>
        <p:nvSpPr>
          <p:cNvPr id="7" name="文本框 6"/>
          <p:cNvSpPr txBox="1"/>
          <p:nvPr>
            <p:custDataLst>
              <p:tags r:id="rId6"/>
            </p:custDataLst>
          </p:nvPr>
        </p:nvSpPr>
        <p:spPr>
          <a:xfrm>
            <a:off x="1828800" y="3632597"/>
            <a:ext cx="6400800" cy="482203"/>
          </a:xfrm>
          <a:prstGeom prst="rect">
            <a:avLst/>
          </a:prstGeom>
          <a:noFill/>
        </p:spPr>
        <p:txBody>
          <a:bodyPr vert="horz" rtlCol="0" anchor="ctr" anchorCtr="0">
            <a:noAutofit/>
          </a:bodyPr>
          <a:lstStyle/>
          <a:p>
            <a:pPr lvl="0"/>
            <a:r>
              <a:rPr lang="zh-CN" altLang="zh-CN" sz="2800" dirty="0"/>
              <a:t>财务净现值法</a:t>
            </a:r>
          </a:p>
        </p:txBody>
      </p:sp>
      <p:sp>
        <p:nvSpPr>
          <p:cNvPr id="8" name="矩形 7"/>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78719" y="2652117"/>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78719" y="31664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78719" y="3680817"/>
            <a:ext cx="385762" cy="385762"/>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文本框 18"/>
          <p:cNvSpPr txBox="1"/>
          <p:nvPr>
            <p:custDataLst>
              <p:tags r:id="rId12"/>
            </p:custDataLst>
          </p:nvPr>
        </p:nvSpPr>
        <p:spPr>
          <a:xfrm>
            <a:off x="1828800" y="4146947"/>
            <a:ext cx="6400800" cy="482203"/>
          </a:xfrm>
          <a:prstGeom prst="rect">
            <a:avLst/>
          </a:prstGeom>
          <a:noFill/>
        </p:spPr>
        <p:txBody>
          <a:bodyPr vert="horz" rtlCol="0" anchor="ctr" anchorCtr="0">
            <a:noAutofit/>
          </a:bodyPr>
          <a:lstStyle/>
          <a:p>
            <a:pPr lvl="0"/>
            <a:r>
              <a:rPr lang="zh-CN" altLang="zh-CN" sz="2800" dirty="0"/>
              <a:t>财务净年值法</a:t>
            </a:r>
          </a:p>
        </p:txBody>
      </p:sp>
      <p:sp>
        <p:nvSpPr>
          <p:cNvPr id="20" name="矩形 19"/>
          <p:cNvSpPr>
            <a:spLocks noChangeAspect="1"/>
          </p:cNvSpPr>
          <p:nvPr>
            <p:custDataLst>
              <p:tags r:id="rId13"/>
            </p:custDataLst>
          </p:nvPr>
        </p:nvSpPr>
        <p:spPr>
          <a:xfrm>
            <a:off x="1178719" y="4195167"/>
            <a:ext cx="385762" cy="385763"/>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4"/>
            </p:custDataLst>
          </p:nvPr>
        </p:nvGrpSpPr>
        <p:grpSpPr>
          <a:xfrm>
            <a:off x="0" y="0"/>
            <a:ext cx="9144000" cy="635000"/>
            <a:chOff x="0" y="0"/>
            <a:chExt cx="9144000" cy="635000"/>
          </a:xfrm>
        </p:grpSpPr>
        <p:sp>
          <p:nvSpPr>
            <p:cNvPr id="13" name="TitleBackground"/>
            <p:cNvSpPr/>
            <p:nvPr>
              <p:custDataLst>
                <p:tags r:id="rId16"/>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5"/>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76847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dirty="0"/>
              <a:t>新技术应用方案的技术经济分析方法的分类中，下面那些是按照时间或阶段分类的</a:t>
            </a:r>
            <a:r>
              <a:rPr lang="zh-CN" altLang="zh-CN" sz="2800" dirty="0" smtClean="0"/>
              <a:t>？</a:t>
            </a:r>
            <a:r>
              <a:rPr lang="en-US" altLang="zh-CN" sz="2800" dirty="0" smtClean="0"/>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pPr lvl="0"/>
            <a:r>
              <a:rPr lang="zh-CN" altLang="zh-CN" sz="2800" dirty="0"/>
              <a:t>设计阶段和施工阶段的技术经济分析</a:t>
            </a:r>
          </a:p>
        </p:txBody>
      </p:sp>
      <p:sp>
        <p:nvSpPr>
          <p:cNvPr id="5" name="文本框 4"/>
          <p:cNvSpPr txBox="1"/>
          <p:nvPr>
            <p:custDataLst>
              <p:tags r:id="rId4"/>
            </p:custDataLst>
          </p:nvPr>
        </p:nvSpPr>
        <p:spPr>
          <a:xfrm>
            <a:off x="1828800" y="2603897"/>
            <a:ext cx="6400800" cy="482203"/>
          </a:xfrm>
          <a:prstGeom prst="rect">
            <a:avLst/>
          </a:prstGeom>
          <a:noFill/>
        </p:spPr>
        <p:txBody>
          <a:bodyPr vert="horz" rtlCol="0" anchor="ctr" anchorCtr="0">
            <a:noAutofit/>
          </a:bodyPr>
          <a:lstStyle/>
          <a:p>
            <a:pPr lvl="0"/>
            <a:r>
              <a:rPr lang="zh-CN" altLang="zh-CN" sz="2800" dirty="0"/>
              <a:t>技术分析和经济分析</a:t>
            </a:r>
          </a:p>
        </p:txBody>
      </p:sp>
      <p:sp>
        <p:nvSpPr>
          <p:cNvPr id="6" name="文本框 5"/>
          <p:cNvSpPr txBox="1"/>
          <p:nvPr>
            <p:custDataLst>
              <p:tags r:id="rId5"/>
            </p:custDataLst>
          </p:nvPr>
        </p:nvSpPr>
        <p:spPr>
          <a:xfrm>
            <a:off x="1828800" y="3118247"/>
            <a:ext cx="6400800" cy="482203"/>
          </a:xfrm>
          <a:prstGeom prst="rect">
            <a:avLst/>
          </a:prstGeom>
          <a:noFill/>
        </p:spPr>
        <p:txBody>
          <a:bodyPr vert="horz" rtlCol="0" anchor="ctr" anchorCtr="0">
            <a:noAutofit/>
          </a:bodyPr>
          <a:lstStyle/>
          <a:p>
            <a:pPr lvl="0"/>
            <a:r>
              <a:rPr lang="zh-CN" altLang="zh-CN" sz="2800" dirty="0"/>
              <a:t>定性分析和定量分析</a:t>
            </a:r>
          </a:p>
        </p:txBody>
      </p:sp>
      <p:sp>
        <p:nvSpPr>
          <p:cNvPr id="7" name="文本框 6"/>
          <p:cNvSpPr txBox="1"/>
          <p:nvPr>
            <p:custDataLst>
              <p:tags r:id="rId6"/>
            </p:custDataLst>
          </p:nvPr>
        </p:nvSpPr>
        <p:spPr>
          <a:xfrm>
            <a:off x="1828800" y="3632597"/>
            <a:ext cx="6400800" cy="482203"/>
          </a:xfrm>
          <a:prstGeom prst="rect">
            <a:avLst/>
          </a:prstGeom>
          <a:noFill/>
        </p:spPr>
        <p:txBody>
          <a:bodyPr vert="horz" rtlCol="0" anchor="ctr" anchorCtr="0">
            <a:noAutofit/>
          </a:bodyPr>
          <a:lstStyle/>
          <a:p>
            <a:pPr lvl="0"/>
            <a:r>
              <a:rPr lang="zh-CN" altLang="zh-CN" sz="2800" dirty="0"/>
              <a:t>事前和事后进行的技术经济分析</a:t>
            </a:r>
          </a:p>
        </p:txBody>
      </p:sp>
      <p:sp>
        <p:nvSpPr>
          <p:cNvPr id="8" name="矩形 7"/>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78719" y="2652117"/>
            <a:ext cx="385762" cy="385762"/>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78719" y="3166467"/>
            <a:ext cx="385762" cy="385763"/>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78719" y="3680817"/>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文本框 18"/>
          <p:cNvSpPr txBox="1"/>
          <p:nvPr>
            <p:custDataLst>
              <p:tags r:id="rId12"/>
            </p:custDataLst>
          </p:nvPr>
        </p:nvSpPr>
        <p:spPr>
          <a:xfrm>
            <a:off x="1828800" y="4146947"/>
            <a:ext cx="6400800" cy="482203"/>
          </a:xfrm>
          <a:prstGeom prst="rect">
            <a:avLst/>
          </a:prstGeom>
          <a:noFill/>
        </p:spPr>
        <p:txBody>
          <a:bodyPr vert="horz" rtlCol="0" anchor="ctr" anchorCtr="0">
            <a:noAutofit/>
          </a:bodyPr>
          <a:lstStyle/>
          <a:p>
            <a:pPr lvl="0"/>
            <a:r>
              <a:rPr lang="zh-CN" altLang="zh-CN" sz="2800" dirty="0"/>
              <a:t>环境分析和综合分析</a:t>
            </a:r>
          </a:p>
        </p:txBody>
      </p:sp>
      <p:sp>
        <p:nvSpPr>
          <p:cNvPr id="20" name="矩形 19"/>
          <p:cNvSpPr>
            <a:spLocks noChangeAspect="1"/>
          </p:cNvSpPr>
          <p:nvPr>
            <p:custDataLst>
              <p:tags r:id="rId13"/>
            </p:custDataLst>
          </p:nvPr>
        </p:nvSpPr>
        <p:spPr>
          <a:xfrm>
            <a:off x="1178719" y="4195167"/>
            <a:ext cx="385762" cy="385763"/>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4"/>
            </p:custDataLst>
          </p:nvPr>
        </p:nvGrpSpPr>
        <p:grpSpPr>
          <a:xfrm>
            <a:off x="0" y="0"/>
            <a:ext cx="9144000" cy="635000"/>
            <a:chOff x="0" y="0"/>
            <a:chExt cx="9144000" cy="635000"/>
          </a:xfrm>
        </p:grpSpPr>
        <p:sp>
          <p:nvSpPr>
            <p:cNvPr id="13" name="TitleBackground"/>
            <p:cNvSpPr/>
            <p:nvPr>
              <p:custDataLst>
                <p:tags r:id="rId16"/>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5"/>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24475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dirty="0"/>
              <a:t>下列哪些方面体现了新技术应用方案的安全性？</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pPr lvl="0"/>
            <a:r>
              <a:rPr lang="zh-CN" altLang="zh-CN" sz="2800" dirty="0"/>
              <a:t>方案是否会对操作人员造成伤害，有无保护措施</a:t>
            </a:r>
          </a:p>
        </p:txBody>
      </p:sp>
      <p:sp>
        <p:nvSpPr>
          <p:cNvPr id="5" name="文本框 4"/>
          <p:cNvSpPr txBox="1"/>
          <p:nvPr>
            <p:custDataLst>
              <p:tags r:id="rId4"/>
            </p:custDataLst>
          </p:nvPr>
        </p:nvSpPr>
        <p:spPr>
          <a:xfrm>
            <a:off x="1828800" y="2603897"/>
            <a:ext cx="6400800" cy="482203"/>
          </a:xfrm>
          <a:prstGeom prst="rect">
            <a:avLst/>
          </a:prstGeom>
          <a:noFill/>
        </p:spPr>
        <p:txBody>
          <a:bodyPr vert="horz" rtlCol="0" anchor="ctr" anchorCtr="0">
            <a:noAutofit/>
          </a:bodyPr>
          <a:lstStyle/>
          <a:p>
            <a:pPr lvl="0"/>
            <a:r>
              <a:rPr lang="zh-CN" altLang="zh-CN" sz="2800" dirty="0"/>
              <a:t>方案是否有利于提高产品质量</a:t>
            </a:r>
          </a:p>
        </p:txBody>
      </p:sp>
      <p:sp>
        <p:nvSpPr>
          <p:cNvPr id="6" name="文本框 5"/>
          <p:cNvSpPr txBox="1"/>
          <p:nvPr>
            <p:custDataLst>
              <p:tags r:id="rId5"/>
            </p:custDataLst>
          </p:nvPr>
        </p:nvSpPr>
        <p:spPr>
          <a:xfrm>
            <a:off x="1828800" y="3118247"/>
            <a:ext cx="6400800" cy="482203"/>
          </a:xfrm>
          <a:prstGeom prst="rect">
            <a:avLst/>
          </a:prstGeom>
          <a:noFill/>
        </p:spPr>
        <p:txBody>
          <a:bodyPr vert="horz" rtlCol="0" anchor="ctr" anchorCtr="0">
            <a:noAutofit/>
          </a:bodyPr>
          <a:lstStyle/>
          <a:p>
            <a:pPr lvl="0"/>
            <a:r>
              <a:rPr lang="zh-CN" altLang="zh-CN" sz="2800" dirty="0"/>
              <a:t>方案是否有利于节省施工周期</a:t>
            </a:r>
          </a:p>
        </p:txBody>
      </p:sp>
      <p:sp>
        <p:nvSpPr>
          <p:cNvPr id="7" name="文本框 6"/>
          <p:cNvSpPr txBox="1"/>
          <p:nvPr>
            <p:custDataLst>
              <p:tags r:id="rId6"/>
            </p:custDataLst>
          </p:nvPr>
        </p:nvSpPr>
        <p:spPr>
          <a:xfrm>
            <a:off x="1828800" y="3632597"/>
            <a:ext cx="6400800" cy="482203"/>
          </a:xfrm>
          <a:prstGeom prst="rect">
            <a:avLst/>
          </a:prstGeom>
          <a:noFill/>
        </p:spPr>
        <p:txBody>
          <a:bodyPr vert="horz" rtlCol="0" anchor="ctr" anchorCtr="0">
            <a:noAutofit/>
          </a:bodyPr>
          <a:lstStyle/>
          <a:p>
            <a:pPr lvl="0"/>
            <a:r>
              <a:rPr lang="zh-CN" altLang="zh-CN" sz="2800" dirty="0"/>
              <a:t>方案是否会影响周边环境</a:t>
            </a:r>
          </a:p>
        </p:txBody>
      </p:sp>
      <p:sp>
        <p:nvSpPr>
          <p:cNvPr id="8" name="矩形 7"/>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78719" y="2652117"/>
            <a:ext cx="385762" cy="385762"/>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78719" y="3166467"/>
            <a:ext cx="385762" cy="385763"/>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78719" y="3680817"/>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文本框 18"/>
          <p:cNvSpPr txBox="1"/>
          <p:nvPr>
            <p:custDataLst>
              <p:tags r:id="rId12"/>
            </p:custDataLst>
          </p:nvPr>
        </p:nvSpPr>
        <p:spPr>
          <a:xfrm>
            <a:off x="1828800" y="4146947"/>
            <a:ext cx="6400800" cy="482203"/>
          </a:xfrm>
          <a:prstGeom prst="rect">
            <a:avLst/>
          </a:prstGeom>
          <a:noFill/>
        </p:spPr>
        <p:txBody>
          <a:bodyPr vert="horz" rtlCol="0" anchor="ctr" anchorCtr="0">
            <a:noAutofit/>
          </a:bodyPr>
          <a:lstStyle/>
          <a:p>
            <a:pPr lvl="0"/>
            <a:r>
              <a:rPr lang="zh-CN" altLang="zh-CN" sz="2800" dirty="0"/>
              <a:t>方案是否有可靠的知识产权</a:t>
            </a:r>
          </a:p>
        </p:txBody>
      </p:sp>
      <p:sp>
        <p:nvSpPr>
          <p:cNvPr id="20" name="矩形 19"/>
          <p:cNvSpPr>
            <a:spLocks noChangeAspect="1"/>
          </p:cNvSpPr>
          <p:nvPr>
            <p:custDataLst>
              <p:tags r:id="rId13"/>
            </p:custDataLst>
          </p:nvPr>
        </p:nvSpPr>
        <p:spPr>
          <a:xfrm>
            <a:off x="1178719" y="4195167"/>
            <a:ext cx="385762" cy="385763"/>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4"/>
            </p:custDataLst>
          </p:nvPr>
        </p:nvGrpSpPr>
        <p:grpSpPr>
          <a:xfrm>
            <a:off x="0" y="0"/>
            <a:ext cx="9144000" cy="635000"/>
            <a:chOff x="0" y="0"/>
            <a:chExt cx="9144000" cy="635000"/>
          </a:xfrm>
        </p:grpSpPr>
        <p:sp>
          <p:nvSpPr>
            <p:cNvPr id="13" name="TitleBackground"/>
            <p:cNvSpPr/>
            <p:nvPr>
              <p:custDataLst>
                <p:tags r:id="rId16"/>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5"/>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04653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dirty="0"/>
              <a:t>在工程经济分析中，下列各项中属于经营成本的</a:t>
            </a:r>
            <a:r>
              <a:rPr lang="zh-CN" altLang="zh-CN" sz="2800" dirty="0" smtClean="0"/>
              <a:t>有</a:t>
            </a:r>
            <a:r>
              <a:rPr lang="en-US" altLang="zh-CN" sz="2800" dirty="0" smtClean="0"/>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800" dirty="0"/>
              <a:t>外购原材料、燃料及动力费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603897"/>
            <a:ext cx="6400800" cy="482203"/>
          </a:xfrm>
          <a:prstGeom prst="rect">
            <a:avLst/>
          </a:prstGeom>
          <a:noFill/>
        </p:spPr>
        <p:txBody>
          <a:bodyPr vert="horz" rtlCol="0" anchor="ctr" anchorCtr="0">
            <a:noAutofit/>
          </a:bodyPr>
          <a:lstStyle/>
          <a:p>
            <a:r>
              <a:rPr lang="zh-CN" altLang="zh-CN" sz="2800" dirty="0"/>
              <a:t>工资及福利费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118247"/>
            <a:ext cx="6400800" cy="482203"/>
          </a:xfrm>
          <a:prstGeom prst="rect">
            <a:avLst/>
          </a:prstGeom>
          <a:noFill/>
        </p:spPr>
        <p:txBody>
          <a:bodyPr vert="horz" rtlCol="0" anchor="ctr" anchorCtr="0">
            <a:noAutofit/>
          </a:bodyPr>
          <a:lstStyle/>
          <a:p>
            <a:r>
              <a:rPr lang="zh-CN" altLang="zh-CN" sz="2800" dirty="0"/>
              <a:t>摊销费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3632597"/>
            <a:ext cx="6400800" cy="482203"/>
          </a:xfrm>
          <a:prstGeom prst="rect">
            <a:avLst/>
          </a:prstGeom>
          <a:noFill/>
        </p:spPr>
        <p:txBody>
          <a:bodyPr vert="horz" rtlCol="0" anchor="ctr" anchorCtr="0">
            <a:noAutofit/>
          </a:bodyPr>
          <a:lstStyle/>
          <a:p>
            <a:r>
              <a:rPr lang="zh-CN" altLang="zh-CN" sz="2800" dirty="0"/>
              <a:t>折旧费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78719" y="2652117"/>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78719" y="3166467"/>
            <a:ext cx="385762" cy="385763"/>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78719" y="3680817"/>
            <a:ext cx="385762" cy="385762"/>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文本框 18"/>
          <p:cNvSpPr txBox="1"/>
          <p:nvPr>
            <p:custDataLst>
              <p:tags r:id="rId12"/>
            </p:custDataLst>
          </p:nvPr>
        </p:nvSpPr>
        <p:spPr>
          <a:xfrm>
            <a:off x="1828800" y="4146947"/>
            <a:ext cx="6400800" cy="482203"/>
          </a:xfrm>
          <a:prstGeom prst="rect">
            <a:avLst/>
          </a:prstGeom>
          <a:noFill/>
        </p:spPr>
        <p:txBody>
          <a:bodyPr vert="horz" rtlCol="0" anchor="ctr" anchorCtr="0">
            <a:noAutofit/>
          </a:bodyPr>
          <a:lstStyle/>
          <a:p>
            <a:r>
              <a:rPr lang="zh-CN" altLang="zh-CN" sz="2800" dirty="0"/>
              <a:t>利息支出</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矩形 19"/>
          <p:cNvSpPr>
            <a:spLocks noChangeAspect="1"/>
          </p:cNvSpPr>
          <p:nvPr>
            <p:custDataLst>
              <p:tags r:id="rId13"/>
            </p:custDataLst>
          </p:nvPr>
        </p:nvSpPr>
        <p:spPr>
          <a:xfrm>
            <a:off x="1178719" y="4195167"/>
            <a:ext cx="385762" cy="385763"/>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4"/>
            </p:custDataLst>
          </p:nvPr>
        </p:nvGrpSpPr>
        <p:grpSpPr>
          <a:xfrm>
            <a:off x="0" y="0"/>
            <a:ext cx="9144000" cy="635000"/>
            <a:chOff x="0" y="0"/>
            <a:chExt cx="9144000" cy="635000"/>
          </a:xfrm>
        </p:grpSpPr>
        <p:sp>
          <p:nvSpPr>
            <p:cNvPr id="13" name="TitleBackground"/>
            <p:cNvSpPr/>
            <p:nvPr>
              <p:custDataLst>
                <p:tags r:id="rId16"/>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5"/>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381795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dirty="0"/>
              <a:t>技术方案经济效果评价中</a:t>
            </a:r>
            <a:r>
              <a:rPr lang="en-US" altLang="zh-CN" sz="2800" dirty="0"/>
              <a:t>,</a:t>
            </a:r>
            <a:r>
              <a:rPr lang="zh-CN" altLang="zh-CN" sz="2800" dirty="0"/>
              <a:t>关于增值税的下列说法</a:t>
            </a:r>
            <a:r>
              <a:rPr lang="en-US" altLang="zh-CN" sz="2800" dirty="0"/>
              <a:t>,</a:t>
            </a:r>
            <a:r>
              <a:rPr lang="zh-CN" altLang="zh-CN" sz="2800" dirty="0"/>
              <a:t>正确的</a:t>
            </a:r>
            <a:r>
              <a:rPr lang="zh-CN" altLang="zh-CN" sz="2800" dirty="0" smtClean="0"/>
              <a:t>有</a:t>
            </a:r>
            <a:r>
              <a:rPr lang="en-US" altLang="zh-CN" sz="2800" dirty="0" smtClean="0"/>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000" dirty="0"/>
              <a:t>增值税是价外税</a:t>
            </a:r>
            <a:r>
              <a:rPr lang="en-US" altLang="zh-CN" sz="2000" dirty="0"/>
              <a:t>,</a:t>
            </a:r>
            <a:r>
              <a:rPr lang="zh-CN" altLang="zh-CN" sz="2000" dirty="0"/>
              <a:t>纳税人交税</a:t>
            </a:r>
            <a:r>
              <a:rPr lang="en-US" altLang="zh-CN" sz="2000" dirty="0"/>
              <a:t>,</a:t>
            </a:r>
            <a:r>
              <a:rPr lang="zh-CN" altLang="zh-CN" sz="2000" dirty="0"/>
              <a:t>最终由消费者负担</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603897"/>
            <a:ext cx="6400800" cy="482203"/>
          </a:xfrm>
          <a:prstGeom prst="rect">
            <a:avLst/>
          </a:prstGeom>
          <a:noFill/>
        </p:spPr>
        <p:txBody>
          <a:bodyPr vert="horz" rtlCol="0" anchor="ctr" anchorCtr="0">
            <a:noAutofit/>
          </a:bodyPr>
          <a:lstStyle/>
          <a:p>
            <a:r>
              <a:rPr lang="zh-CN" altLang="zh-CN" sz="2000" dirty="0"/>
              <a:t>增值税关系到纳税人的经营成本和经营利润</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118247"/>
            <a:ext cx="6400800" cy="482203"/>
          </a:xfrm>
          <a:prstGeom prst="rect">
            <a:avLst/>
          </a:prstGeom>
          <a:noFill/>
        </p:spPr>
        <p:txBody>
          <a:bodyPr vert="horz" rtlCol="0" anchor="ctr" anchorCtr="0">
            <a:noAutofit/>
          </a:bodyPr>
          <a:lstStyle/>
          <a:p>
            <a:r>
              <a:rPr lang="zh-CN" altLang="zh-CN" sz="2000" dirty="0"/>
              <a:t>销项税额应向购买方收取</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3632597"/>
            <a:ext cx="6400800" cy="482203"/>
          </a:xfrm>
          <a:prstGeom prst="rect">
            <a:avLst/>
          </a:prstGeom>
          <a:noFill/>
        </p:spPr>
        <p:txBody>
          <a:bodyPr vert="horz" rtlCol="0" anchor="ctr" anchorCtr="0">
            <a:noAutofit/>
          </a:bodyPr>
          <a:lstStyle/>
          <a:p>
            <a:r>
              <a:rPr lang="zh-CN" altLang="zh-CN" sz="2000" dirty="0"/>
              <a:t>进项税额为纳税人购进货物或者接受应税劳务</a:t>
            </a:r>
            <a:r>
              <a:rPr lang="en-US" altLang="zh-CN" sz="2000" dirty="0"/>
              <a:t>,</a:t>
            </a:r>
            <a:r>
              <a:rPr lang="zh-CN" altLang="zh-CN" sz="2000" dirty="0"/>
              <a:t>支付或者负担的增值税额</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0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78719" y="2652117"/>
            <a:ext cx="385762" cy="385762"/>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0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78719" y="31664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0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78719" y="3680817"/>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0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20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文本框 18"/>
          <p:cNvSpPr txBox="1"/>
          <p:nvPr>
            <p:custDataLst>
              <p:tags r:id="rId12"/>
            </p:custDataLst>
          </p:nvPr>
        </p:nvSpPr>
        <p:spPr>
          <a:xfrm>
            <a:off x="1828800" y="4146947"/>
            <a:ext cx="6400800" cy="482203"/>
          </a:xfrm>
          <a:prstGeom prst="rect">
            <a:avLst/>
          </a:prstGeom>
          <a:noFill/>
        </p:spPr>
        <p:txBody>
          <a:bodyPr vert="horz" rtlCol="0" anchor="ctr" anchorCtr="0">
            <a:noAutofit/>
          </a:bodyPr>
          <a:lstStyle/>
          <a:p>
            <a:r>
              <a:rPr lang="zh-CN" altLang="zh-CN" sz="2000" dirty="0"/>
              <a:t>增值税额</a:t>
            </a:r>
            <a:r>
              <a:rPr lang="en-US" altLang="zh-CN" sz="2000" dirty="0"/>
              <a:t> = </a:t>
            </a:r>
            <a:r>
              <a:rPr lang="zh-CN" altLang="zh-CN" sz="2000" dirty="0"/>
              <a:t>进项税 </a:t>
            </a:r>
            <a:r>
              <a:rPr lang="en-US" altLang="zh-CN" sz="2000" dirty="0"/>
              <a:t>– </a:t>
            </a:r>
            <a:r>
              <a:rPr lang="zh-CN" altLang="zh-CN" sz="2000" dirty="0"/>
              <a:t>销项税</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矩形 19"/>
          <p:cNvSpPr>
            <a:spLocks noChangeAspect="1"/>
          </p:cNvSpPr>
          <p:nvPr>
            <p:custDataLst>
              <p:tags r:id="rId13"/>
            </p:custDataLst>
          </p:nvPr>
        </p:nvSpPr>
        <p:spPr>
          <a:xfrm>
            <a:off x="1178719" y="4195167"/>
            <a:ext cx="385762" cy="385763"/>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0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4"/>
            </p:custDataLst>
          </p:nvPr>
        </p:nvGrpSpPr>
        <p:grpSpPr>
          <a:xfrm>
            <a:off x="0" y="0"/>
            <a:ext cx="9144000" cy="635000"/>
            <a:chOff x="0" y="0"/>
            <a:chExt cx="9144000" cy="635000"/>
          </a:xfrm>
        </p:grpSpPr>
        <p:sp>
          <p:nvSpPr>
            <p:cNvPr id="13" name="TitleBackground"/>
            <p:cNvSpPr/>
            <p:nvPr>
              <p:custDataLst>
                <p:tags r:id="rId16"/>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5"/>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22779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399" y="635000"/>
            <a:ext cx="7972425"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项目</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经济评价时，若以总成本费用为基础计算经营成本，则应从总成本费用中扣除的费用项目</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800" dirty="0"/>
              <a:t>外购原材料、燃料及动力费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603897"/>
            <a:ext cx="6400800" cy="482203"/>
          </a:xfrm>
          <a:prstGeom prst="rect">
            <a:avLst/>
          </a:prstGeom>
          <a:noFill/>
        </p:spPr>
        <p:txBody>
          <a:bodyPr vert="horz" rtlCol="0" anchor="ctr" anchorCtr="0">
            <a:noAutofit/>
          </a:bodyPr>
          <a:lstStyle/>
          <a:p>
            <a:r>
              <a:rPr lang="zh-CN" altLang="zh-CN" sz="2800" dirty="0"/>
              <a:t>工资及福利费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118247"/>
            <a:ext cx="6400800" cy="482203"/>
          </a:xfrm>
          <a:prstGeom prst="rect">
            <a:avLst/>
          </a:prstGeom>
          <a:noFill/>
        </p:spPr>
        <p:txBody>
          <a:bodyPr vert="horz" rtlCol="0" anchor="ctr" anchorCtr="0">
            <a:noAutofit/>
          </a:bodyPr>
          <a:lstStyle/>
          <a:p>
            <a:r>
              <a:rPr lang="zh-CN" altLang="zh-CN" sz="2800" dirty="0"/>
              <a:t>摊销费</a:t>
            </a:r>
          </a:p>
        </p:txBody>
      </p:sp>
      <p:sp>
        <p:nvSpPr>
          <p:cNvPr id="7" name="文本框 6"/>
          <p:cNvSpPr txBox="1"/>
          <p:nvPr>
            <p:custDataLst>
              <p:tags r:id="rId6"/>
            </p:custDataLst>
          </p:nvPr>
        </p:nvSpPr>
        <p:spPr>
          <a:xfrm>
            <a:off x="1828800" y="3632597"/>
            <a:ext cx="6400800" cy="482203"/>
          </a:xfrm>
          <a:prstGeom prst="rect">
            <a:avLst/>
          </a:prstGeom>
          <a:noFill/>
        </p:spPr>
        <p:txBody>
          <a:bodyPr vert="horz" rtlCol="0" anchor="ctr" anchorCtr="0">
            <a:noAutofit/>
          </a:bodyPr>
          <a:lstStyle/>
          <a:p>
            <a:r>
              <a:rPr lang="zh-CN" altLang="zh-CN" sz="2800" dirty="0"/>
              <a:t>折旧费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1178719" y="2137767"/>
            <a:ext cx="385762" cy="385763"/>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78719" y="2652117"/>
            <a:ext cx="385762" cy="385762"/>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78719" y="31664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78719" y="3680817"/>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文本框 18"/>
          <p:cNvSpPr txBox="1"/>
          <p:nvPr>
            <p:custDataLst>
              <p:tags r:id="rId12"/>
            </p:custDataLst>
          </p:nvPr>
        </p:nvSpPr>
        <p:spPr>
          <a:xfrm>
            <a:off x="1828800" y="4146947"/>
            <a:ext cx="6400800" cy="482203"/>
          </a:xfrm>
          <a:prstGeom prst="rect">
            <a:avLst/>
          </a:prstGeom>
          <a:noFill/>
        </p:spPr>
        <p:txBody>
          <a:bodyPr vert="horz" rtlCol="0" anchor="ctr" anchorCtr="0">
            <a:noAutofit/>
          </a:bodyPr>
          <a:lstStyle/>
          <a:p>
            <a:r>
              <a:rPr lang="zh-CN" altLang="zh-CN" sz="2800" dirty="0"/>
              <a:t>利息支出</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矩形 19"/>
          <p:cNvSpPr>
            <a:spLocks noChangeAspect="1"/>
          </p:cNvSpPr>
          <p:nvPr>
            <p:custDataLst>
              <p:tags r:id="rId13"/>
            </p:custDataLst>
          </p:nvPr>
        </p:nvSpPr>
        <p:spPr>
          <a:xfrm>
            <a:off x="1178719" y="41951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4"/>
            </p:custDataLst>
          </p:nvPr>
        </p:nvGrpSpPr>
        <p:grpSpPr>
          <a:xfrm>
            <a:off x="0" y="0"/>
            <a:ext cx="9144000" cy="635000"/>
            <a:chOff x="0" y="0"/>
            <a:chExt cx="9144000" cy="635000"/>
          </a:xfrm>
        </p:grpSpPr>
        <p:sp>
          <p:nvSpPr>
            <p:cNvPr id="13" name="TitleBackground"/>
            <p:cNvSpPr/>
            <p:nvPr>
              <p:custDataLst>
                <p:tags r:id="rId16"/>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5"/>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87718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dirty="0"/>
              <a:t>对设备第二种无形磨损进行补偿的方式</a:t>
            </a:r>
            <a:r>
              <a:rPr lang="zh-CN" altLang="zh-CN" sz="2800" dirty="0" smtClean="0"/>
              <a:t>有</a:t>
            </a:r>
            <a:r>
              <a:rPr lang="en-US" altLang="zh-CN" sz="2800" dirty="0" smtClean="0"/>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800" dirty="0"/>
              <a:t>日常保养</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603897"/>
            <a:ext cx="6400800" cy="482203"/>
          </a:xfrm>
          <a:prstGeom prst="rect">
            <a:avLst/>
          </a:prstGeom>
          <a:noFill/>
        </p:spPr>
        <p:txBody>
          <a:bodyPr vert="horz" rtlCol="0" anchor="ctr" anchorCtr="0">
            <a:noAutofit/>
          </a:bodyPr>
          <a:lstStyle/>
          <a:p>
            <a:r>
              <a:rPr lang="zh-CN" altLang="zh-CN" sz="2800" dirty="0"/>
              <a:t>大修理</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118247"/>
            <a:ext cx="6400800" cy="482203"/>
          </a:xfrm>
          <a:prstGeom prst="rect">
            <a:avLst/>
          </a:prstGeom>
          <a:noFill/>
        </p:spPr>
        <p:txBody>
          <a:bodyPr vert="horz" rtlCol="0" anchor="ctr" anchorCtr="0">
            <a:noAutofit/>
          </a:bodyPr>
          <a:lstStyle/>
          <a:p>
            <a:r>
              <a:rPr lang="zh-CN" altLang="zh-CN" sz="2800" dirty="0"/>
              <a:t>更新</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3632597"/>
            <a:ext cx="6400800" cy="482203"/>
          </a:xfrm>
          <a:prstGeom prst="rect">
            <a:avLst/>
          </a:prstGeom>
          <a:noFill/>
        </p:spPr>
        <p:txBody>
          <a:bodyPr vert="horz" rtlCol="0" anchor="ctr" anchorCtr="0">
            <a:noAutofit/>
          </a:bodyPr>
          <a:lstStyle/>
          <a:p>
            <a:r>
              <a:rPr lang="zh-CN" altLang="zh-CN" sz="2800" dirty="0"/>
              <a:t>经常性修理</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1178719" y="2137767"/>
            <a:ext cx="385762" cy="385763"/>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78719" y="2652117"/>
            <a:ext cx="385762" cy="385762"/>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78719" y="31664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78719" y="3680817"/>
            <a:ext cx="385762" cy="385762"/>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文本框 18"/>
          <p:cNvSpPr txBox="1"/>
          <p:nvPr>
            <p:custDataLst>
              <p:tags r:id="rId12"/>
            </p:custDataLst>
          </p:nvPr>
        </p:nvSpPr>
        <p:spPr>
          <a:xfrm>
            <a:off x="1828800" y="4146947"/>
            <a:ext cx="6400800" cy="482203"/>
          </a:xfrm>
          <a:prstGeom prst="rect">
            <a:avLst/>
          </a:prstGeom>
          <a:noFill/>
        </p:spPr>
        <p:txBody>
          <a:bodyPr vert="horz" rtlCol="0" anchor="ctr" anchorCtr="0">
            <a:noAutofit/>
          </a:bodyPr>
          <a:lstStyle/>
          <a:p>
            <a:r>
              <a:rPr lang="zh-CN" altLang="zh-CN" sz="2800" dirty="0"/>
              <a:t>现代化改装</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矩形 19"/>
          <p:cNvSpPr>
            <a:spLocks noChangeAspect="1"/>
          </p:cNvSpPr>
          <p:nvPr>
            <p:custDataLst>
              <p:tags r:id="rId13"/>
            </p:custDataLst>
          </p:nvPr>
        </p:nvSpPr>
        <p:spPr>
          <a:xfrm>
            <a:off x="1178719" y="41951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4"/>
            </p:custDataLst>
          </p:nvPr>
        </p:nvGrpSpPr>
        <p:grpSpPr>
          <a:xfrm>
            <a:off x="0" y="0"/>
            <a:ext cx="9144000" cy="635000"/>
            <a:chOff x="0" y="0"/>
            <a:chExt cx="9144000" cy="635000"/>
          </a:xfrm>
        </p:grpSpPr>
        <p:sp>
          <p:nvSpPr>
            <p:cNvPr id="13" name="TitleBackground"/>
            <p:cNvSpPr/>
            <p:nvPr>
              <p:custDataLst>
                <p:tags r:id="rId16"/>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5"/>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5421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18808"/>
            <a:ext cx="9173232" cy="5181115"/>
            <a:chOff x="0" y="-18808"/>
            <a:chExt cx="9173232" cy="5181115"/>
          </a:xfrm>
        </p:grpSpPr>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740587" cy="5143500"/>
            </a:xfrm>
            <a:prstGeom prst="rect">
              <a:avLst/>
            </a:prstGeom>
          </p:spPr>
        </p:pic>
        <p:pic>
          <p:nvPicPr>
            <p:cNvPr id="12" name="图片 11"/>
            <p:cNvPicPr>
              <a:picLocks noChangeAspect="1"/>
            </p:cNvPicPr>
            <p:nvPr/>
          </p:nvPicPr>
          <p:blipFill>
            <a:blip r:embed="rId4"/>
            <a:stretch>
              <a:fillRect/>
            </a:stretch>
          </p:blipFill>
          <p:spPr>
            <a:xfrm>
              <a:off x="8740587" y="-18808"/>
              <a:ext cx="432645" cy="5181115"/>
            </a:xfrm>
            <a:prstGeom prst="rect">
              <a:avLst/>
            </a:prstGeom>
          </p:spPr>
        </p:pic>
      </p:grpSp>
      <p:sp>
        <p:nvSpPr>
          <p:cNvPr id="6" name="矩形 5"/>
          <p:cNvSpPr/>
          <p:nvPr/>
        </p:nvSpPr>
        <p:spPr>
          <a:xfrm>
            <a:off x="0" y="1270"/>
            <a:ext cx="9224682" cy="5142865"/>
          </a:xfrm>
          <a:prstGeom prst="rect">
            <a:avLst/>
          </a:prstGeom>
          <a:gradFill>
            <a:gsLst>
              <a:gs pos="0">
                <a:schemeClr val="tx1">
                  <a:lumMod val="95000"/>
                  <a:lumOff val="5000"/>
                  <a:alpha val="37000"/>
                </a:schemeClr>
              </a:gs>
              <a:gs pos="88000">
                <a:srgbClr val="000B11">
                  <a:alpha val="83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E:\大学\动网\图片素材\u=3052342896,168739604&amp;fm=27&amp;gp=0.pngu=3052342896,168739604&amp;fm=27&amp;gp=0"/>
          <p:cNvPicPr>
            <a:picLocks noChangeAspect="1"/>
          </p:cNvPicPr>
          <p:nvPr/>
        </p:nvPicPr>
        <p:blipFill>
          <a:blip r:embed="rId5"/>
          <a:srcRect/>
          <a:stretch>
            <a:fillRect/>
          </a:stretch>
        </p:blipFill>
        <p:spPr>
          <a:xfrm>
            <a:off x="8272910" y="140671"/>
            <a:ext cx="684000" cy="684000"/>
          </a:xfrm>
          <a:prstGeom prst="rect">
            <a:avLst/>
          </a:prstGeom>
        </p:spPr>
      </p:pic>
      <p:sp>
        <p:nvSpPr>
          <p:cNvPr id="10" name="矩形 9"/>
          <p:cNvSpPr/>
          <p:nvPr/>
        </p:nvSpPr>
        <p:spPr>
          <a:xfrm>
            <a:off x="945399" y="797572"/>
            <a:ext cx="6797037" cy="3812241"/>
          </a:xfrm>
          <a:prstGeom prst="rect">
            <a:avLst/>
          </a:prstGeom>
          <a:solidFill>
            <a:schemeClr val="accent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2743348" y="2279361"/>
            <a:ext cx="2586477" cy="584775"/>
          </a:xfrm>
          <a:prstGeom prst="rect">
            <a:avLst/>
          </a:prstGeom>
        </p:spPr>
        <p:txBody>
          <a:bodyPr wrap="square">
            <a:spAutoFit/>
          </a:bodyPr>
          <a:lstStyle/>
          <a:p>
            <a:pPr algn="dist"/>
            <a:r>
              <a:rPr lang="en-US" altLang="zh-CN" sz="3200" b="1" dirty="0" smtClean="0">
                <a:solidFill>
                  <a:srgbClr val="FFFF00"/>
                </a:solidFill>
              </a:rPr>
              <a:t>09 </a:t>
            </a:r>
            <a:r>
              <a:rPr lang="zh-CN" altLang="en-US" sz="3200" b="1" dirty="0" smtClean="0">
                <a:solidFill>
                  <a:srgbClr val="FFFF00"/>
                </a:solidFill>
              </a:rPr>
              <a:t>复习</a:t>
            </a:r>
            <a:r>
              <a:rPr lang="zh-CN" altLang="en-US" sz="3200" b="1" dirty="0" smtClean="0">
                <a:solidFill>
                  <a:srgbClr val="FFFF00"/>
                </a:solidFill>
              </a:rPr>
              <a:t>课 </a:t>
            </a:r>
            <a:r>
              <a:rPr lang="en-US" altLang="zh-CN" sz="3200" b="1" dirty="0" smtClean="0">
                <a:solidFill>
                  <a:srgbClr val="FFFF00"/>
                </a:solidFill>
              </a:rPr>
              <a:t>2</a:t>
            </a:r>
            <a:endParaRPr lang="zh-CN" altLang="en-US" sz="3200" b="1" dirty="0">
              <a:solidFill>
                <a:srgbClr val="FFFF00"/>
              </a:solidFill>
            </a:endParaRPr>
          </a:p>
        </p:txBody>
      </p:sp>
    </p:spTree>
    <p:custDataLst>
      <p:tags r:id="rId1"/>
    </p:custDataLst>
    <p:extLst>
      <p:ext uri="{BB962C8B-B14F-4D97-AF65-F5344CB8AC3E}">
        <p14:creationId xmlns:p14="http://schemas.microsoft.com/office/powerpoint/2010/main" val="3449432845"/>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下列属于固定成本的</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800" dirty="0"/>
              <a:t>工资及福利费（计价工资除外）</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zh-CN" sz="2800" dirty="0"/>
              <a:t>原材料</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zh-CN" sz="2800" dirty="0"/>
              <a:t>折旧费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zh-CN" sz="2800" dirty="0"/>
              <a:t>燃料</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8"/>
            </p:custDataLst>
          </p:nvPr>
        </p:nvSpPr>
        <p:spPr>
          <a:xfrm>
            <a:off x="1178719" y="2780705"/>
            <a:ext cx="385762" cy="385762"/>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p:cNvSpPr>
            <a:spLocks noChangeAspect="1"/>
          </p:cNvSpPr>
          <p:nvPr>
            <p:custDataLst>
              <p:tags r:id="rId9"/>
            </p:custDataLst>
          </p:nvPr>
        </p:nvSpPr>
        <p:spPr>
          <a:xfrm>
            <a:off x="1178719" y="3423642"/>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a:spLocks noChangeAspect="1"/>
          </p:cNvSpPr>
          <p:nvPr>
            <p:custDataLst>
              <p:tags r:id="rId10"/>
            </p:custDataLst>
          </p:nvPr>
        </p:nvSpPr>
        <p:spPr>
          <a:xfrm>
            <a:off x="1178719" y="4066580"/>
            <a:ext cx="385762" cy="385762"/>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847400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dirty="0"/>
              <a:t>不确定因素产生的原因包括</a:t>
            </a:r>
            <a:r>
              <a:rPr lang="zh-CN" altLang="zh-CN" sz="2800" dirty="0" smtClean="0"/>
              <a:t>有</a:t>
            </a:r>
            <a:r>
              <a:rPr lang="en-US" altLang="zh-CN" sz="2800" dirty="0" smtClean="0"/>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800" dirty="0"/>
              <a:t>预测方法的局限，预测假设的不准确</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zh-CN" sz="2800" dirty="0"/>
              <a:t>未来经济形势的变化</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zh-CN" sz="2800" dirty="0"/>
              <a:t>技术进步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zh-CN" sz="2800" dirty="0"/>
              <a:t>所依据的基本数据不足或者统计偏差</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78719" y="2780705"/>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78719" y="3423642"/>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78719" y="4066580"/>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86142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dirty="0"/>
              <a:t>常用不确定分析方法</a:t>
            </a:r>
            <a:r>
              <a:rPr lang="zh-CN" altLang="zh-CN" sz="2800" dirty="0" smtClean="0"/>
              <a:t>有</a:t>
            </a:r>
            <a:r>
              <a:rPr lang="en-US" altLang="zh-CN" sz="2800" dirty="0" smtClean="0"/>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800" dirty="0"/>
              <a:t>盈亏平衡分析</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zh-CN" sz="2800" dirty="0"/>
              <a:t>敏感性分析</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zh-CN" sz="2800" dirty="0"/>
              <a:t>多因素分析</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zh-CN" sz="2800" dirty="0"/>
              <a:t>百分比分析</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78719" y="2780705"/>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78719" y="3423642"/>
            <a:ext cx="385762" cy="385763"/>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78719" y="4066580"/>
            <a:ext cx="385762" cy="385762"/>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34469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dirty="0"/>
              <a:t>下列有关盈亏平衡分析法叙述正确的</a:t>
            </a:r>
            <a:r>
              <a:rPr lang="zh-CN" altLang="zh-CN" sz="2800" dirty="0" smtClean="0"/>
              <a:t>是</a:t>
            </a:r>
            <a:r>
              <a:rPr lang="en-US" altLang="zh-CN" sz="2800" dirty="0" smtClean="0"/>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保本点表明技术方案在此产销量下总收入与总成本相等</a:t>
            </a:r>
          </a:p>
        </p:txBody>
      </p:sp>
      <p:sp>
        <p:nvSpPr>
          <p:cNvPr id="5" name="文本框 4"/>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zh-CN" sz="2000" dirty="0"/>
              <a:t>盈亏平衡点越低，技术方案投产后盈利的可能性越大</a:t>
            </a:r>
          </a:p>
        </p:txBody>
      </p:sp>
      <p:sp>
        <p:nvSpPr>
          <p:cNvPr id="6" name="文本框 5"/>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zh-CN" sz="2000" dirty="0"/>
              <a:t>盈亏平衡点越低，技术方案投产后盈利的可能性越小</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zh-CN" sz="2000" dirty="0"/>
              <a:t>盈亏平衡分析不能揭示产生技术方案风险的根源</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0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78719" y="2780705"/>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0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78719" y="3423642"/>
            <a:ext cx="385762" cy="385763"/>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0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78719" y="4066580"/>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0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82598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b="1" dirty="0"/>
              <a:t>下列指标中，可作为敏感性分析指标的</a:t>
            </a:r>
            <a:r>
              <a:rPr lang="zh-CN" altLang="zh-CN" sz="2800" b="1" dirty="0" smtClean="0"/>
              <a:t>有</a:t>
            </a:r>
            <a:r>
              <a:rPr lang="en-US" altLang="zh-CN" sz="2800" b="1" dirty="0" smtClean="0"/>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800" dirty="0"/>
              <a:t>财务净现值</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zh-CN" sz="2800" dirty="0"/>
              <a:t>财务内部收益率</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zh-CN" sz="2800" dirty="0"/>
              <a:t>静态投资回收期</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zh-CN" sz="2800" dirty="0"/>
              <a:t>盈亏平衡点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78719" y="2780705"/>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78719" y="3423642"/>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78719" y="4066580"/>
            <a:ext cx="385762" cy="385762"/>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562387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b="1" dirty="0"/>
              <a:t>下列有关敏感性分析说法错误的</a:t>
            </a:r>
            <a:r>
              <a:rPr lang="zh-CN" altLang="zh-CN" sz="2800" b="1" dirty="0" smtClean="0"/>
              <a:t>是</a:t>
            </a:r>
            <a:r>
              <a:rPr lang="en-US" altLang="zh-CN" sz="2800" b="1" dirty="0" smtClean="0"/>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000" dirty="0"/>
              <a:t>一定程度上对不确定因素的变动对经济方案经济效果的影响作了定量描述</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zh-CN" sz="2000" dirty="0"/>
              <a:t>单因素敏感性分析是一种过于简化的模型，不具有实用价值</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zh-CN" sz="2000" dirty="0"/>
              <a:t>对经济方案进行选择时，一般选择敏感程度大的技术方案</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zh-CN" sz="2000" dirty="0"/>
              <a:t>临界点是指技术方案允许不确定因素向不利方向变化的极限值</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1178719" y="2137767"/>
            <a:ext cx="385762" cy="385763"/>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0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78719" y="2780705"/>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0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78719" y="3423642"/>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0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78719" y="4066580"/>
            <a:ext cx="385762" cy="385762"/>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0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20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2172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dirty="0"/>
              <a:t>以下那些属于工程建设新技术的范畴</a:t>
            </a:r>
            <a:r>
              <a:rPr lang="zh-CN" altLang="zh-CN" sz="2800" dirty="0" smtClean="0"/>
              <a:t>？</a:t>
            </a:r>
            <a:r>
              <a:rPr lang="en-US" altLang="zh-CN" sz="2800" dirty="0" smtClean="0"/>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800" dirty="0"/>
              <a:t>新工程设计技术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603897"/>
            <a:ext cx="6400800" cy="482203"/>
          </a:xfrm>
          <a:prstGeom prst="rect">
            <a:avLst/>
          </a:prstGeom>
          <a:noFill/>
        </p:spPr>
        <p:txBody>
          <a:bodyPr vert="horz" rtlCol="0" anchor="ctr" anchorCtr="0">
            <a:noAutofit/>
          </a:bodyPr>
          <a:lstStyle/>
          <a:p>
            <a:r>
              <a:rPr lang="zh-CN" altLang="zh-CN" sz="2800" dirty="0"/>
              <a:t>新工程材料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118247"/>
            <a:ext cx="6400800" cy="482203"/>
          </a:xfrm>
          <a:prstGeom prst="rect">
            <a:avLst/>
          </a:prstGeom>
          <a:noFill/>
        </p:spPr>
        <p:txBody>
          <a:bodyPr vert="horz" rtlCol="0" anchor="ctr" anchorCtr="0">
            <a:noAutofit/>
          </a:bodyPr>
          <a:lstStyle/>
          <a:p>
            <a:r>
              <a:rPr lang="zh-CN" altLang="zh-CN" sz="2800" dirty="0"/>
              <a:t>新型工程结构</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3632597"/>
            <a:ext cx="6400800" cy="482203"/>
          </a:xfrm>
          <a:prstGeom prst="rect">
            <a:avLst/>
          </a:prstGeom>
          <a:noFill/>
        </p:spPr>
        <p:txBody>
          <a:bodyPr vert="horz" rtlCol="0" anchor="ctr" anchorCtr="0">
            <a:noAutofit/>
          </a:bodyPr>
          <a:lstStyle/>
          <a:p>
            <a:r>
              <a:rPr lang="zh-CN" altLang="zh-CN" sz="2800" dirty="0"/>
              <a:t>新施工工艺</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78719" y="2652117"/>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78719" y="31664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78719" y="3680817"/>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文本框 18"/>
          <p:cNvSpPr txBox="1"/>
          <p:nvPr>
            <p:custDataLst>
              <p:tags r:id="rId12"/>
            </p:custDataLst>
          </p:nvPr>
        </p:nvSpPr>
        <p:spPr>
          <a:xfrm>
            <a:off x="1828800" y="4146947"/>
            <a:ext cx="6400800" cy="482203"/>
          </a:xfrm>
          <a:prstGeom prst="rect">
            <a:avLst/>
          </a:prstGeom>
          <a:noFill/>
        </p:spPr>
        <p:txBody>
          <a:bodyPr vert="horz" rtlCol="0" anchor="ctr" anchorCtr="0">
            <a:noAutofit/>
          </a:bodyPr>
          <a:lstStyle/>
          <a:p>
            <a:r>
              <a:rPr lang="zh-CN" altLang="zh-CN" sz="2800" dirty="0"/>
              <a:t>新的工程安全和防护技术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矩形 19"/>
          <p:cNvSpPr>
            <a:spLocks noChangeAspect="1"/>
          </p:cNvSpPr>
          <p:nvPr>
            <p:custDataLst>
              <p:tags r:id="rId13"/>
            </p:custDataLst>
          </p:nvPr>
        </p:nvSpPr>
        <p:spPr>
          <a:xfrm>
            <a:off x="1178719" y="41951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4"/>
            </p:custDataLst>
          </p:nvPr>
        </p:nvGrpSpPr>
        <p:grpSpPr>
          <a:xfrm>
            <a:off x="0" y="0"/>
            <a:ext cx="9144000" cy="635000"/>
            <a:chOff x="0" y="0"/>
            <a:chExt cx="9144000" cy="635000"/>
          </a:xfrm>
        </p:grpSpPr>
        <p:sp>
          <p:nvSpPr>
            <p:cNvPr id="13" name="TitleBackground"/>
            <p:cNvSpPr/>
            <p:nvPr>
              <p:custDataLst>
                <p:tags r:id="rId16"/>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5"/>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799789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6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4.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0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3.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2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4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5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6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8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8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9.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0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0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7.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3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4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6.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5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4.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8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99.xml><?xml version="1.0" encoding="utf-8"?>
<p:tagLst xmlns:a="http://schemas.openxmlformats.org/drawingml/2006/main" xmlns:r="http://schemas.openxmlformats.org/officeDocument/2006/relationships" xmlns:p="http://schemas.openxmlformats.org/presentationml/2006/main">
  <p:tag name="RAINPROBLEM" val="ProblemBody"/>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TotalTime>
  <Words>848</Words>
  <Application>Microsoft Office PowerPoint</Application>
  <PresentationFormat>全屏显示(16:9)</PresentationFormat>
  <Paragraphs>230</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Microsoft Yahei</vt: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383</cp:revision>
  <dcterms:created xsi:type="dcterms:W3CDTF">2019-06-19T02:08:00Z</dcterms:created>
  <dcterms:modified xsi:type="dcterms:W3CDTF">2020-11-25T09:32:22Z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