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428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15" r:id="rId11"/>
    <p:sldId id="327" r:id="rId12"/>
    <p:sldId id="438" r:id="rId13"/>
    <p:sldId id="406" r:id="rId14"/>
    <p:sldId id="407" r:id="rId15"/>
    <p:sldId id="408" r:id="rId16"/>
    <p:sldId id="409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2" r:id="rId30"/>
    <p:sldId id="451" r:id="rId31"/>
    <p:sldId id="453" r:id="rId32"/>
    <p:sldId id="454" r:id="rId33"/>
    <p:sldId id="455" r:id="rId34"/>
    <p:sldId id="456" r:id="rId35"/>
    <p:sldId id="457" r:id="rId36"/>
    <p:sldId id="458" r:id="rId37"/>
    <p:sldId id="307" r:id="rId38"/>
    <p:sldId id="423" r:id="rId39"/>
    <p:sldId id="459" r:id="rId40"/>
    <p:sldId id="460" r:id="rId41"/>
    <p:sldId id="461" r:id="rId42"/>
    <p:sldId id="270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8B8E"/>
    <a:srgbClr val="FFF7F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CFD45-A4EA-488F-9A78-1391109CD063}" v="12" dt="2023-02-22T07:49:28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62" d="100"/>
          <a:sy n="162" d="100"/>
        </p:scale>
        <p:origin x="354" y="114"/>
      </p:cViewPr>
      <p:guideLst>
        <p:guide orient="horz" pos="1620"/>
        <p:guide pos="2880"/>
        <p:guide pos="158"/>
        <p:guide pos="56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liwen" userId="a7fedb32408c08d6" providerId="LiveId" clId="{9C2CFD45-A4EA-488F-9A78-1391109CD063}"/>
    <pc:docChg chg="modSld">
      <pc:chgData name="zhang liwen" userId="a7fedb32408c08d6" providerId="LiveId" clId="{9C2CFD45-A4EA-488F-9A78-1391109CD063}" dt="2023-02-22T07:49:30.086" v="50" actId="20577"/>
      <pc:docMkLst>
        <pc:docMk/>
      </pc:docMkLst>
      <pc:sldChg chg="modSp mod">
        <pc:chgData name="zhang liwen" userId="a7fedb32408c08d6" providerId="LiveId" clId="{9C2CFD45-A4EA-488F-9A78-1391109CD063}" dt="2023-02-22T07:49:30.086" v="50" actId="20577"/>
        <pc:sldMkLst>
          <pc:docMk/>
          <pc:sldMk cId="1433709158" sldId="428"/>
        </pc:sldMkLst>
        <pc:spChg chg="mod">
          <ac:chgData name="zhang liwen" userId="a7fedb32408c08d6" providerId="LiveId" clId="{9C2CFD45-A4EA-488F-9A78-1391109CD063}" dt="2023-02-22T07:49:22.713" v="24"/>
          <ac:spMkLst>
            <pc:docMk/>
            <pc:sldMk cId="1433709158" sldId="428"/>
            <ac:spMk id="12" creationId="{00000000-0000-0000-0000-000000000000}"/>
          </ac:spMkLst>
        </pc:spChg>
        <pc:spChg chg="mod">
          <ac:chgData name="zhang liwen" userId="a7fedb32408c08d6" providerId="LiveId" clId="{9C2CFD45-A4EA-488F-9A78-1391109CD063}" dt="2023-02-22T07:49:30.086" v="50" actId="20577"/>
          <ac:spMkLst>
            <pc:docMk/>
            <pc:sldMk cId="1433709158" sldId="428"/>
            <ac:spMk id="1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ECB5D-6917-43FC-8C57-637FEC25DBF8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0E378D2-E653-4514-9ACF-EF26898A9127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1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1FD3874-B269-4377-9CEB-86D733C4D780}" type="parTrans" cxnId="{7D444E73-22CE-4107-BEF9-BB9604DA511D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D7D757-6433-425D-B65B-6F5579887E1F}" type="sibTrans" cxnId="{7D444E73-22CE-4107-BEF9-BB9604DA511D}">
      <dgm:prSet custT="1"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D3426EC-4E65-41A8-B797-6CDDC9A50AED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	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0C10317-F0C7-4B47-A902-822C0EBF5CF4}" type="parTrans" cxnId="{AA5189A2-F4AF-411B-BC3D-F3D1A9905701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EE21541-5643-43DC-B4E4-3477234375DA}" type="sibTrans" cxnId="{AA5189A2-F4AF-411B-BC3D-F3D1A9905701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1337720-EA97-4FE5-A701-747941072989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2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88746C-BBB6-4927-8949-2298955D18AD}" type="parTrans" cxnId="{2C574324-2779-48A4-B1C9-C8874150C2C9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7060D14-70F6-4C2A-A522-D3C13EFE1A1F}" type="sibTrans" cxnId="{2C574324-2779-48A4-B1C9-C8874150C2C9}">
      <dgm:prSet custT="1"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AD05422-E546-438E-8FA2-8BC1F609D8C4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gm:t>
    </dgm:pt>
    <dgm:pt modelId="{1C286F87-9911-411D-A24D-C84B7F3AB4F3}" type="parTrans" cxnId="{BE8F3068-16EC-42F0-B61C-803E1882466D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868FE8A-BC2A-4167-B6B3-8D58A6CED9EA}" type="sibTrans" cxnId="{BE8F3068-16EC-42F0-B61C-803E1882466D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CEB1321-F016-4C06-9136-1CCC0A342D8A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3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F67335-8BF9-46FC-9CD6-E6E43D4C4D77}" type="parTrans" cxnId="{0705AFD6-593A-467A-9B41-93A2799263F0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9384D1-421C-46B9-B3A9-54D59682C0D2}" type="sibTrans" cxnId="{0705AFD6-593A-467A-9B41-93A2799263F0}">
      <dgm:prSet custT="1"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8637DFA-9548-4A64-8A0F-7D989F797EBF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gm:t>
    </dgm:pt>
    <dgm:pt modelId="{206BC407-2298-43A0-BE6F-152FA5A54571}" type="parTrans" cxnId="{75ED5DC1-4B93-431F-9DB3-7BBE7909D310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ABEBDA9-075C-45CA-8DCA-1631D492E1C3}" type="sibTrans" cxnId="{75ED5DC1-4B93-431F-9DB3-7BBE7909D310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EC1ED11-92C1-400A-BA86-291E85386200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4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1803740-E069-4A65-8F7D-1522FF5D01A0}" type="parTrans" cxnId="{08C30E35-68A7-4387-919E-4A4AF71633C6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47687D7-0511-4B45-8559-73E56167170E}" type="sibTrans" cxnId="{08C30E35-68A7-4387-919E-4A4AF71633C6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9297A71-7EAF-4227-8A3B-230835C0E82A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gm:t>
    </dgm:pt>
    <dgm:pt modelId="{6D315722-23C3-4C0A-9B6D-D05D5A25D613}" type="parTrans" cxnId="{7D91CD0D-0351-439F-9607-3F02D744DDBF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FBB49B8-C829-46DF-99E1-D2CDB3FB5457}" type="sibTrans" cxnId="{7D91CD0D-0351-439F-9607-3F02D744DDBF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B08E65-EAD0-4A56-B146-1C130E481CCF}" type="pres">
      <dgm:prSet presAssocID="{FCBECB5D-6917-43FC-8C57-637FEC25DBF8}" presName="linearFlow" presStyleCnt="0">
        <dgm:presLayoutVars>
          <dgm:dir/>
          <dgm:animLvl val="lvl"/>
          <dgm:resizeHandles val="exact"/>
        </dgm:presLayoutVars>
      </dgm:prSet>
      <dgm:spPr/>
    </dgm:pt>
    <dgm:pt modelId="{9F15D3C3-D363-41F2-A55B-B18F86629DF1}" type="pres">
      <dgm:prSet presAssocID="{50E378D2-E653-4514-9ACF-EF26898A9127}" presName="composite" presStyleCnt="0"/>
      <dgm:spPr/>
    </dgm:pt>
    <dgm:pt modelId="{864CF2FF-EF6E-498F-8DD1-931ADFE2DC60}" type="pres">
      <dgm:prSet presAssocID="{50E378D2-E653-4514-9ACF-EF26898A912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0996803-6212-4C49-8C05-7C092840E9C6}" type="pres">
      <dgm:prSet presAssocID="{50E378D2-E653-4514-9ACF-EF26898A9127}" presName="parSh" presStyleLbl="node1" presStyleIdx="0" presStyleCnt="4"/>
      <dgm:spPr/>
    </dgm:pt>
    <dgm:pt modelId="{F2B57D23-A664-4BE0-B90A-3B803F1406B6}" type="pres">
      <dgm:prSet presAssocID="{50E378D2-E653-4514-9ACF-EF26898A9127}" presName="desTx" presStyleLbl="fgAcc1" presStyleIdx="0" presStyleCnt="4">
        <dgm:presLayoutVars>
          <dgm:bulletEnabled val="1"/>
        </dgm:presLayoutVars>
      </dgm:prSet>
      <dgm:spPr/>
    </dgm:pt>
    <dgm:pt modelId="{59F857F0-D0C5-4002-A556-C33A212B32FD}" type="pres">
      <dgm:prSet presAssocID="{21D7D757-6433-425D-B65B-6F5579887E1F}" presName="sibTrans" presStyleLbl="sibTrans2D1" presStyleIdx="0" presStyleCnt="3"/>
      <dgm:spPr/>
    </dgm:pt>
    <dgm:pt modelId="{B6CBD79F-5FB6-4AE8-B4DC-7AC972297DCB}" type="pres">
      <dgm:prSet presAssocID="{21D7D757-6433-425D-B65B-6F5579887E1F}" presName="connTx" presStyleLbl="sibTrans2D1" presStyleIdx="0" presStyleCnt="3"/>
      <dgm:spPr/>
    </dgm:pt>
    <dgm:pt modelId="{8303A977-3D82-4143-83B1-E106FB63DAE9}" type="pres">
      <dgm:prSet presAssocID="{41337720-EA97-4FE5-A701-747941072989}" presName="composite" presStyleCnt="0"/>
      <dgm:spPr/>
    </dgm:pt>
    <dgm:pt modelId="{BB8B640D-0941-498C-B477-7A27AF357AC6}" type="pres">
      <dgm:prSet presAssocID="{41337720-EA97-4FE5-A701-74794107298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B1A934-2872-4866-8A54-5F5E88DA7F8A}" type="pres">
      <dgm:prSet presAssocID="{41337720-EA97-4FE5-A701-747941072989}" presName="parSh" presStyleLbl="node1" presStyleIdx="1" presStyleCnt="4"/>
      <dgm:spPr/>
    </dgm:pt>
    <dgm:pt modelId="{9D5FF899-FEDE-43A5-83DD-4DA933BF18EC}" type="pres">
      <dgm:prSet presAssocID="{41337720-EA97-4FE5-A701-747941072989}" presName="desTx" presStyleLbl="fgAcc1" presStyleIdx="1" presStyleCnt="4">
        <dgm:presLayoutVars>
          <dgm:bulletEnabled val="1"/>
        </dgm:presLayoutVars>
      </dgm:prSet>
      <dgm:spPr/>
    </dgm:pt>
    <dgm:pt modelId="{1A6B5A30-FF9A-4DA5-AC87-8704C5F4FED1}" type="pres">
      <dgm:prSet presAssocID="{C7060D14-70F6-4C2A-A522-D3C13EFE1A1F}" presName="sibTrans" presStyleLbl="sibTrans2D1" presStyleIdx="1" presStyleCnt="3"/>
      <dgm:spPr/>
    </dgm:pt>
    <dgm:pt modelId="{FB80CDB8-2309-4770-A0E2-BA88B0DD233C}" type="pres">
      <dgm:prSet presAssocID="{C7060D14-70F6-4C2A-A522-D3C13EFE1A1F}" presName="connTx" presStyleLbl="sibTrans2D1" presStyleIdx="1" presStyleCnt="3"/>
      <dgm:spPr/>
    </dgm:pt>
    <dgm:pt modelId="{E1F690AB-394F-4DAF-9CC8-31842F43F05D}" type="pres">
      <dgm:prSet presAssocID="{DCEB1321-F016-4C06-9136-1CCC0A342D8A}" presName="composite" presStyleCnt="0"/>
      <dgm:spPr/>
    </dgm:pt>
    <dgm:pt modelId="{F55121CE-01CA-4B3A-8177-C744ADA9396B}" type="pres">
      <dgm:prSet presAssocID="{DCEB1321-F016-4C06-9136-1CCC0A342D8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399D6C-BA9F-48FD-A046-AEBCDBFFD4B7}" type="pres">
      <dgm:prSet presAssocID="{DCEB1321-F016-4C06-9136-1CCC0A342D8A}" presName="parSh" presStyleLbl="node1" presStyleIdx="2" presStyleCnt="4"/>
      <dgm:spPr/>
    </dgm:pt>
    <dgm:pt modelId="{60C30C2B-0FBC-42AC-A51D-04A62F48753A}" type="pres">
      <dgm:prSet presAssocID="{DCEB1321-F016-4C06-9136-1CCC0A342D8A}" presName="desTx" presStyleLbl="fgAcc1" presStyleIdx="2" presStyleCnt="4">
        <dgm:presLayoutVars>
          <dgm:bulletEnabled val="1"/>
        </dgm:presLayoutVars>
      </dgm:prSet>
      <dgm:spPr/>
    </dgm:pt>
    <dgm:pt modelId="{557DA7C6-12C6-48E1-B598-F3F96C084C38}" type="pres">
      <dgm:prSet presAssocID="{219384D1-421C-46B9-B3A9-54D59682C0D2}" presName="sibTrans" presStyleLbl="sibTrans2D1" presStyleIdx="2" presStyleCnt="3"/>
      <dgm:spPr/>
    </dgm:pt>
    <dgm:pt modelId="{8D2E222C-8AD8-422B-A8E7-698850EEF708}" type="pres">
      <dgm:prSet presAssocID="{219384D1-421C-46B9-B3A9-54D59682C0D2}" presName="connTx" presStyleLbl="sibTrans2D1" presStyleIdx="2" presStyleCnt="3"/>
      <dgm:spPr/>
    </dgm:pt>
    <dgm:pt modelId="{B990228E-5362-4B82-8A3A-16D5AAD249E5}" type="pres">
      <dgm:prSet presAssocID="{EEC1ED11-92C1-400A-BA86-291E85386200}" presName="composite" presStyleCnt="0"/>
      <dgm:spPr/>
    </dgm:pt>
    <dgm:pt modelId="{C5984B08-A200-4A86-89B1-CF7B2F536FA9}" type="pres">
      <dgm:prSet presAssocID="{EEC1ED11-92C1-400A-BA86-291E8538620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F59B21-C60C-4BF0-BBF3-3F5AC83FD403}" type="pres">
      <dgm:prSet presAssocID="{EEC1ED11-92C1-400A-BA86-291E85386200}" presName="parSh" presStyleLbl="node1" presStyleIdx="3" presStyleCnt="4"/>
      <dgm:spPr/>
    </dgm:pt>
    <dgm:pt modelId="{DC514F82-56B9-4A0B-AAC0-E740A4F2835D}" type="pres">
      <dgm:prSet presAssocID="{EEC1ED11-92C1-400A-BA86-291E85386200}" presName="desTx" presStyleLbl="fgAcc1" presStyleIdx="3" presStyleCnt="4">
        <dgm:presLayoutVars>
          <dgm:bulletEnabled val="1"/>
        </dgm:presLayoutVars>
      </dgm:prSet>
      <dgm:spPr/>
    </dgm:pt>
  </dgm:ptLst>
  <dgm:cxnLst>
    <dgm:cxn modelId="{78506B00-6255-44CF-96EB-A6F5297E5AD4}" type="presOf" srcId="{219384D1-421C-46B9-B3A9-54D59682C0D2}" destId="{557DA7C6-12C6-48E1-B598-F3F96C084C38}" srcOrd="0" destOrd="0" presId="urn:microsoft.com/office/officeart/2005/8/layout/process3"/>
    <dgm:cxn modelId="{7D91CD0D-0351-439F-9607-3F02D744DDBF}" srcId="{EEC1ED11-92C1-400A-BA86-291E85386200}" destId="{39297A71-7EAF-4227-8A3B-230835C0E82A}" srcOrd="0" destOrd="0" parTransId="{6D315722-23C3-4C0A-9B6D-D05D5A25D613}" sibTransId="{3FBB49B8-C829-46DF-99E1-D2CDB3FB5457}"/>
    <dgm:cxn modelId="{5E343E1E-72F9-4A8D-A942-616B77967488}" type="presOf" srcId="{219384D1-421C-46B9-B3A9-54D59682C0D2}" destId="{8D2E222C-8AD8-422B-A8E7-698850EEF708}" srcOrd="1" destOrd="0" presId="urn:microsoft.com/office/officeart/2005/8/layout/process3"/>
    <dgm:cxn modelId="{2C574324-2779-48A4-B1C9-C8874150C2C9}" srcId="{FCBECB5D-6917-43FC-8C57-637FEC25DBF8}" destId="{41337720-EA97-4FE5-A701-747941072989}" srcOrd="1" destOrd="0" parTransId="{4F88746C-BBB6-4927-8949-2298955D18AD}" sibTransId="{C7060D14-70F6-4C2A-A522-D3C13EFE1A1F}"/>
    <dgm:cxn modelId="{08C30E35-68A7-4387-919E-4A4AF71633C6}" srcId="{FCBECB5D-6917-43FC-8C57-637FEC25DBF8}" destId="{EEC1ED11-92C1-400A-BA86-291E85386200}" srcOrd="3" destOrd="0" parTransId="{B1803740-E069-4A65-8F7D-1522FF5D01A0}" sibTransId="{447687D7-0511-4B45-8559-73E56167170E}"/>
    <dgm:cxn modelId="{E974233A-1383-4A41-B9CA-510A6AC57E9C}" type="presOf" srcId="{F8637DFA-9548-4A64-8A0F-7D989F797EBF}" destId="{60C30C2B-0FBC-42AC-A51D-04A62F48753A}" srcOrd="0" destOrd="0" presId="urn:microsoft.com/office/officeart/2005/8/layout/process3"/>
    <dgm:cxn modelId="{6E82525E-89F6-4D8C-A852-951DEDF1AAD7}" type="presOf" srcId="{21D7D757-6433-425D-B65B-6F5579887E1F}" destId="{59F857F0-D0C5-4002-A556-C33A212B32FD}" srcOrd="0" destOrd="0" presId="urn:microsoft.com/office/officeart/2005/8/layout/process3"/>
    <dgm:cxn modelId="{AE174562-C8A6-4EA3-ACC5-5F9D151E7ED0}" type="presOf" srcId="{EEC1ED11-92C1-400A-BA86-291E85386200}" destId="{C5984B08-A200-4A86-89B1-CF7B2F536FA9}" srcOrd="0" destOrd="0" presId="urn:microsoft.com/office/officeart/2005/8/layout/process3"/>
    <dgm:cxn modelId="{BE8F3068-16EC-42F0-B61C-803E1882466D}" srcId="{41337720-EA97-4FE5-A701-747941072989}" destId="{3AD05422-E546-438E-8FA2-8BC1F609D8C4}" srcOrd="0" destOrd="0" parTransId="{1C286F87-9911-411D-A24D-C84B7F3AB4F3}" sibTransId="{C868FE8A-BC2A-4167-B6B3-8D58A6CED9EA}"/>
    <dgm:cxn modelId="{FEF2A04A-683C-407C-AB39-8B4BF27F5001}" type="presOf" srcId="{41337720-EA97-4FE5-A701-747941072989}" destId="{BB8B640D-0941-498C-B477-7A27AF357AC6}" srcOrd="0" destOrd="0" presId="urn:microsoft.com/office/officeart/2005/8/layout/process3"/>
    <dgm:cxn modelId="{23B3336F-29D5-4754-A84C-A350426250FC}" type="presOf" srcId="{50E378D2-E653-4514-9ACF-EF26898A9127}" destId="{864CF2FF-EF6E-498F-8DD1-931ADFE2DC60}" srcOrd="0" destOrd="0" presId="urn:microsoft.com/office/officeart/2005/8/layout/process3"/>
    <dgm:cxn modelId="{8F2A3D73-6BC7-449C-8E46-27DF3773C09B}" type="presOf" srcId="{DCEB1321-F016-4C06-9136-1CCC0A342D8A}" destId="{06399D6C-BA9F-48FD-A046-AEBCDBFFD4B7}" srcOrd="1" destOrd="0" presId="urn:microsoft.com/office/officeart/2005/8/layout/process3"/>
    <dgm:cxn modelId="{7D444E73-22CE-4107-BEF9-BB9604DA511D}" srcId="{FCBECB5D-6917-43FC-8C57-637FEC25DBF8}" destId="{50E378D2-E653-4514-9ACF-EF26898A9127}" srcOrd="0" destOrd="0" parTransId="{51FD3874-B269-4377-9CEB-86D733C4D780}" sibTransId="{21D7D757-6433-425D-B65B-6F5579887E1F}"/>
    <dgm:cxn modelId="{2A7DF553-901F-4F7D-B2F1-F40FD013D2DA}" type="presOf" srcId="{1D3426EC-4E65-41A8-B797-6CDDC9A50AED}" destId="{F2B57D23-A664-4BE0-B90A-3B803F1406B6}" srcOrd="0" destOrd="0" presId="urn:microsoft.com/office/officeart/2005/8/layout/process3"/>
    <dgm:cxn modelId="{3F26797D-47E4-41CC-A308-3C9E9D00E272}" type="presOf" srcId="{41337720-EA97-4FE5-A701-747941072989}" destId="{02B1A934-2872-4866-8A54-5F5E88DA7F8A}" srcOrd="1" destOrd="0" presId="urn:microsoft.com/office/officeart/2005/8/layout/process3"/>
    <dgm:cxn modelId="{62F0BD8D-1879-4152-A574-AE526EA232C2}" type="presOf" srcId="{50E378D2-E653-4514-9ACF-EF26898A9127}" destId="{D0996803-6212-4C49-8C05-7C092840E9C6}" srcOrd="1" destOrd="0" presId="urn:microsoft.com/office/officeart/2005/8/layout/process3"/>
    <dgm:cxn modelId="{6277219C-0EB4-4672-9BCF-F27DA4F8013C}" type="presOf" srcId="{EEC1ED11-92C1-400A-BA86-291E85386200}" destId="{78F59B21-C60C-4BF0-BBF3-3F5AC83FD403}" srcOrd="1" destOrd="0" presId="urn:microsoft.com/office/officeart/2005/8/layout/process3"/>
    <dgm:cxn modelId="{AA5189A2-F4AF-411B-BC3D-F3D1A9905701}" srcId="{50E378D2-E653-4514-9ACF-EF26898A9127}" destId="{1D3426EC-4E65-41A8-B797-6CDDC9A50AED}" srcOrd="0" destOrd="0" parTransId="{00C10317-F0C7-4B47-A902-822C0EBF5CF4}" sibTransId="{BEE21541-5643-43DC-B4E4-3477234375DA}"/>
    <dgm:cxn modelId="{E9602EB4-FA76-4397-A5BD-F6833B7E835D}" type="presOf" srcId="{39297A71-7EAF-4227-8A3B-230835C0E82A}" destId="{DC514F82-56B9-4A0B-AAC0-E740A4F2835D}" srcOrd="0" destOrd="0" presId="urn:microsoft.com/office/officeart/2005/8/layout/process3"/>
    <dgm:cxn modelId="{13D5EDB4-6BEC-44CE-88D9-535A875BD2E9}" type="presOf" srcId="{FCBECB5D-6917-43FC-8C57-637FEC25DBF8}" destId="{0AB08E65-EAD0-4A56-B146-1C130E481CCF}" srcOrd="0" destOrd="0" presId="urn:microsoft.com/office/officeart/2005/8/layout/process3"/>
    <dgm:cxn modelId="{75ED5DC1-4B93-431F-9DB3-7BBE7909D310}" srcId="{DCEB1321-F016-4C06-9136-1CCC0A342D8A}" destId="{F8637DFA-9548-4A64-8A0F-7D989F797EBF}" srcOrd="0" destOrd="0" parTransId="{206BC407-2298-43A0-BE6F-152FA5A54571}" sibTransId="{8ABEBDA9-075C-45CA-8DCA-1631D492E1C3}"/>
    <dgm:cxn modelId="{685373C6-3961-4A18-92F3-83E4B94A3062}" type="presOf" srcId="{21D7D757-6433-425D-B65B-6F5579887E1F}" destId="{B6CBD79F-5FB6-4AE8-B4DC-7AC972297DCB}" srcOrd="1" destOrd="0" presId="urn:microsoft.com/office/officeart/2005/8/layout/process3"/>
    <dgm:cxn modelId="{676C80C9-2B64-4517-94C4-DFEB21D9EE6E}" type="presOf" srcId="{C7060D14-70F6-4C2A-A522-D3C13EFE1A1F}" destId="{FB80CDB8-2309-4770-A0E2-BA88B0DD233C}" srcOrd="1" destOrd="0" presId="urn:microsoft.com/office/officeart/2005/8/layout/process3"/>
    <dgm:cxn modelId="{9205D1CC-16F5-48DA-9880-CBA08653D163}" type="presOf" srcId="{DCEB1321-F016-4C06-9136-1CCC0A342D8A}" destId="{F55121CE-01CA-4B3A-8177-C744ADA9396B}" srcOrd="0" destOrd="0" presId="urn:microsoft.com/office/officeart/2005/8/layout/process3"/>
    <dgm:cxn modelId="{0705AFD6-593A-467A-9B41-93A2799263F0}" srcId="{FCBECB5D-6917-43FC-8C57-637FEC25DBF8}" destId="{DCEB1321-F016-4C06-9136-1CCC0A342D8A}" srcOrd="2" destOrd="0" parTransId="{21F67335-8BF9-46FC-9CD6-E6E43D4C4D77}" sibTransId="{219384D1-421C-46B9-B3A9-54D59682C0D2}"/>
    <dgm:cxn modelId="{9DB063E9-FCE4-40B2-B32B-086F05A8DF34}" type="presOf" srcId="{3AD05422-E546-438E-8FA2-8BC1F609D8C4}" destId="{9D5FF899-FEDE-43A5-83DD-4DA933BF18EC}" srcOrd="0" destOrd="0" presId="urn:microsoft.com/office/officeart/2005/8/layout/process3"/>
    <dgm:cxn modelId="{BD18F0FB-E0B8-4B0E-82C1-887A3EA8D109}" type="presOf" srcId="{C7060D14-70F6-4C2A-A522-D3C13EFE1A1F}" destId="{1A6B5A30-FF9A-4DA5-AC87-8704C5F4FED1}" srcOrd="0" destOrd="0" presId="urn:microsoft.com/office/officeart/2005/8/layout/process3"/>
    <dgm:cxn modelId="{E1CBAEFC-1835-46B3-9E0E-B25B3AF64A4D}" type="presParOf" srcId="{0AB08E65-EAD0-4A56-B146-1C130E481CCF}" destId="{9F15D3C3-D363-41F2-A55B-B18F86629DF1}" srcOrd="0" destOrd="0" presId="urn:microsoft.com/office/officeart/2005/8/layout/process3"/>
    <dgm:cxn modelId="{19B332FF-36B9-484A-BD56-A6BB6C3106DC}" type="presParOf" srcId="{9F15D3C3-D363-41F2-A55B-B18F86629DF1}" destId="{864CF2FF-EF6E-498F-8DD1-931ADFE2DC60}" srcOrd="0" destOrd="0" presId="urn:microsoft.com/office/officeart/2005/8/layout/process3"/>
    <dgm:cxn modelId="{D6A92398-5E66-4EF0-B385-A21E8551B5EC}" type="presParOf" srcId="{9F15D3C3-D363-41F2-A55B-B18F86629DF1}" destId="{D0996803-6212-4C49-8C05-7C092840E9C6}" srcOrd="1" destOrd="0" presId="urn:microsoft.com/office/officeart/2005/8/layout/process3"/>
    <dgm:cxn modelId="{B8859AC9-8AAF-4385-BB6B-1D0C89A0FA2D}" type="presParOf" srcId="{9F15D3C3-D363-41F2-A55B-B18F86629DF1}" destId="{F2B57D23-A664-4BE0-B90A-3B803F1406B6}" srcOrd="2" destOrd="0" presId="urn:microsoft.com/office/officeart/2005/8/layout/process3"/>
    <dgm:cxn modelId="{4342B3D4-2CC7-4F75-AA93-16723BD7B971}" type="presParOf" srcId="{0AB08E65-EAD0-4A56-B146-1C130E481CCF}" destId="{59F857F0-D0C5-4002-A556-C33A212B32FD}" srcOrd="1" destOrd="0" presId="urn:microsoft.com/office/officeart/2005/8/layout/process3"/>
    <dgm:cxn modelId="{05B53E7E-767D-44B9-8BFD-98FE4D2C5531}" type="presParOf" srcId="{59F857F0-D0C5-4002-A556-C33A212B32FD}" destId="{B6CBD79F-5FB6-4AE8-B4DC-7AC972297DCB}" srcOrd="0" destOrd="0" presId="urn:microsoft.com/office/officeart/2005/8/layout/process3"/>
    <dgm:cxn modelId="{F58FE544-2758-49B3-9196-716789179622}" type="presParOf" srcId="{0AB08E65-EAD0-4A56-B146-1C130E481CCF}" destId="{8303A977-3D82-4143-83B1-E106FB63DAE9}" srcOrd="2" destOrd="0" presId="urn:microsoft.com/office/officeart/2005/8/layout/process3"/>
    <dgm:cxn modelId="{DE091481-7900-4317-97C9-5399541FA9D2}" type="presParOf" srcId="{8303A977-3D82-4143-83B1-E106FB63DAE9}" destId="{BB8B640D-0941-498C-B477-7A27AF357AC6}" srcOrd="0" destOrd="0" presId="urn:microsoft.com/office/officeart/2005/8/layout/process3"/>
    <dgm:cxn modelId="{A94EE18B-0108-499B-AAB0-972011826484}" type="presParOf" srcId="{8303A977-3D82-4143-83B1-E106FB63DAE9}" destId="{02B1A934-2872-4866-8A54-5F5E88DA7F8A}" srcOrd="1" destOrd="0" presId="urn:microsoft.com/office/officeart/2005/8/layout/process3"/>
    <dgm:cxn modelId="{C6CC7C3C-D010-47E1-9B8E-96F169AED503}" type="presParOf" srcId="{8303A977-3D82-4143-83B1-E106FB63DAE9}" destId="{9D5FF899-FEDE-43A5-83DD-4DA933BF18EC}" srcOrd="2" destOrd="0" presId="urn:microsoft.com/office/officeart/2005/8/layout/process3"/>
    <dgm:cxn modelId="{B051FA2A-5A29-455E-A27C-45884169D1F9}" type="presParOf" srcId="{0AB08E65-EAD0-4A56-B146-1C130E481CCF}" destId="{1A6B5A30-FF9A-4DA5-AC87-8704C5F4FED1}" srcOrd="3" destOrd="0" presId="urn:microsoft.com/office/officeart/2005/8/layout/process3"/>
    <dgm:cxn modelId="{FC19768F-529D-4DC4-A05D-C9422BB3A0CD}" type="presParOf" srcId="{1A6B5A30-FF9A-4DA5-AC87-8704C5F4FED1}" destId="{FB80CDB8-2309-4770-A0E2-BA88B0DD233C}" srcOrd="0" destOrd="0" presId="urn:microsoft.com/office/officeart/2005/8/layout/process3"/>
    <dgm:cxn modelId="{B225724E-BF09-4874-A842-B4CB93EBB082}" type="presParOf" srcId="{0AB08E65-EAD0-4A56-B146-1C130E481CCF}" destId="{E1F690AB-394F-4DAF-9CC8-31842F43F05D}" srcOrd="4" destOrd="0" presId="urn:microsoft.com/office/officeart/2005/8/layout/process3"/>
    <dgm:cxn modelId="{D5DA2377-FDC9-4F44-9F81-6343DD9A554D}" type="presParOf" srcId="{E1F690AB-394F-4DAF-9CC8-31842F43F05D}" destId="{F55121CE-01CA-4B3A-8177-C744ADA9396B}" srcOrd="0" destOrd="0" presId="urn:microsoft.com/office/officeart/2005/8/layout/process3"/>
    <dgm:cxn modelId="{248EAC8A-7E60-4202-A4B6-471EB56E56C1}" type="presParOf" srcId="{E1F690AB-394F-4DAF-9CC8-31842F43F05D}" destId="{06399D6C-BA9F-48FD-A046-AEBCDBFFD4B7}" srcOrd="1" destOrd="0" presId="urn:microsoft.com/office/officeart/2005/8/layout/process3"/>
    <dgm:cxn modelId="{FA662AEE-D117-4764-A904-D41FE40C280E}" type="presParOf" srcId="{E1F690AB-394F-4DAF-9CC8-31842F43F05D}" destId="{60C30C2B-0FBC-42AC-A51D-04A62F48753A}" srcOrd="2" destOrd="0" presId="urn:microsoft.com/office/officeart/2005/8/layout/process3"/>
    <dgm:cxn modelId="{997BDBF0-6BE1-4BFA-9068-08D73B56F030}" type="presParOf" srcId="{0AB08E65-EAD0-4A56-B146-1C130E481CCF}" destId="{557DA7C6-12C6-48E1-B598-F3F96C084C38}" srcOrd="5" destOrd="0" presId="urn:microsoft.com/office/officeart/2005/8/layout/process3"/>
    <dgm:cxn modelId="{FE71FFA5-EA96-4DAC-A814-235C65916DCD}" type="presParOf" srcId="{557DA7C6-12C6-48E1-B598-F3F96C084C38}" destId="{8D2E222C-8AD8-422B-A8E7-698850EEF708}" srcOrd="0" destOrd="0" presId="urn:microsoft.com/office/officeart/2005/8/layout/process3"/>
    <dgm:cxn modelId="{32DD2B47-1165-4B97-A73A-F3E3579A219D}" type="presParOf" srcId="{0AB08E65-EAD0-4A56-B146-1C130E481CCF}" destId="{B990228E-5362-4B82-8A3A-16D5AAD249E5}" srcOrd="6" destOrd="0" presId="urn:microsoft.com/office/officeart/2005/8/layout/process3"/>
    <dgm:cxn modelId="{9A8B20D9-B242-4C22-84E1-F4133CCE3C28}" type="presParOf" srcId="{B990228E-5362-4B82-8A3A-16D5AAD249E5}" destId="{C5984B08-A200-4A86-89B1-CF7B2F536FA9}" srcOrd="0" destOrd="0" presId="urn:microsoft.com/office/officeart/2005/8/layout/process3"/>
    <dgm:cxn modelId="{590386E7-6671-4185-8480-A75F7503E0E3}" type="presParOf" srcId="{B990228E-5362-4B82-8A3A-16D5AAD249E5}" destId="{78F59B21-C60C-4BF0-BBF3-3F5AC83FD403}" srcOrd="1" destOrd="0" presId="urn:microsoft.com/office/officeart/2005/8/layout/process3"/>
    <dgm:cxn modelId="{4FA611CD-354A-4C0C-86F1-6EF05DF73ECE}" type="presParOf" srcId="{B990228E-5362-4B82-8A3A-16D5AAD249E5}" destId="{DC514F82-56B9-4A0B-AAC0-E740A4F2835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46DE3F-3BE7-494B-9EC1-5B8F2B4E6E5B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116C3030-68D8-40D4-8BE6-0CD77FE1419C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</a:p>
      </dgm:t>
    </dgm:pt>
    <dgm:pt modelId="{CE80CCBC-37EA-4FC4-8C99-B6383630AD7D}" type="parTrans" cxnId="{859C3368-579C-4C47-84F4-55B5D64EF1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6316CDC-0B52-4DB3-A10A-3088646C2F7A}" type="sibTrans" cxnId="{859C3368-579C-4C47-84F4-55B5D64EF1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265CD0-E3D1-4375-AC62-AEFE559FCD02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gm:t>
    </dgm:pt>
    <dgm:pt modelId="{E454F846-E81F-4DA5-899E-FCD5C5CAFB1E}" type="parTrans" cxnId="{E1672701-ABC5-47BA-AC51-83ED22EDD8B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912B278-1DF3-457B-B002-115F75BE071F}" type="sibTrans" cxnId="{E1672701-ABC5-47BA-AC51-83ED22EDD8B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3F01D44-D1CC-4322-B700-9DDC1C72BEF0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gm:t>
    </dgm:pt>
    <dgm:pt modelId="{0C2EE5FE-2393-4EBE-A574-3B95D192D070}" type="parTrans" cxnId="{65433AA7-C81E-4CD6-BA16-1023C22E9E0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E455C9-4327-47C8-87EE-86662C504AA8}" type="sibTrans" cxnId="{65433AA7-C81E-4CD6-BA16-1023C22E9E0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2C9D61A-E279-4604-BDF7-3899DE925662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gm:t>
    </dgm:pt>
    <dgm:pt modelId="{B2DDB831-475E-4186-A13B-944D2A0B5949}" type="parTrans" cxnId="{6C16E4F0-ADA8-4DBE-89DA-2957BABF38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9353BA3-030E-4F46-ABCB-B6CDD69E6914}" type="sibTrans" cxnId="{6C16E4F0-ADA8-4DBE-89DA-2957BABF38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D29FBA6-B06F-4499-89F6-16579C2CD440}" type="pres">
      <dgm:prSet presAssocID="{7746DE3F-3BE7-494B-9EC1-5B8F2B4E6E5B}" presName="Name0" presStyleCnt="0">
        <dgm:presLayoutVars>
          <dgm:dir/>
          <dgm:resizeHandles val="exact"/>
        </dgm:presLayoutVars>
      </dgm:prSet>
      <dgm:spPr/>
    </dgm:pt>
    <dgm:pt modelId="{49FA975C-EDCC-4A57-A4CA-7857EC7FBC67}" type="pres">
      <dgm:prSet presAssocID="{116C3030-68D8-40D4-8BE6-0CD77FE1419C}" presName="parTxOnly" presStyleLbl="node1" presStyleIdx="0" presStyleCnt="4">
        <dgm:presLayoutVars>
          <dgm:bulletEnabled val="1"/>
        </dgm:presLayoutVars>
      </dgm:prSet>
      <dgm:spPr/>
    </dgm:pt>
    <dgm:pt modelId="{C91ABEBB-A6D6-4A6B-81CC-6A47EFA2DB20}" type="pres">
      <dgm:prSet presAssocID="{56316CDC-0B52-4DB3-A10A-3088646C2F7A}" presName="parSpace" presStyleCnt="0"/>
      <dgm:spPr/>
    </dgm:pt>
    <dgm:pt modelId="{F81A4E1B-2046-489B-8CB7-7328A4143DDD}" type="pres">
      <dgm:prSet presAssocID="{21265CD0-E3D1-4375-AC62-AEFE559FCD02}" presName="parTxOnly" presStyleLbl="node1" presStyleIdx="1" presStyleCnt="4">
        <dgm:presLayoutVars>
          <dgm:bulletEnabled val="1"/>
        </dgm:presLayoutVars>
      </dgm:prSet>
      <dgm:spPr/>
    </dgm:pt>
    <dgm:pt modelId="{1FB20DBD-C68C-4DDC-ADF5-70861D5B5B20}" type="pres">
      <dgm:prSet presAssocID="{D912B278-1DF3-457B-B002-115F75BE071F}" presName="parSpace" presStyleCnt="0"/>
      <dgm:spPr/>
    </dgm:pt>
    <dgm:pt modelId="{EFA045CE-D496-4A6F-BB4E-7C876CEB6BF3}" type="pres">
      <dgm:prSet presAssocID="{E3F01D44-D1CC-4322-B700-9DDC1C72BEF0}" presName="parTxOnly" presStyleLbl="node1" presStyleIdx="2" presStyleCnt="4">
        <dgm:presLayoutVars>
          <dgm:bulletEnabled val="1"/>
        </dgm:presLayoutVars>
      </dgm:prSet>
      <dgm:spPr/>
    </dgm:pt>
    <dgm:pt modelId="{3CF376E3-AA24-4E30-B35B-BD3ED071E0C3}" type="pres">
      <dgm:prSet presAssocID="{ACE455C9-4327-47C8-87EE-86662C504AA8}" presName="parSpace" presStyleCnt="0"/>
      <dgm:spPr/>
    </dgm:pt>
    <dgm:pt modelId="{F58E61F4-F5E7-4436-ADDF-870CABC7309C}" type="pres">
      <dgm:prSet presAssocID="{72C9D61A-E279-4604-BDF7-3899DE92566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1672701-ABC5-47BA-AC51-83ED22EDD8B9}" srcId="{7746DE3F-3BE7-494B-9EC1-5B8F2B4E6E5B}" destId="{21265CD0-E3D1-4375-AC62-AEFE559FCD02}" srcOrd="1" destOrd="0" parTransId="{E454F846-E81F-4DA5-899E-FCD5C5CAFB1E}" sibTransId="{D912B278-1DF3-457B-B002-115F75BE071F}"/>
    <dgm:cxn modelId="{80F96115-CC88-42DB-A331-BBD80B679A6D}" type="presOf" srcId="{E3F01D44-D1CC-4322-B700-9DDC1C72BEF0}" destId="{EFA045CE-D496-4A6F-BB4E-7C876CEB6BF3}" srcOrd="0" destOrd="0" presId="urn:microsoft.com/office/officeart/2005/8/layout/hChevron3"/>
    <dgm:cxn modelId="{859C3368-579C-4C47-84F4-55B5D64EF1D2}" srcId="{7746DE3F-3BE7-494B-9EC1-5B8F2B4E6E5B}" destId="{116C3030-68D8-40D4-8BE6-0CD77FE1419C}" srcOrd="0" destOrd="0" parTransId="{CE80CCBC-37EA-4FC4-8C99-B6383630AD7D}" sibTransId="{56316CDC-0B52-4DB3-A10A-3088646C2F7A}"/>
    <dgm:cxn modelId="{1B22769D-0E8A-4B24-9D91-E2124C6EB7F0}" type="presOf" srcId="{72C9D61A-E279-4604-BDF7-3899DE925662}" destId="{F58E61F4-F5E7-4436-ADDF-870CABC7309C}" srcOrd="0" destOrd="0" presId="urn:microsoft.com/office/officeart/2005/8/layout/hChevron3"/>
    <dgm:cxn modelId="{65433AA7-C81E-4CD6-BA16-1023C22E9E02}" srcId="{7746DE3F-3BE7-494B-9EC1-5B8F2B4E6E5B}" destId="{E3F01D44-D1CC-4322-B700-9DDC1C72BEF0}" srcOrd="2" destOrd="0" parTransId="{0C2EE5FE-2393-4EBE-A574-3B95D192D070}" sibTransId="{ACE455C9-4327-47C8-87EE-86662C504AA8}"/>
    <dgm:cxn modelId="{1C2997E1-7369-45BA-B942-904538BD69BE}" type="presOf" srcId="{21265CD0-E3D1-4375-AC62-AEFE559FCD02}" destId="{F81A4E1B-2046-489B-8CB7-7328A4143DDD}" srcOrd="0" destOrd="0" presId="urn:microsoft.com/office/officeart/2005/8/layout/hChevron3"/>
    <dgm:cxn modelId="{555641E4-0690-4FFF-BF77-1285B63B7FEE}" type="presOf" srcId="{7746DE3F-3BE7-494B-9EC1-5B8F2B4E6E5B}" destId="{CD29FBA6-B06F-4499-89F6-16579C2CD440}" srcOrd="0" destOrd="0" presId="urn:microsoft.com/office/officeart/2005/8/layout/hChevron3"/>
    <dgm:cxn modelId="{DC6A69E9-16BE-44A6-8B37-8713044DB074}" type="presOf" srcId="{116C3030-68D8-40D4-8BE6-0CD77FE1419C}" destId="{49FA975C-EDCC-4A57-A4CA-7857EC7FBC67}" srcOrd="0" destOrd="0" presId="urn:microsoft.com/office/officeart/2005/8/layout/hChevron3"/>
    <dgm:cxn modelId="{6C16E4F0-ADA8-4DBE-89DA-2957BABF38EE}" srcId="{7746DE3F-3BE7-494B-9EC1-5B8F2B4E6E5B}" destId="{72C9D61A-E279-4604-BDF7-3899DE925662}" srcOrd="3" destOrd="0" parTransId="{B2DDB831-475E-4186-A13B-944D2A0B5949}" sibTransId="{89353BA3-030E-4F46-ABCB-B6CDD69E6914}"/>
    <dgm:cxn modelId="{F574234A-F2FA-470E-A8FB-2BD7D6F121DE}" type="presParOf" srcId="{CD29FBA6-B06F-4499-89F6-16579C2CD440}" destId="{49FA975C-EDCC-4A57-A4CA-7857EC7FBC67}" srcOrd="0" destOrd="0" presId="urn:microsoft.com/office/officeart/2005/8/layout/hChevron3"/>
    <dgm:cxn modelId="{D850EC45-DDE4-45B4-93CA-1DDA93329FF8}" type="presParOf" srcId="{CD29FBA6-B06F-4499-89F6-16579C2CD440}" destId="{C91ABEBB-A6D6-4A6B-81CC-6A47EFA2DB20}" srcOrd="1" destOrd="0" presId="urn:microsoft.com/office/officeart/2005/8/layout/hChevron3"/>
    <dgm:cxn modelId="{08631F7E-1B78-4C66-A9AF-C6BE637227D4}" type="presParOf" srcId="{CD29FBA6-B06F-4499-89F6-16579C2CD440}" destId="{F81A4E1B-2046-489B-8CB7-7328A4143DDD}" srcOrd="2" destOrd="0" presId="urn:microsoft.com/office/officeart/2005/8/layout/hChevron3"/>
    <dgm:cxn modelId="{6114DD3B-06C2-4693-9040-D90477818669}" type="presParOf" srcId="{CD29FBA6-B06F-4499-89F6-16579C2CD440}" destId="{1FB20DBD-C68C-4DDC-ADF5-70861D5B5B20}" srcOrd="3" destOrd="0" presId="urn:microsoft.com/office/officeart/2005/8/layout/hChevron3"/>
    <dgm:cxn modelId="{0235E9F0-B6F1-4E19-8A68-778129666921}" type="presParOf" srcId="{CD29FBA6-B06F-4499-89F6-16579C2CD440}" destId="{EFA045CE-D496-4A6F-BB4E-7C876CEB6BF3}" srcOrd="4" destOrd="0" presId="urn:microsoft.com/office/officeart/2005/8/layout/hChevron3"/>
    <dgm:cxn modelId="{2120A809-9033-47C4-A9CE-B974C89D8A3D}" type="presParOf" srcId="{CD29FBA6-B06F-4499-89F6-16579C2CD440}" destId="{3CF376E3-AA24-4E30-B35B-BD3ED071E0C3}" srcOrd="5" destOrd="0" presId="urn:microsoft.com/office/officeart/2005/8/layout/hChevron3"/>
    <dgm:cxn modelId="{91A7C497-38C9-4805-9D48-8C4CAB4614DE}" type="presParOf" srcId="{CD29FBA6-B06F-4499-89F6-16579C2CD440}" destId="{F58E61F4-F5E7-4436-ADDF-870CABC7309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46DE3F-3BE7-494B-9EC1-5B8F2B4E6E5B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116C3030-68D8-40D4-8BE6-0CD77FE1419C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</a:p>
      </dgm:t>
    </dgm:pt>
    <dgm:pt modelId="{CE80CCBC-37EA-4FC4-8C99-B6383630AD7D}" type="parTrans" cxnId="{859C3368-579C-4C47-84F4-55B5D64EF1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6316CDC-0B52-4DB3-A10A-3088646C2F7A}" type="sibTrans" cxnId="{859C3368-579C-4C47-84F4-55B5D64EF1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265CD0-E3D1-4375-AC62-AEFE559FCD02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gm:t>
    </dgm:pt>
    <dgm:pt modelId="{E454F846-E81F-4DA5-899E-FCD5C5CAFB1E}" type="parTrans" cxnId="{E1672701-ABC5-47BA-AC51-83ED22EDD8B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912B278-1DF3-457B-B002-115F75BE071F}" type="sibTrans" cxnId="{E1672701-ABC5-47BA-AC51-83ED22EDD8B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3F01D44-D1CC-4322-B700-9DDC1C72BEF0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gm:t>
    </dgm:pt>
    <dgm:pt modelId="{0C2EE5FE-2393-4EBE-A574-3B95D192D070}" type="parTrans" cxnId="{65433AA7-C81E-4CD6-BA16-1023C22E9E0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E455C9-4327-47C8-87EE-86662C504AA8}" type="sibTrans" cxnId="{65433AA7-C81E-4CD6-BA16-1023C22E9E0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2C9D61A-E279-4604-BDF7-3899DE925662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gm:t>
    </dgm:pt>
    <dgm:pt modelId="{B2DDB831-475E-4186-A13B-944D2A0B5949}" type="parTrans" cxnId="{6C16E4F0-ADA8-4DBE-89DA-2957BABF38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9353BA3-030E-4F46-ABCB-B6CDD69E6914}" type="sibTrans" cxnId="{6C16E4F0-ADA8-4DBE-89DA-2957BABF38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D29FBA6-B06F-4499-89F6-16579C2CD440}" type="pres">
      <dgm:prSet presAssocID="{7746DE3F-3BE7-494B-9EC1-5B8F2B4E6E5B}" presName="Name0" presStyleCnt="0">
        <dgm:presLayoutVars>
          <dgm:dir/>
          <dgm:resizeHandles val="exact"/>
        </dgm:presLayoutVars>
      </dgm:prSet>
      <dgm:spPr/>
    </dgm:pt>
    <dgm:pt modelId="{49FA975C-EDCC-4A57-A4CA-7857EC7FBC67}" type="pres">
      <dgm:prSet presAssocID="{116C3030-68D8-40D4-8BE6-0CD77FE1419C}" presName="parTxOnly" presStyleLbl="node1" presStyleIdx="0" presStyleCnt="4">
        <dgm:presLayoutVars>
          <dgm:bulletEnabled val="1"/>
        </dgm:presLayoutVars>
      </dgm:prSet>
      <dgm:spPr/>
    </dgm:pt>
    <dgm:pt modelId="{C91ABEBB-A6D6-4A6B-81CC-6A47EFA2DB20}" type="pres">
      <dgm:prSet presAssocID="{56316CDC-0B52-4DB3-A10A-3088646C2F7A}" presName="parSpace" presStyleCnt="0"/>
      <dgm:spPr/>
    </dgm:pt>
    <dgm:pt modelId="{F81A4E1B-2046-489B-8CB7-7328A4143DDD}" type="pres">
      <dgm:prSet presAssocID="{21265CD0-E3D1-4375-AC62-AEFE559FCD02}" presName="parTxOnly" presStyleLbl="node1" presStyleIdx="1" presStyleCnt="4">
        <dgm:presLayoutVars>
          <dgm:bulletEnabled val="1"/>
        </dgm:presLayoutVars>
      </dgm:prSet>
      <dgm:spPr/>
    </dgm:pt>
    <dgm:pt modelId="{1FB20DBD-C68C-4DDC-ADF5-70861D5B5B20}" type="pres">
      <dgm:prSet presAssocID="{D912B278-1DF3-457B-B002-115F75BE071F}" presName="parSpace" presStyleCnt="0"/>
      <dgm:spPr/>
    </dgm:pt>
    <dgm:pt modelId="{EFA045CE-D496-4A6F-BB4E-7C876CEB6BF3}" type="pres">
      <dgm:prSet presAssocID="{E3F01D44-D1CC-4322-B700-9DDC1C72BEF0}" presName="parTxOnly" presStyleLbl="node1" presStyleIdx="2" presStyleCnt="4">
        <dgm:presLayoutVars>
          <dgm:bulletEnabled val="1"/>
        </dgm:presLayoutVars>
      </dgm:prSet>
      <dgm:spPr/>
    </dgm:pt>
    <dgm:pt modelId="{3CF376E3-AA24-4E30-B35B-BD3ED071E0C3}" type="pres">
      <dgm:prSet presAssocID="{ACE455C9-4327-47C8-87EE-86662C504AA8}" presName="parSpace" presStyleCnt="0"/>
      <dgm:spPr/>
    </dgm:pt>
    <dgm:pt modelId="{F58E61F4-F5E7-4436-ADDF-870CABC7309C}" type="pres">
      <dgm:prSet presAssocID="{72C9D61A-E279-4604-BDF7-3899DE92566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1672701-ABC5-47BA-AC51-83ED22EDD8B9}" srcId="{7746DE3F-3BE7-494B-9EC1-5B8F2B4E6E5B}" destId="{21265CD0-E3D1-4375-AC62-AEFE559FCD02}" srcOrd="1" destOrd="0" parTransId="{E454F846-E81F-4DA5-899E-FCD5C5CAFB1E}" sibTransId="{D912B278-1DF3-457B-B002-115F75BE071F}"/>
    <dgm:cxn modelId="{4C914D0B-81D7-445B-A5CC-F1BF54B5350D}" type="presOf" srcId="{72C9D61A-E279-4604-BDF7-3899DE925662}" destId="{F58E61F4-F5E7-4436-ADDF-870CABC7309C}" srcOrd="0" destOrd="0" presId="urn:microsoft.com/office/officeart/2005/8/layout/hChevron3"/>
    <dgm:cxn modelId="{859C3368-579C-4C47-84F4-55B5D64EF1D2}" srcId="{7746DE3F-3BE7-494B-9EC1-5B8F2B4E6E5B}" destId="{116C3030-68D8-40D4-8BE6-0CD77FE1419C}" srcOrd="0" destOrd="0" parTransId="{CE80CCBC-37EA-4FC4-8C99-B6383630AD7D}" sibTransId="{56316CDC-0B52-4DB3-A10A-3088646C2F7A}"/>
    <dgm:cxn modelId="{83EC56A0-1981-43C9-B670-BB4BD17E8ACD}" type="presOf" srcId="{21265CD0-E3D1-4375-AC62-AEFE559FCD02}" destId="{F81A4E1B-2046-489B-8CB7-7328A4143DDD}" srcOrd="0" destOrd="0" presId="urn:microsoft.com/office/officeart/2005/8/layout/hChevron3"/>
    <dgm:cxn modelId="{F67AA1A6-974E-4659-8CD1-803928EF7BE2}" type="presOf" srcId="{E3F01D44-D1CC-4322-B700-9DDC1C72BEF0}" destId="{EFA045CE-D496-4A6F-BB4E-7C876CEB6BF3}" srcOrd="0" destOrd="0" presId="urn:microsoft.com/office/officeart/2005/8/layout/hChevron3"/>
    <dgm:cxn modelId="{65433AA7-C81E-4CD6-BA16-1023C22E9E02}" srcId="{7746DE3F-3BE7-494B-9EC1-5B8F2B4E6E5B}" destId="{E3F01D44-D1CC-4322-B700-9DDC1C72BEF0}" srcOrd="2" destOrd="0" parTransId="{0C2EE5FE-2393-4EBE-A574-3B95D192D070}" sibTransId="{ACE455C9-4327-47C8-87EE-86662C504AA8}"/>
    <dgm:cxn modelId="{90091EE8-4717-47EF-92D0-36E142458A46}" type="presOf" srcId="{7746DE3F-3BE7-494B-9EC1-5B8F2B4E6E5B}" destId="{CD29FBA6-B06F-4499-89F6-16579C2CD440}" srcOrd="0" destOrd="0" presId="urn:microsoft.com/office/officeart/2005/8/layout/hChevron3"/>
    <dgm:cxn modelId="{441B1AEE-1270-4C6D-BA7D-4DD3BE4CA59D}" type="presOf" srcId="{116C3030-68D8-40D4-8BE6-0CD77FE1419C}" destId="{49FA975C-EDCC-4A57-A4CA-7857EC7FBC67}" srcOrd="0" destOrd="0" presId="urn:microsoft.com/office/officeart/2005/8/layout/hChevron3"/>
    <dgm:cxn modelId="{6C16E4F0-ADA8-4DBE-89DA-2957BABF38EE}" srcId="{7746DE3F-3BE7-494B-9EC1-5B8F2B4E6E5B}" destId="{72C9D61A-E279-4604-BDF7-3899DE925662}" srcOrd="3" destOrd="0" parTransId="{B2DDB831-475E-4186-A13B-944D2A0B5949}" sibTransId="{89353BA3-030E-4F46-ABCB-B6CDD69E6914}"/>
    <dgm:cxn modelId="{E8E3CB58-F5B2-42EA-A4E8-E133BBDD50BC}" type="presParOf" srcId="{CD29FBA6-B06F-4499-89F6-16579C2CD440}" destId="{49FA975C-EDCC-4A57-A4CA-7857EC7FBC67}" srcOrd="0" destOrd="0" presId="urn:microsoft.com/office/officeart/2005/8/layout/hChevron3"/>
    <dgm:cxn modelId="{4D0F4B49-CF45-4857-B4FF-D3684C1B3A16}" type="presParOf" srcId="{CD29FBA6-B06F-4499-89F6-16579C2CD440}" destId="{C91ABEBB-A6D6-4A6B-81CC-6A47EFA2DB20}" srcOrd="1" destOrd="0" presId="urn:microsoft.com/office/officeart/2005/8/layout/hChevron3"/>
    <dgm:cxn modelId="{DF092A28-CD0B-42B4-9933-E49869BB08E2}" type="presParOf" srcId="{CD29FBA6-B06F-4499-89F6-16579C2CD440}" destId="{F81A4E1B-2046-489B-8CB7-7328A4143DDD}" srcOrd="2" destOrd="0" presId="urn:microsoft.com/office/officeart/2005/8/layout/hChevron3"/>
    <dgm:cxn modelId="{49C31E6F-AC4C-4473-9DFA-DAC739EAC5CD}" type="presParOf" srcId="{CD29FBA6-B06F-4499-89F6-16579C2CD440}" destId="{1FB20DBD-C68C-4DDC-ADF5-70861D5B5B20}" srcOrd="3" destOrd="0" presId="urn:microsoft.com/office/officeart/2005/8/layout/hChevron3"/>
    <dgm:cxn modelId="{338A1F84-943D-45F4-86A1-F97CA40FC223}" type="presParOf" srcId="{CD29FBA6-B06F-4499-89F6-16579C2CD440}" destId="{EFA045CE-D496-4A6F-BB4E-7C876CEB6BF3}" srcOrd="4" destOrd="0" presId="urn:microsoft.com/office/officeart/2005/8/layout/hChevron3"/>
    <dgm:cxn modelId="{7D77DA92-E455-4BCB-BFAF-ECE1A8709169}" type="presParOf" srcId="{CD29FBA6-B06F-4499-89F6-16579C2CD440}" destId="{3CF376E3-AA24-4E30-B35B-BD3ED071E0C3}" srcOrd="5" destOrd="0" presId="urn:microsoft.com/office/officeart/2005/8/layout/hChevron3"/>
    <dgm:cxn modelId="{7544FD8D-E2B7-4B1B-9155-929DB83FBD87}" type="presParOf" srcId="{CD29FBA6-B06F-4499-89F6-16579C2CD440}" destId="{F58E61F4-F5E7-4436-ADDF-870CABC7309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46DE3F-3BE7-494B-9EC1-5B8F2B4E6E5B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116C3030-68D8-40D4-8BE6-0CD77FE1419C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</a:p>
      </dgm:t>
    </dgm:pt>
    <dgm:pt modelId="{CE80CCBC-37EA-4FC4-8C99-B6383630AD7D}" type="parTrans" cxnId="{859C3368-579C-4C47-84F4-55B5D64EF1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6316CDC-0B52-4DB3-A10A-3088646C2F7A}" type="sibTrans" cxnId="{859C3368-579C-4C47-84F4-55B5D64EF1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265CD0-E3D1-4375-AC62-AEFE559FCD02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gm:t>
    </dgm:pt>
    <dgm:pt modelId="{E454F846-E81F-4DA5-899E-FCD5C5CAFB1E}" type="parTrans" cxnId="{E1672701-ABC5-47BA-AC51-83ED22EDD8B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912B278-1DF3-457B-B002-115F75BE071F}" type="sibTrans" cxnId="{E1672701-ABC5-47BA-AC51-83ED22EDD8B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3F01D44-D1CC-4322-B700-9DDC1C72BEF0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gm:t>
    </dgm:pt>
    <dgm:pt modelId="{0C2EE5FE-2393-4EBE-A574-3B95D192D070}" type="parTrans" cxnId="{65433AA7-C81E-4CD6-BA16-1023C22E9E0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E455C9-4327-47C8-87EE-86662C504AA8}" type="sibTrans" cxnId="{65433AA7-C81E-4CD6-BA16-1023C22E9E0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2C9D61A-E279-4604-BDF7-3899DE925662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gm:t>
    </dgm:pt>
    <dgm:pt modelId="{B2DDB831-475E-4186-A13B-944D2A0B5949}" type="parTrans" cxnId="{6C16E4F0-ADA8-4DBE-89DA-2957BABF38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9353BA3-030E-4F46-ABCB-B6CDD69E6914}" type="sibTrans" cxnId="{6C16E4F0-ADA8-4DBE-89DA-2957BABF38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D29FBA6-B06F-4499-89F6-16579C2CD440}" type="pres">
      <dgm:prSet presAssocID="{7746DE3F-3BE7-494B-9EC1-5B8F2B4E6E5B}" presName="Name0" presStyleCnt="0">
        <dgm:presLayoutVars>
          <dgm:dir/>
          <dgm:resizeHandles val="exact"/>
        </dgm:presLayoutVars>
      </dgm:prSet>
      <dgm:spPr/>
    </dgm:pt>
    <dgm:pt modelId="{49FA975C-EDCC-4A57-A4CA-7857EC7FBC67}" type="pres">
      <dgm:prSet presAssocID="{116C3030-68D8-40D4-8BE6-0CD77FE1419C}" presName="parTxOnly" presStyleLbl="node1" presStyleIdx="0" presStyleCnt="4">
        <dgm:presLayoutVars>
          <dgm:bulletEnabled val="1"/>
        </dgm:presLayoutVars>
      </dgm:prSet>
      <dgm:spPr/>
    </dgm:pt>
    <dgm:pt modelId="{C91ABEBB-A6D6-4A6B-81CC-6A47EFA2DB20}" type="pres">
      <dgm:prSet presAssocID="{56316CDC-0B52-4DB3-A10A-3088646C2F7A}" presName="parSpace" presStyleCnt="0"/>
      <dgm:spPr/>
    </dgm:pt>
    <dgm:pt modelId="{F81A4E1B-2046-489B-8CB7-7328A4143DDD}" type="pres">
      <dgm:prSet presAssocID="{21265CD0-E3D1-4375-AC62-AEFE559FCD02}" presName="parTxOnly" presStyleLbl="node1" presStyleIdx="1" presStyleCnt="4">
        <dgm:presLayoutVars>
          <dgm:bulletEnabled val="1"/>
        </dgm:presLayoutVars>
      </dgm:prSet>
      <dgm:spPr/>
    </dgm:pt>
    <dgm:pt modelId="{1FB20DBD-C68C-4DDC-ADF5-70861D5B5B20}" type="pres">
      <dgm:prSet presAssocID="{D912B278-1DF3-457B-B002-115F75BE071F}" presName="parSpace" presStyleCnt="0"/>
      <dgm:spPr/>
    </dgm:pt>
    <dgm:pt modelId="{EFA045CE-D496-4A6F-BB4E-7C876CEB6BF3}" type="pres">
      <dgm:prSet presAssocID="{E3F01D44-D1CC-4322-B700-9DDC1C72BEF0}" presName="parTxOnly" presStyleLbl="node1" presStyleIdx="2" presStyleCnt="4">
        <dgm:presLayoutVars>
          <dgm:bulletEnabled val="1"/>
        </dgm:presLayoutVars>
      </dgm:prSet>
      <dgm:spPr/>
    </dgm:pt>
    <dgm:pt modelId="{3CF376E3-AA24-4E30-B35B-BD3ED071E0C3}" type="pres">
      <dgm:prSet presAssocID="{ACE455C9-4327-47C8-87EE-86662C504AA8}" presName="parSpace" presStyleCnt="0"/>
      <dgm:spPr/>
    </dgm:pt>
    <dgm:pt modelId="{F58E61F4-F5E7-4436-ADDF-870CABC7309C}" type="pres">
      <dgm:prSet presAssocID="{72C9D61A-E279-4604-BDF7-3899DE92566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1672701-ABC5-47BA-AC51-83ED22EDD8B9}" srcId="{7746DE3F-3BE7-494B-9EC1-5B8F2B4E6E5B}" destId="{21265CD0-E3D1-4375-AC62-AEFE559FCD02}" srcOrd="1" destOrd="0" parTransId="{E454F846-E81F-4DA5-899E-FCD5C5CAFB1E}" sibTransId="{D912B278-1DF3-457B-B002-115F75BE071F}"/>
    <dgm:cxn modelId="{450AFA5C-A4BF-43DF-9591-20D4E9096E6B}" type="presOf" srcId="{21265CD0-E3D1-4375-AC62-AEFE559FCD02}" destId="{F81A4E1B-2046-489B-8CB7-7328A4143DDD}" srcOrd="0" destOrd="0" presId="urn:microsoft.com/office/officeart/2005/8/layout/hChevron3"/>
    <dgm:cxn modelId="{46D5FA5E-641A-49E9-B14C-1C8373022CED}" type="presOf" srcId="{72C9D61A-E279-4604-BDF7-3899DE925662}" destId="{F58E61F4-F5E7-4436-ADDF-870CABC7309C}" srcOrd="0" destOrd="0" presId="urn:microsoft.com/office/officeart/2005/8/layout/hChevron3"/>
    <dgm:cxn modelId="{859C3368-579C-4C47-84F4-55B5D64EF1D2}" srcId="{7746DE3F-3BE7-494B-9EC1-5B8F2B4E6E5B}" destId="{116C3030-68D8-40D4-8BE6-0CD77FE1419C}" srcOrd="0" destOrd="0" parTransId="{CE80CCBC-37EA-4FC4-8C99-B6383630AD7D}" sibTransId="{56316CDC-0B52-4DB3-A10A-3088646C2F7A}"/>
    <dgm:cxn modelId="{E74DA84B-165B-400F-8B6E-167F88B1FCD6}" type="presOf" srcId="{116C3030-68D8-40D4-8BE6-0CD77FE1419C}" destId="{49FA975C-EDCC-4A57-A4CA-7857EC7FBC67}" srcOrd="0" destOrd="0" presId="urn:microsoft.com/office/officeart/2005/8/layout/hChevron3"/>
    <dgm:cxn modelId="{84204983-A025-4A4F-9B77-ED0909A58FBE}" type="presOf" srcId="{7746DE3F-3BE7-494B-9EC1-5B8F2B4E6E5B}" destId="{CD29FBA6-B06F-4499-89F6-16579C2CD440}" srcOrd="0" destOrd="0" presId="urn:microsoft.com/office/officeart/2005/8/layout/hChevron3"/>
    <dgm:cxn modelId="{65433AA7-C81E-4CD6-BA16-1023C22E9E02}" srcId="{7746DE3F-3BE7-494B-9EC1-5B8F2B4E6E5B}" destId="{E3F01D44-D1CC-4322-B700-9DDC1C72BEF0}" srcOrd="2" destOrd="0" parTransId="{0C2EE5FE-2393-4EBE-A574-3B95D192D070}" sibTransId="{ACE455C9-4327-47C8-87EE-86662C504AA8}"/>
    <dgm:cxn modelId="{C9E7E2EB-2020-4327-ACDF-BE2E83770339}" type="presOf" srcId="{E3F01D44-D1CC-4322-B700-9DDC1C72BEF0}" destId="{EFA045CE-D496-4A6F-BB4E-7C876CEB6BF3}" srcOrd="0" destOrd="0" presId="urn:microsoft.com/office/officeart/2005/8/layout/hChevron3"/>
    <dgm:cxn modelId="{6C16E4F0-ADA8-4DBE-89DA-2957BABF38EE}" srcId="{7746DE3F-3BE7-494B-9EC1-5B8F2B4E6E5B}" destId="{72C9D61A-E279-4604-BDF7-3899DE925662}" srcOrd="3" destOrd="0" parTransId="{B2DDB831-475E-4186-A13B-944D2A0B5949}" sibTransId="{89353BA3-030E-4F46-ABCB-B6CDD69E6914}"/>
    <dgm:cxn modelId="{6A9F4401-0862-43E7-8376-ED18E3386C1D}" type="presParOf" srcId="{CD29FBA6-B06F-4499-89F6-16579C2CD440}" destId="{49FA975C-EDCC-4A57-A4CA-7857EC7FBC67}" srcOrd="0" destOrd="0" presId="urn:microsoft.com/office/officeart/2005/8/layout/hChevron3"/>
    <dgm:cxn modelId="{FF10E138-A21E-4253-82B0-3C0EDA1C4EAE}" type="presParOf" srcId="{CD29FBA6-B06F-4499-89F6-16579C2CD440}" destId="{C91ABEBB-A6D6-4A6B-81CC-6A47EFA2DB20}" srcOrd="1" destOrd="0" presId="urn:microsoft.com/office/officeart/2005/8/layout/hChevron3"/>
    <dgm:cxn modelId="{9D93392D-9FA3-4F27-A87A-C497F0401EE1}" type="presParOf" srcId="{CD29FBA6-B06F-4499-89F6-16579C2CD440}" destId="{F81A4E1B-2046-489B-8CB7-7328A4143DDD}" srcOrd="2" destOrd="0" presId="urn:microsoft.com/office/officeart/2005/8/layout/hChevron3"/>
    <dgm:cxn modelId="{070C62A2-612A-4B98-B1C6-37553596FFC1}" type="presParOf" srcId="{CD29FBA6-B06F-4499-89F6-16579C2CD440}" destId="{1FB20DBD-C68C-4DDC-ADF5-70861D5B5B20}" srcOrd="3" destOrd="0" presId="urn:microsoft.com/office/officeart/2005/8/layout/hChevron3"/>
    <dgm:cxn modelId="{7BE5F09F-CAB3-4485-8ACC-737A59FD673D}" type="presParOf" srcId="{CD29FBA6-B06F-4499-89F6-16579C2CD440}" destId="{EFA045CE-D496-4A6F-BB4E-7C876CEB6BF3}" srcOrd="4" destOrd="0" presId="urn:microsoft.com/office/officeart/2005/8/layout/hChevron3"/>
    <dgm:cxn modelId="{9AF4E516-7834-4A86-AE7A-87FDF5C31B46}" type="presParOf" srcId="{CD29FBA6-B06F-4499-89F6-16579C2CD440}" destId="{3CF376E3-AA24-4E30-B35B-BD3ED071E0C3}" srcOrd="5" destOrd="0" presId="urn:microsoft.com/office/officeart/2005/8/layout/hChevron3"/>
    <dgm:cxn modelId="{721E45D2-8ACC-42E7-BE1B-A1E6E2AF79A1}" type="presParOf" srcId="{CD29FBA6-B06F-4499-89F6-16579C2CD440}" destId="{F58E61F4-F5E7-4436-ADDF-870CABC7309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46DE3F-3BE7-494B-9EC1-5B8F2B4E6E5B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116C3030-68D8-40D4-8BE6-0CD77FE1419C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</a:p>
      </dgm:t>
    </dgm:pt>
    <dgm:pt modelId="{CE80CCBC-37EA-4FC4-8C99-B6383630AD7D}" type="parTrans" cxnId="{859C3368-579C-4C47-84F4-55B5D64EF1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6316CDC-0B52-4DB3-A10A-3088646C2F7A}" type="sibTrans" cxnId="{859C3368-579C-4C47-84F4-55B5D64EF1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265CD0-E3D1-4375-AC62-AEFE559FCD02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gm:t>
    </dgm:pt>
    <dgm:pt modelId="{E454F846-E81F-4DA5-899E-FCD5C5CAFB1E}" type="parTrans" cxnId="{E1672701-ABC5-47BA-AC51-83ED22EDD8B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912B278-1DF3-457B-B002-115F75BE071F}" type="sibTrans" cxnId="{E1672701-ABC5-47BA-AC51-83ED22EDD8B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3F01D44-D1CC-4322-B700-9DDC1C72BEF0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gm:t>
    </dgm:pt>
    <dgm:pt modelId="{0C2EE5FE-2393-4EBE-A574-3B95D192D070}" type="parTrans" cxnId="{65433AA7-C81E-4CD6-BA16-1023C22E9E0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E455C9-4327-47C8-87EE-86662C504AA8}" type="sibTrans" cxnId="{65433AA7-C81E-4CD6-BA16-1023C22E9E0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2C9D61A-E279-4604-BDF7-3899DE925662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gm:t>
    </dgm:pt>
    <dgm:pt modelId="{B2DDB831-475E-4186-A13B-944D2A0B5949}" type="parTrans" cxnId="{6C16E4F0-ADA8-4DBE-89DA-2957BABF38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9353BA3-030E-4F46-ABCB-B6CDD69E6914}" type="sibTrans" cxnId="{6C16E4F0-ADA8-4DBE-89DA-2957BABF38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D29FBA6-B06F-4499-89F6-16579C2CD440}" type="pres">
      <dgm:prSet presAssocID="{7746DE3F-3BE7-494B-9EC1-5B8F2B4E6E5B}" presName="Name0" presStyleCnt="0">
        <dgm:presLayoutVars>
          <dgm:dir/>
          <dgm:resizeHandles val="exact"/>
        </dgm:presLayoutVars>
      </dgm:prSet>
      <dgm:spPr/>
    </dgm:pt>
    <dgm:pt modelId="{49FA975C-EDCC-4A57-A4CA-7857EC7FBC67}" type="pres">
      <dgm:prSet presAssocID="{116C3030-68D8-40D4-8BE6-0CD77FE1419C}" presName="parTxOnly" presStyleLbl="node1" presStyleIdx="0" presStyleCnt="4">
        <dgm:presLayoutVars>
          <dgm:bulletEnabled val="1"/>
        </dgm:presLayoutVars>
      </dgm:prSet>
      <dgm:spPr/>
    </dgm:pt>
    <dgm:pt modelId="{C91ABEBB-A6D6-4A6B-81CC-6A47EFA2DB20}" type="pres">
      <dgm:prSet presAssocID="{56316CDC-0B52-4DB3-A10A-3088646C2F7A}" presName="parSpace" presStyleCnt="0"/>
      <dgm:spPr/>
    </dgm:pt>
    <dgm:pt modelId="{F81A4E1B-2046-489B-8CB7-7328A4143DDD}" type="pres">
      <dgm:prSet presAssocID="{21265CD0-E3D1-4375-AC62-AEFE559FCD02}" presName="parTxOnly" presStyleLbl="node1" presStyleIdx="1" presStyleCnt="4">
        <dgm:presLayoutVars>
          <dgm:bulletEnabled val="1"/>
        </dgm:presLayoutVars>
      </dgm:prSet>
      <dgm:spPr/>
    </dgm:pt>
    <dgm:pt modelId="{1FB20DBD-C68C-4DDC-ADF5-70861D5B5B20}" type="pres">
      <dgm:prSet presAssocID="{D912B278-1DF3-457B-B002-115F75BE071F}" presName="parSpace" presStyleCnt="0"/>
      <dgm:spPr/>
    </dgm:pt>
    <dgm:pt modelId="{EFA045CE-D496-4A6F-BB4E-7C876CEB6BF3}" type="pres">
      <dgm:prSet presAssocID="{E3F01D44-D1CC-4322-B700-9DDC1C72BEF0}" presName="parTxOnly" presStyleLbl="node1" presStyleIdx="2" presStyleCnt="4">
        <dgm:presLayoutVars>
          <dgm:bulletEnabled val="1"/>
        </dgm:presLayoutVars>
      </dgm:prSet>
      <dgm:spPr/>
    </dgm:pt>
    <dgm:pt modelId="{3CF376E3-AA24-4E30-B35B-BD3ED071E0C3}" type="pres">
      <dgm:prSet presAssocID="{ACE455C9-4327-47C8-87EE-86662C504AA8}" presName="parSpace" presStyleCnt="0"/>
      <dgm:spPr/>
    </dgm:pt>
    <dgm:pt modelId="{F58E61F4-F5E7-4436-ADDF-870CABC7309C}" type="pres">
      <dgm:prSet presAssocID="{72C9D61A-E279-4604-BDF7-3899DE92566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1672701-ABC5-47BA-AC51-83ED22EDD8B9}" srcId="{7746DE3F-3BE7-494B-9EC1-5B8F2B4E6E5B}" destId="{21265CD0-E3D1-4375-AC62-AEFE559FCD02}" srcOrd="1" destOrd="0" parTransId="{E454F846-E81F-4DA5-899E-FCD5C5CAFB1E}" sibTransId="{D912B278-1DF3-457B-B002-115F75BE071F}"/>
    <dgm:cxn modelId="{4270C629-69FA-4D80-BA95-CBB0AFEBAF89}" type="presOf" srcId="{E3F01D44-D1CC-4322-B700-9DDC1C72BEF0}" destId="{EFA045CE-D496-4A6F-BB4E-7C876CEB6BF3}" srcOrd="0" destOrd="0" presId="urn:microsoft.com/office/officeart/2005/8/layout/hChevron3"/>
    <dgm:cxn modelId="{4B1D9F5D-1BA4-431F-9C67-A29FC1B6B315}" type="presOf" srcId="{7746DE3F-3BE7-494B-9EC1-5B8F2B4E6E5B}" destId="{CD29FBA6-B06F-4499-89F6-16579C2CD440}" srcOrd="0" destOrd="0" presId="urn:microsoft.com/office/officeart/2005/8/layout/hChevron3"/>
    <dgm:cxn modelId="{859C3368-579C-4C47-84F4-55B5D64EF1D2}" srcId="{7746DE3F-3BE7-494B-9EC1-5B8F2B4E6E5B}" destId="{116C3030-68D8-40D4-8BE6-0CD77FE1419C}" srcOrd="0" destOrd="0" parTransId="{CE80CCBC-37EA-4FC4-8C99-B6383630AD7D}" sibTransId="{56316CDC-0B52-4DB3-A10A-3088646C2F7A}"/>
    <dgm:cxn modelId="{9B57829F-BEE2-476D-9091-9F82EACDD528}" type="presOf" srcId="{21265CD0-E3D1-4375-AC62-AEFE559FCD02}" destId="{F81A4E1B-2046-489B-8CB7-7328A4143DDD}" srcOrd="0" destOrd="0" presId="urn:microsoft.com/office/officeart/2005/8/layout/hChevron3"/>
    <dgm:cxn modelId="{4EE6A6A1-2B14-41A2-B8F7-7B2792078C57}" type="presOf" srcId="{72C9D61A-E279-4604-BDF7-3899DE925662}" destId="{F58E61F4-F5E7-4436-ADDF-870CABC7309C}" srcOrd="0" destOrd="0" presId="urn:microsoft.com/office/officeart/2005/8/layout/hChevron3"/>
    <dgm:cxn modelId="{65433AA7-C81E-4CD6-BA16-1023C22E9E02}" srcId="{7746DE3F-3BE7-494B-9EC1-5B8F2B4E6E5B}" destId="{E3F01D44-D1CC-4322-B700-9DDC1C72BEF0}" srcOrd="2" destOrd="0" parTransId="{0C2EE5FE-2393-4EBE-A574-3B95D192D070}" sibTransId="{ACE455C9-4327-47C8-87EE-86662C504AA8}"/>
    <dgm:cxn modelId="{A92C69DE-CB68-41CC-99D0-CD20BE8C386F}" type="presOf" srcId="{116C3030-68D8-40D4-8BE6-0CD77FE1419C}" destId="{49FA975C-EDCC-4A57-A4CA-7857EC7FBC67}" srcOrd="0" destOrd="0" presId="urn:microsoft.com/office/officeart/2005/8/layout/hChevron3"/>
    <dgm:cxn modelId="{6C16E4F0-ADA8-4DBE-89DA-2957BABF38EE}" srcId="{7746DE3F-3BE7-494B-9EC1-5B8F2B4E6E5B}" destId="{72C9D61A-E279-4604-BDF7-3899DE925662}" srcOrd="3" destOrd="0" parTransId="{B2DDB831-475E-4186-A13B-944D2A0B5949}" sibTransId="{89353BA3-030E-4F46-ABCB-B6CDD69E6914}"/>
    <dgm:cxn modelId="{ED738D47-723A-46C9-ACC7-85CF6D9C4655}" type="presParOf" srcId="{CD29FBA6-B06F-4499-89F6-16579C2CD440}" destId="{49FA975C-EDCC-4A57-A4CA-7857EC7FBC67}" srcOrd="0" destOrd="0" presId="urn:microsoft.com/office/officeart/2005/8/layout/hChevron3"/>
    <dgm:cxn modelId="{C8FAF0ED-4BF0-45C6-832A-BEDB8DE1E06F}" type="presParOf" srcId="{CD29FBA6-B06F-4499-89F6-16579C2CD440}" destId="{C91ABEBB-A6D6-4A6B-81CC-6A47EFA2DB20}" srcOrd="1" destOrd="0" presId="urn:microsoft.com/office/officeart/2005/8/layout/hChevron3"/>
    <dgm:cxn modelId="{BE0B1F17-82B8-4B94-BF38-FAEEBEC703F1}" type="presParOf" srcId="{CD29FBA6-B06F-4499-89F6-16579C2CD440}" destId="{F81A4E1B-2046-489B-8CB7-7328A4143DDD}" srcOrd="2" destOrd="0" presId="urn:microsoft.com/office/officeart/2005/8/layout/hChevron3"/>
    <dgm:cxn modelId="{1F2F7C26-0FCC-4F71-B797-290E889F27E4}" type="presParOf" srcId="{CD29FBA6-B06F-4499-89F6-16579C2CD440}" destId="{1FB20DBD-C68C-4DDC-ADF5-70861D5B5B20}" srcOrd="3" destOrd="0" presId="urn:microsoft.com/office/officeart/2005/8/layout/hChevron3"/>
    <dgm:cxn modelId="{1F87ECDE-4518-459A-A549-4A7072A0B3CB}" type="presParOf" srcId="{CD29FBA6-B06F-4499-89F6-16579C2CD440}" destId="{EFA045CE-D496-4A6F-BB4E-7C876CEB6BF3}" srcOrd="4" destOrd="0" presId="urn:microsoft.com/office/officeart/2005/8/layout/hChevron3"/>
    <dgm:cxn modelId="{A95A32A9-6429-425F-8224-26192CC74142}" type="presParOf" srcId="{CD29FBA6-B06F-4499-89F6-16579C2CD440}" destId="{3CF376E3-AA24-4E30-B35B-BD3ED071E0C3}" srcOrd="5" destOrd="0" presId="urn:microsoft.com/office/officeart/2005/8/layout/hChevron3"/>
    <dgm:cxn modelId="{CCB607B1-6C22-4D82-81D0-7077ECB62E10}" type="presParOf" srcId="{CD29FBA6-B06F-4499-89F6-16579C2CD440}" destId="{F58E61F4-F5E7-4436-ADDF-870CABC7309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0AC695-A3E1-495C-866D-EB8D7EA8F9E4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9B7BE67-D026-4EE6-AFE4-C83E7E1ED4E1}">
      <dgm:prSet phldrT="[文本]" custT="1"/>
      <dgm:spPr/>
      <dgm:t>
        <a:bodyPr/>
        <a:lstStyle/>
        <a:p>
          <a:r>
            <a:rPr lang="zh-CN" altLang="en-US" sz="2400" dirty="0"/>
            <a:t>分析阶段</a:t>
          </a:r>
        </a:p>
      </dgm:t>
    </dgm:pt>
    <dgm:pt modelId="{235A5707-9396-48B1-B614-760985F97AD1}" type="parTrans" cxnId="{312E9CA7-B52C-4698-A337-185FB9D93167}">
      <dgm:prSet/>
      <dgm:spPr/>
      <dgm:t>
        <a:bodyPr/>
        <a:lstStyle/>
        <a:p>
          <a:endParaRPr lang="zh-CN" altLang="en-US" sz="2000"/>
        </a:p>
      </dgm:t>
    </dgm:pt>
    <dgm:pt modelId="{9FAFD94B-E754-4297-A60D-344C3555A460}" type="sibTrans" cxnId="{312E9CA7-B52C-4698-A337-185FB9D93167}">
      <dgm:prSet/>
      <dgm:spPr/>
      <dgm:t>
        <a:bodyPr/>
        <a:lstStyle/>
        <a:p>
          <a:endParaRPr lang="zh-CN" altLang="en-US" sz="2000"/>
        </a:p>
      </dgm:t>
    </dgm:pt>
    <dgm:pt modelId="{F0B02B01-FEF3-406A-B1A0-3A527E842973}">
      <dgm:prSet phldrT="[文本]" custT="1"/>
      <dgm:spPr/>
      <dgm:t>
        <a:bodyPr/>
        <a:lstStyle/>
        <a:p>
          <a:r>
            <a:rPr lang="zh-CN" altLang="en-US" sz="1600" dirty="0"/>
            <a:t>功能整理</a:t>
          </a:r>
        </a:p>
      </dgm:t>
    </dgm:pt>
    <dgm:pt modelId="{75BA7404-382F-4A2D-A037-49A430A65C51}" type="parTrans" cxnId="{165E2063-2645-4D50-B363-265342AD334F}">
      <dgm:prSet/>
      <dgm:spPr/>
      <dgm:t>
        <a:bodyPr/>
        <a:lstStyle/>
        <a:p>
          <a:endParaRPr lang="zh-CN" altLang="en-US" sz="2000"/>
        </a:p>
      </dgm:t>
    </dgm:pt>
    <dgm:pt modelId="{E3AFBEB3-F86C-4A9D-9F1B-85A5ABBC895F}" type="sibTrans" cxnId="{165E2063-2645-4D50-B363-265342AD334F}">
      <dgm:prSet/>
      <dgm:spPr/>
      <dgm:t>
        <a:bodyPr/>
        <a:lstStyle/>
        <a:p>
          <a:endParaRPr lang="zh-CN" altLang="en-US" sz="2000"/>
        </a:p>
      </dgm:t>
    </dgm:pt>
    <dgm:pt modelId="{7CEC8AB5-6009-4D8E-9215-DCB324B09CDB}">
      <dgm:prSet phldrT="[文本]" custT="1"/>
      <dgm:spPr/>
      <dgm:t>
        <a:bodyPr/>
        <a:lstStyle/>
        <a:p>
          <a:r>
            <a:rPr lang="zh-CN" altLang="en-US" sz="1600" dirty="0"/>
            <a:t>功能评价</a:t>
          </a:r>
        </a:p>
      </dgm:t>
    </dgm:pt>
    <dgm:pt modelId="{21B12F26-AB89-46CF-A279-1F9A0CCAEDDE}" type="parTrans" cxnId="{2E24F80D-406D-4D47-B243-74C4F960A83E}">
      <dgm:prSet/>
      <dgm:spPr/>
      <dgm:t>
        <a:bodyPr/>
        <a:lstStyle/>
        <a:p>
          <a:endParaRPr lang="zh-CN" altLang="en-US" sz="2000"/>
        </a:p>
      </dgm:t>
    </dgm:pt>
    <dgm:pt modelId="{968EBBBA-D85C-4856-B560-C4C40191C06C}" type="sibTrans" cxnId="{2E24F80D-406D-4D47-B243-74C4F960A83E}">
      <dgm:prSet/>
      <dgm:spPr/>
      <dgm:t>
        <a:bodyPr/>
        <a:lstStyle/>
        <a:p>
          <a:endParaRPr lang="zh-CN" altLang="en-US" sz="2000"/>
        </a:p>
      </dgm:t>
    </dgm:pt>
    <dgm:pt modelId="{C7B9C12A-C575-4B0E-9710-717050E99382}">
      <dgm:prSet phldrT="[文本]" custT="1"/>
      <dgm:spPr/>
      <dgm:t>
        <a:bodyPr/>
        <a:lstStyle/>
        <a:p>
          <a:r>
            <a:rPr lang="en-US" altLang="zh-CN" sz="1600" dirty="0"/>
            <a:t>Yes</a:t>
          </a:r>
          <a:endParaRPr lang="zh-CN" altLang="en-US" sz="1600" dirty="0"/>
        </a:p>
      </dgm:t>
    </dgm:pt>
    <dgm:pt modelId="{BB01ED57-D81C-4B86-A09A-AD550585654A}" type="parTrans" cxnId="{6A3171F2-0519-401D-82FD-D0B9777F66C8}">
      <dgm:prSet/>
      <dgm:spPr/>
      <dgm:t>
        <a:bodyPr/>
        <a:lstStyle/>
        <a:p>
          <a:endParaRPr lang="zh-CN" altLang="en-US" sz="2000"/>
        </a:p>
      </dgm:t>
    </dgm:pt>
    <dgm:pt modelId="{136D11E3-F71F-45FE-9049-1E0EEE4D2C02}" type="sibTrans" cxnId="{6A3171F2-0519-401D-82FD-D0B9777F66C8}">
      <dgm:prSet/>
      <dgm:spPr/>
      <dgm:t>
        <a:bodyPr/>
        <a:lstStyle/>
        <a:p>
          <a:endParaRPr lang="zh-CN" altLang="en-US" sz="2000"/>
        </a:p>
      </dgm:t>
    </dgm:pt>
    <dgm:pt modelId="{AEEE0D8B-30AB-40CE-8BAF-FF224E1A002C}">
      <dgm:prSet phldrT="[文本]" custT="1"/>
      <dgm:spPr/>
      <dgm:t>
        <a:bodyPr/>
        <a:lstStyle/>
        <a:p>
          <a:r>
            <a:rPr lang="zh-CN" altLang="en-US" sz="1600" dirty="0"/>
            <a:t>功能定义</a:t>
          </a:r>
        </a:p>
      </dgm:t>
    </dgm:pt>
    <dgm:pt modelId="{A5C76269-056E-4F8B-AD10-B6858F49FA7A}" type="parTrans" cxnId="{86DA19DF-6E8C-425B-970B-CCF6A70FDE89}">
      <dgm:prSet/>
      <dgm:spPr/>
      <dgm:t>
        <a:bodyPr/>
        <a:lstStyle/>
        <a:p>
          <a:endParaRPr lang="zh-CN" altLang="en-US" sz="2000"/>
        </a:p>
      </dgm:t>
    </dgm:pt>
    <dgm:pt modelId="{6D0F2E13-A328-4DCF-8448-438791E58780}" type="sibTrans" cxnId="{86DA19DF-6E8C-425B-970B-CCF6A70FDE89}">
      <dgm:prSet/>
      <dgm:spPr/>
      <dgm:t>
        <a:bodyPr/>
        <a:lstStyle/>
        <a:p>
          <a:endParaRPr lang="zh-CN" altLang="en-US" sz="2000"/>
        </a:p>
      </dgm:t>
    </dgm:pt>
    <dgm:pt modelId="{299051A2-96A9-43EC-ACD8-709673C29E08}" type="pres">
      <dgm:prSet presAssocID="{810AC695-A3E1-495C-866D-EB8D7EA8F9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C9AAC68-5CD6-4E33-955E-8143E56046E8}" type="pres">
      <dgm:prSet presAssocID="{69B7BE67-D026-4EE6-AFE4-C83E7E1ED4E1}" presName="centerShape" presStyleLbl="node0" presStyleIdx="0" presStyleCnt="1" custScaleX="111158"/>
      <dgm:spPr/>
    </dgm:pt>
    <dgm:pt modelId="{2F2A4F64-0A29-4374-9646-9BEEBD811BE2}" type="pres">
      <dgm:prSet presAssocID="{F0B02B01-FEF3-406A-B1A0-3A527E842973}" presName="node" presStyleLbl="node1" presStyleIdx="0" presStyleCnt="4">
        <dgm:presLayoutVars>
          <dgm:bulletEnabled val="1"/>
        </dgm:presLayoutVars>
      </dgm:prSet>
      <dgm:spPr/>
    </dgm:pt>
    <dgm:pt modelId="{FB80627C-FD41-4F14-9473-BDC854F1FFA3}" type="pres">
      <dgm:prSet presAssocID="{F0B02B01-FEF3-406A-B1A0-3A527E842973}" presName="dummy" presStyleCnt="0"/>
      <dgm:spPr/>
    </dgm:pt>
    <dgm:pt modelId="{EA8A9B9C-9A39-498C-BCD1-613E598A9932}" type="pres">
      <dgm:prSet presAssocID="{E3AFBEB3-F86C-4A9D-9F1B-85A5ABBC895F}" presName="sibTrans" presStyleLbl="sibTrans2D1" presStyleIdx="0" presStyleCnt="4"/>
      <dgm:spPr/>
    </dgm:pt>
    <dgm:pt modelId="{65DDAB4C-D88C-4E1A-ABF6-E2AA4D3F8739}" type="pres">
      <dgm:prSet presAssocID="{7CEC8AB5-6009-4D8E-9215-DCB324B09CDB}" presName="node" presStyleLbl="node1" presStyleIdx="1" presStyleCnt="4">
        <dgm:presLayoutVars>
          <dgm:bulletEnabled val="1"/>
        </dgm:presLayoutVars>
      </dgm:prSet>
      <dgm:spPr/>
    </dgm:pt>
    <dgm:pt modelId="{31806019-4AE0-45EF-965A-C0CFA9B295BC}" type="pres">
      <dgm:prSet presAssocID="{7CEC8AB5-6009-4D8E-9215-DCB324B09CDB}" presName="dummy" presStyleCnt="0"/>
      <dgm:spPr/>
    </dgm:pt>
    <dgm:pt modelId="{C8E8F9F4-5F29-4065-80C1-30C1821F26FC}" type="pres">
      <dgm:prSet presAssocID="{968EBBBA-D85C-4856-B560-C4C40191C06C}" presName="sibTrans" presStyleLbl="sibTrans2D1" presStyleIdx="1" presStyleCnt="4" custLinFactNeighborX="-1933"/>
      <dgm:spPr/>
    </dgm:pt>
    <dgm:pt modelId="{9B07FDF3-5739-42F2-8C96-75023CEE2A09}" type="pres">
      <dgm:prSet presAssocID="{C7B9C12A-C575-4B0E-9710-717050E99382}" presName="node" presStyleLbl="node1" presStyleIdx="2" presStyleCnt="4">
        <dgm:presLayoutVars>
          <dgm:bulletEnabled val="1"/>
        </dgm:presLayoutVars>
      </dgm:prSet>
      <dgm:spPr/>
    </dgm:pt>
    <dgm:pt modelId="{2C58A120-CEA5-4AB0-92EE-30D963B49D8E}" type="pres">
      <dgm:prSet presAssocID="{C7B9C12A-C575-4B0E-9710-717050E99382}" presName="dummy" presStyleCnt="0"/>
      <dgm:spPr/>
    </dgm:pt>
    <dgm:pt modelId="{9937E9C4-93C7-4282-8528-8B2243F776C7}" type="pres">
      <dgm:prSet presAssocID="{136D11E3-F71F-45FE-9049-1E0EEE4D2C02}" presName="sibTrans" presStyleLbl="sibTrans2D1" presStyleIdx="2" presStyleCnt="4"/>
      <dgm:spPr/>
    </dgm:pt>
    <dgm:pt modelId="{CE493A59-9678-421F-A9D2-7DB6D65221B1}" type="pres">
      <dgm:prSet presAssocID="{AEEE0D8B-30AB-40CE-8BAF-FF224E1A002C}" presName="node" presStyleLbl="node1" presStyleIdx="3" presStyleCnt="4">
        <dgm:presLayoutVars>
          <dgm:bulletEnabled val="1"/>
        </dgm:presLayoutVars>
      </dgm:prSet>
      <dgm:spPr/>
    </dgm:pt>
    <dgm:pt modelId="{7502CE47-172F-4F8B-AAB9-8C278F605328}" type="pres">
      <dgm:prSet presAssocID="{AEEE0D8B-30AB-40CE-8BAF-FF224E1A002C}" presName="dummy" presStyleCnt="0"/>
      <dgm:spPr/>
    </dgm:pt>
    <dgm:pt modelId="{D84440CF-C8CA-44CB-92E6-789AB196D0FE}" type="pres">
      <dgm:prSet presAssocID="{6D0F2E13-A328-4DCF-8448-438791E58780}" presName="sibTrans" presStyleLbl="sibTrans2D1" presStyleIdx="3" presStyleCnt="4"/>
      <dgm:spPr/>
    </dgm:pt>
  </dgm:ptLst>
  <dgm:cxnLst>
    <dgm:cxn modelId="{2E24F80D-406D-4D47-B243-74C4F960A83E}" srcId="{69B7BE67-D026-4EE6-AFE4-C83E7E1ED4E1}" destId="{7CEC8AB5-6009-4D8E-9215-DCB324B09CDB}" srcOrd="1" destOrd="0" parTransId="{21B12F26-AB89-46CF-A279-1F9A0CCAEDDE}" sibTransId="{968EBBBA-D85C-4856-B560-C4C40191C06C}"/>
    <dgm:cxn modelId="{165E2063-2645-4D50-B363-265342AD334F}" srcId="{69B7BE67-D026-4EE6-AFE4-C83E7E1ED4E1}" destId="{F0B02B01-FEF3-406A-B1A0-3A527E842973}" srcOrd="0" destOrd="0" parTransId="{75BA7404-382F-4A2D-A037-49A430A65C51}" sibTransId="{E3AFBEB3-F86C-4A9D-9F1B-85A5ABBC895F}"/>
    <dgm:cxn modelId="{DE888F66-A1EA-448B-A8E6-9BA1A1734774}" type="presOf" srcId="{136D11E3-F71F-45FE-9049-1E0EEE4D2C02}" destId="{9937E9C4-93C7-4282-8528-8B2243F776C7}" srcOrd="0" destOrd="0" presId="urn:microsoft.com/office/officeart/2005/8/layout/radial6"/>
    <dgm:cxn modelId="{EA61264B-9552-4036-BD36-C0066AD7BE1B}" type="presOf" srcId="{968EBBBA-D85C-4856-B560-C4C40191C06C}" destId="{C8E8F9F4-5F29-4065-80C1-30C1821F26FC}" srcOrd="0" destOrd="0" presId="urn:microsoft.com/office/officeart/2005/8/layout/radial6"/>
    <dgm:cxn modelId="{AB220859-4259-4A47-8C88-7551C3449513}" type="presOf" srcId="{69B7BE67-D026-4EE6-AFE4-C83E7E1ED4E1}" destId="{0C9AAC68-5CD6-4E33-955E-8143E56046E8}" srcOrd="0" destOrd="0" presId="urn:microsoft.com/office/officeart/2005/8/layout/radial6"/>
    <dgm:cxn modelId="{C9D2687D-9B6F-445A-B298-8B228362BCF3}" type="presOf" srcId="{7CEC8AB5-6009-4D8E-9215-DCB324B09CDB}" destId="{65DDAB4C-D88C-4E1A-ABF6-E2AA4D3F8739}" srcOrd="0" destOrd="0" presId="urn:microsoft.com/office/officeart/2005/8/layout/radial6"/>
    <dgm:cxn modelId="{704B9699-47C0-4D4F-8165-A9CFFA30EB1B}" type="presOf" srcId="{F0B02B01-FEF3-406A-B1A0-3A527E842973}" destId="{2F2A4F64-0A29-4374-9646-9BEEBD811BE2}" srcOrd="0" destOrd="0" presId="urn:microsoft.com/office/officeart/2005/8/layout/radial6"/>
    <dgm:cxn modelId="{1ECBC3A0-C41E-4954-80AB-A814A4E85233}" type="presOf" srcId="{6D0F2E13-A328-4DCF-8448-438791E58780}" destId="{D84440CF-C8CA-44CB-92E6-789AB196D0FE}" srcOrd="0" destOrd="0" presId="urn:microsoft.com/office/officeart/2005/8/layout/radial6"/>
    <dgm:cxn modelId="{312E9CA7-B52C-4698-A337-185FB9D93167}" srcId="{810AC695-A3E1-495C-866D-EB8D7EA8F9E4}" destId="{69B7BE67-D026-4EE6-AFE4-C83E7E1ED4E1}" srcOrd="0" destOrd="0" parTransId="{235A5707-9396-48B1-B614-760985F97AD1}" sibTransId="{9FAFD94B-E754-4297-A60D-344C3555A460}"/>
    <dgm:cxn modelId="{568343A8-76CE-4682-83CA-29992D467744}" type="presOf" srcId="{810AC695-A3E1-495C-866D-EB8D7EA8F9E4}" destId="{299051A2-96A9-43EC-ACD8-709673C29E08}" srcOrd="0" destOrd="0" presId="urn:microsoft.com/office/officeart/2005/8/layout/radial6"/>
    <dgm:cxn modelId="{21D738B3-37BA-4704-828E-28BB8CF9E963}" type="presOf" srcId="{C7B9C12A-C575-4B0E-9710-717050E99382}" destId="{9B07FDF3-5739-42F2-8C96-75023CEE2A09}" srcOrd="0" destOrd="0" presId="urn:microsoft.com/office/officeart/2005/8/layout/radial6"/>
    <dgm:cxn modelId="{81E37FBF-F6BC-4773-A11C-345557FF9CA3}" type="presOf" srcId="{AEEE0D8B-30AB-40CE-8BAF-FF224E1A002C}" destId="{CE493A59-9678-421F-A9D2-7DB6D65221B1}" srcOrd="0" destOrd="0" presId="urn:microsoft.com/office/officeart/2005/8/layout/radial6"/>
    <dgm:cxn modelId="{86DA19DF-6E8C-425B-970B-CCF6A70FDE89}" srcId="{69B7BE67-D026-4EE6-AFE4-C83E7E1ED4E1}" destId="{AEEE0D8B-30AB-40CE-8BAF-FF224E1A002C}" srcOrd="3" destOrd="0" parTransId="{A5C76269-056E-4F8B-AD10-B6858F49FA7A}" sibTransId="{6D0F2E13-A328-4DCF-8448-438791E58780}"/>
    <dgm:cxn modelId="{4DD9BFEB-2A09-4B74-8889-43744762DC9F}" type="presOf" srcId="{E3AFBEB3-F86C-4A9D-9F1B-85A5ABBC895F}" destId="{EA8A9B9C-9A39-498C-BCD1-613E598A9932}" srcOrd="0" destOrd="0" presId="urn:microsoft.com/office/officeart/2005/8/layout/radial6"/>
    <dgm:cxn modelId="{6A3171F2-0519-401D-82FD-D0B9777F66C8}" srcId="{69B7BE67-D026-4EE6-AFE4-C83E7E1ED4E1}" destId="{C7B9C12A-C575-4B0E-9710-717050E99382}" srcOrd="2" destOrd="0" parTransId="{BB01ED57-D81C-4B86-A09A-AD550585654A}" sibTransId="{136D11E3-F71F-45FE-9049-1E0EEE4D2C02}"/>
    <dgm:cxn modelId="{03E7049A-B8C7-48B7-A3A4-ED2D85B54F59}" type="presParOf" srcId="{299051A2-96A9-43EC-ACD8-709673C29E08}" destId="{0C9AAC68-5CD6-4E33-955E-8143E56046E8}" srcOrd="0" destOrd="0" presId="urn:microsoft.com/office/officeart/2005/8/layout/radial6"/>
    <dgm:cxn modelId="{B2482D4D-F346-4221-BDC1-6C1C0AA15C32}" type="presParOf" srcId="{299051A2-96A9-43EC-ACD8-709673C29E08}" destId="{2F2A4F64-0A29-4374-9646-9BEEBD811BE2}" srcOrd="1" destOrd="0" presId="urn:microsoft.com/office/officeart/2005/8/layout/radial6"/>
    <dgm:cxn modelId="{8D942DB5-8868-4935-A6BE-6AE5C4AA910F}" type="presParOf" srcId="{299051A2-96A9-43EC-ACD8-709673C29E08}" destId="{FB80627C-FD41-4F14-9473-BDC854F1FFA3}" srcOrd="2" destOrd="0" presId="urn:microsoft.com/office/officeart/2005/8/layout/radial6"/>
    <dgm:cxn modelId="{42F2814C-794C-45F9-99B5-F189B456AA20}" type="presParOf" srcId="{299051A2-96A9-43EC-ACD8-709673C29E08}" destId="{EA8A9B9C-9A39-498C-BCD1-613E598A9932}" srcOrd="3" destOrd="0" presId="urn:microsoft.com/office/officeart/2005/8/layout/radial6"/>
    <dgm:cxn modelId="{F53DCC17-7B9F-4ED6-9C17-7A00E9289271}" type="presParOf" srcId="{299051A2-96A9-43EC-ACD8-709673C29E08}" destId="{65DDAB4C-D88C-4E1A-ABF6-E2AA4D3F8739}" srcOrd="4" destOrd="0" presId="urn:microsoft.com/office/officeart/2005/8/layout/radial6"/>
    <dgm:cxn modelId="{3F407A43-DC1A-4456-88E1-A271217C3037}" type="presParOf" srcId="{299051A2-96A9-43EC-ACD8-709673C29E08}" destId="{31806019-4AE0-45EF-965A-C0CFA9B295BC}" srcOrd="5" destOrd="0" presId="urn:microsoft.com/office/officeart/2005/8/layout/radial6"/>
    <dgm:cxn modelId="{794FF77B-DDA5-45C4-9C8F-F3BA2FFB3020}" type="presParOf" srcId="{299051A2-96A9-43EC-ACD8-709673C29E08}" destId="{C8E8F9F4-5F29-4065-80C1-30C1821F26FC}" srcOrd="6" destOrd="0" presId="urn:microsoft.com/office/officeart/2005/8/layout/radial6"/>
    <dgm:cxn modelId="{DA689422-8FED-4D9B-9970-14A016B743A1}" type="presParOf" srcId="{299051A2-96A9-43EC-ACD8-709673C29E08}" destId="{9B07FDF3-5739-42F2-8C96-75023CEE2A09}" srcOrd="7" destOrd="0" presId="urn:microsoft.com/office/officeart/2005/8/layout/radial6"/>
    <dgm:cxn modelId="{8DAE2D9C-BF56-495B-BD92-D065AEB83ABA}" type="presParOf" srcId="{299051A2-96A9-43EC-ACD8-709673C29E08}" destId="{2C58A120-CEA5-4AB0-92EE-30D963B49D8E}" srcOrd="8" destOrd="0" presId="urn:microsoft.com/office/officeart/2005/8/layout/radial6"/>
    <dgm:cxn modelId="{6AF0C11E-EAC9-4F58-8046-62C771FD2A31}" type="presParOf" srcId="{299051A2-96A9-43EC-ACD8-709673C29E08}" destId="{9937E9C4-93C7-4282-8528-8B2243F776C7}" srcOrd="9" destOrd="0" presId="urn:microsoft.com/office/officeart/2005/8/layout/radial6"/>
    <dgm:cxn modelId="{D5969EE0-C584-438E-963D-D427F0AA7660}" type="presParOf" srcId="{299051A2-96A9-43EC-ACD8-709673C29E08}" destId="{CE493A59-9678-421F-A9D2-7DB6D65221B1}" srcOrd="10" destOrd="0" presId="urn:microsoft.com/office/officeart/2005/8/layout/radial6"/>
    <dgm:cxn modelId="{FCD230E6-391A-4F8E-908A-AE682F6726C7}" type="presParOf" srcId="{299051A2-96A9-43EC-ACD8-709673C29E08}" destId="{7502CE47-172F-4F8B-AAB9-8C278F605328}" srcOrd="11" destOrd="0" presId="urn:microsoft.com/office/officeart/2005/8/layout/radial6"/>
    <dgm:cxn modelId="{C073F8DF-13C0-4C89-8D82-92014F28F233}" type="presParOf" srcId="{299051A2-96A9-43EC-ACD8-709673C29E08}" destId="{D84440CF-C8CA-44CB-92E6-789AB196D0F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BECB5D-6917-43FC-8C57-637FEC25DBF8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0E378D2-E653-4514-9ACF-EF26898A9127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1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1FD3874-B269-4377-9CEB-86D733C4D780}" type="parTrans" cxnId="{7D444E73-22CE-4107-BEF9-BB9604DA511D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D7D757-6433-425D-B65B-6F5579887E1F}" type="sibTrans" cxnId="{7D444E73-22CE-4107-BEF9-BB9604DA511D}">
      <dgm:prSet custT="1"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D3426EC-4E65-41A8-B797-6CDDC9A50AED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	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0C10317-F0C7-4B47-A902-822C0EBF5CF4}" type="parTrans" cxnId="{AA5189A2-F4AF-411B-BC3D-F3D1A9905701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EE21541-5643-43DC-B4E4-3477234375DA}" type="sibTrans" cxnId="{AA5189A2-F4AF-411B-BC3D-F3D1A9905701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1337720-EA97-4FE5-A701-747941072989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2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88746C-BBB6-4927-8949-2298955D18AD}" type="parTrans" cxnId="{2C574324-2779-48A4-B1C9-C8874150C2C9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7060D14-70F6-4C2A-A522-D3C13EFE1A1F}" type="sibTrans" cxnId="{2C574324-2779-48A4-B1C9-C8874150C2C9}">
      <dgm:prSet custT="1"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AD05422-E546-438E-8FA2-8BC1F609D8C4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gm:t>
    </dgm:pt>
    <dgm:pt modelId="{1C286F87-9911-411D-A24D-C84B7F3AB4F3}" type="parTrans" cxnId="{BE8F3068-16EC-42F0-B61C-803E1882466D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868FE8A-BC2A-4167-B6B3-8D58A6CED9EA}" type="sibTrans" cxnId="{BE8F3068-16EC-42F0-B61C-803E1882466D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CEB1321-F016-4C06-9136-1CCC0A342D8A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3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F67335-8BF9-46FC-9CD6-E6E43D4C4D77}" type="parTrans" cxnId="{0705AFD6-593A-467A-9B41-93A2799263F0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9384D1-421C-46B9-B3A9-54D59682C0D2}" type="sibTrans" cxnId="{0705AFD6-593A-467A-9B41-93A2799263F0}">
      <dgm:prSet custT="1"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8637DFA-9548-4A64-8A0F-7D989F797EBF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gm:t>
    </dgm:pt>
    <dgm:pt modelId="{206BC407-2298-43A0-BE6F-152FA5A54571}" type="parTrans" cxnId="{75ED5DC1-4B93-431F-9DB3-7BBE7909D310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ABEBDA9-075C-45CA-8DCA-1631D492E1C3}" type="sibTrans" cxnId="{75ED5DC1-4B93-431F-9DB3-7BBE7909D310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EC1ED11-92C1-400A-BA86-291E85386200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4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1803740-E069-4A65-8F7D-1522FF5D01A0}" type="parTrans" cxnId="{08C30E35-68A7-4387-919E-4A4AF71633C6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47687D7-0511-4B45-8559-73E56167170E}" type="sibTrans" cxnId="{08C30E35-68A7-4387-919E-4A4AF71633C6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9297A71-7EAF-4227-8A3B-230835C0E82A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gm:t>
    </dgm:pt>
    <dgm:pt modelId="{6D315722-23C3-4C0A-9B6D-D05D5A25D613}" type="parTrans" cxnId="{7D91CD0D-0351-439F-9607-3F02D744DDBF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FBB49B8-C829-46DF-99E1-D2CDB3FB5457}" type="sibTrans" cxnId="{7D91CD0D-0351-439F-9607-3F02D744DDBF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B08E65-EAD0-4A56-B146-1C130E481CCF}" type="pres">
      <dgm:prSet presAssocID="{FCBECB5D-6917-43FC-8C57-637FEC25DBF8}" presName="linearFlow" presStyleCnt="0">
        <dgm:presLayoutVars>
          <dgm:dir/>
          <dgm:animLvl val="lvl"/>
          <dgm:resizeHandles val="exact"/>
        </dgm:presLayoutVars>
      </dgm:prSet>
      <dgm:spPr/>
    </dgm:pt>
    <dgm:pt modelId="{9F15D3C3-D363-41F2-A55B-B18F86629DF1}" type="pres">
      <dgm:prSet presAssocID="{50E378D2-E653-4514-9ACF-EF26898A9127}" presName="composite" presStyleCnt="0"/>
      <dgm:spPr/>
    </dgm:pt>
    <dgm:pt modelId="{864CF2FF-EF6E-498F-8DD1-931ADFE2DC60}" type="pres">
      <dgm:prSet presAssocID="{50E378D2-E653-4514-9ACF-EF26898A912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0996803-6212-4C49-8C05-7C092840E9C6}" type="pres">
      <dgm:prSet presAssocID="{50E378D2-E653-4514-9ACF-EF26898A9127}" presName="parSh" presStyleLbl="node1" presStyleIdx="0" presStyleCnt="4"/>
      <dgm:spPr/>
    </dgm:pt>
    <dgm:pt modelId="{F2B57D23-A664-4BE0-B90A-3B803F1406B6}" type="pres">
      <dgm:prSet presAssocID="{50E378D2-E653-4514-9ACF-EF26898A9127}" presName="desTx" presStyleLbl="fgAcc1" presStyleIdx="0" presStyleCnt="4">
        <dgm:presLayoutVars>
          <dgm:bulletEnabled val="1"/>
        </dgm:presLayoutVars>
      </dgm:prSet>
      <dgm:spPr/>
    </dgm:pt>
    <dgm:pt modelId="{59F857F0-D0C5-4002-A556-C33A212B32FD}" type="pres">
      <dgm:prSet presAssocID="{21D7D757-6433-425D-B65B-6F5579887E1F}" presName="sibTrans" presStyleLbl="sibTrans2D1" presStyleIdx="0" presStyleCnt="3"/>
      <dgm:spPr/>
    </dgm:pt>
    <dgm:pt modelId="{B6CBD79F-5FB6-4AE8-B4DC-7AC972297DCB}" type="pres">
      <dgm:prSet presAssocID="{21D7D757-6433-425D-B65B-6F5579887E1F}" presName="connTx" presStyleLbl="sibTrans2D1" presStyleIdx="0" presStyleCnt="3"/>
      <dgm:spPr/>
    </dgm:pt>
    <dgm:pt modelId="{8303A977-3D82-4143-83B1-E106FB63DAE9}" type="pres">
      <dgm:prSet presAssocID="{41337720-EA97-4FE5-A701-747941072989}" presName="composite" presStyleCnt="0"/>
      <dgm:spPr/>
    </dgm:pt>
    <dgm:pt modelId="{BB8B640D-0941-498C-B477-7A27AF357AC6}" type="pres">
      <dgm:prSet presAssocID="{41337720-EA97-4FE5-A701-74794107298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B1A934-2872-4866-8A54-5F5E88DA7F8A}" type="pres">
      <dgm:prSet presAssocID="{41337720-EA97-4FE5-A701-747941072989}" presName="parSh" presStyleLbl="node1" presStyleIdx="1" presStyleCnt="4"/>
      <dgm:spPr/>
    </dgm:pt>
    <dgm:pt modelId="{9D5FF899-FEDE-43A5-83DD-4DA933BF18EC}" type="pres">
      <dgm:prSet presAssocID="{41337720-EA97-4FE5-A701-747941072989}" presName="desTx" presStyleLbl="fgAcc1" presStyleIdx="1" presStyleCnt="4">
        <dgm:presLayoutVars>
          <dgm:bulletEnabled val="1"/>
        </dgm:presLayoutVars>
      </dgm:prSet>
      <dgm:spPr/>
    </dgm:pt>
    <dgm:pt modelId="{1A6B5A30-FF9A-4DA5-AC87-8704C5F4FED1}" type="pres">
      <dgm:prSet presAssocID="{C7060D14-70F6-4C2A-A522-D3C13EFE1A1F}" presName="sibTrans" presStyleLbl="sibTrans2D1" presStyleIdx="1" presStyleCnt="3"/>
      <dgm:spPr/>
    </dgm:pt>
    <dgm:pt modelId="{FB80CDB8-2309-4770-A0E2-BA88B0DD233C}" type="pres">
      <dgm:prSet presAssocID="{C7060D14-70F6-4C2A-A522-D3C13EFE1A1F}" presName="connTx" presStyleLbl="sibTrans2D1" presStyleIdx="1" presStyleCnt="3"/>
      <dgm:spPr/>
    </dgm:pt>
    <dgm:pt modelId="{E1F690AB-394F-4DAF-9CC8-31842F43F05D}" type="pres">
      <dgm:prSet presAssocID="{DCEB1321-F016-4C06-9136-1CCC0A342D8A}" presName="composite" presStyleCnt="0"/>
      <dgm:spPr/>
    </dgm:pt>
    <dgm:pt modelId="{F55121CE-01CA-4B3A-8177-C744ADA9396B}" type="pres">
      <dgm:prSet presAssocID="{DCEB1321-F016-4C06-9136-1CCC0A342D8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399D6C-BA9F-48FD-A046-AEBCDBFFD4B7}" type="pres">
      <dgm:prSet presAssocID="{DCEB1321-F016-4C06-9136-1CCC0A342D8A}" presName="parSh" presStyleLbl="node1" presStyleIdx="2" presStyleCnt="4"/>
      <dgm:spPr/>
    </dgm:pt>
    <dgm:pt modelId="{60C30C2B-0FBC-42AC-A51D-04A62F48753A}" type="pres">
      <dgm:prSet presAssocID="{DCEB1321-F016-4C06-9136-1CCC0A342D8A}" presName="desTx" presStyleLbl="fgAcc1" presStyleIdx="2" presStyleCnt="4">
        <dgm:presLayoutVars>
          <dgm:bulletEnabled val="1"/>
        </dgm:presLayoutVars>
      </dgm:prSet>
      <dgm:spPr/>
    </dgm:pt>
    <dgm:pt modelId="{557DA7C6-12C6-48E1-B598-F3F96C084C38}" type="pres">
      <dgm:prSet presAssocID="{219384D1-421C-46B9-B3A9-54D59682C0D2}" presName="sibTrans" presStyleLbl="sibTrans2D1" presStyleIdx="2" presStyleCnt="3"/>
      <dgm:spPr/>
    </dgm:pt>
    <dgm:pt modelId="{8D2E222C-8AD8-422B-A8E7-698850EEF708}" type="pres">
      <dgm:prSet presAssocID="{219384D1-421C-46B9-B3A9-54D59682C0D2}" presName="connTx" presStyleLbl="sibTrans2D1" presStyleIdx="2" presStyleCnt="3"/>
      <dgm:spPr/>
    </dgm:pt>
    <dgm:pt modelId="{B990228E-5362-4B82-8A3A-16D5AAD249E5}" type="pres">
      <dgm:prSet presAssocID="{EEC1ED11-92C1-400A-BA86-291E85386200}" presName="composite" presStyleCnt="0"/>
      <dgm:spPr/>
    </dgm:pt>
    <dgm:pt modelId="{C5984B08-A200-4A86-89B1-CF7B2F536FA9}" type="pres">
      <dgm:prSet presAssocID="{EEC1ED11-92C1-400A-BA86-291E8538620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F59B21-C60C-4BF0-BBF3-3F5AC83FD403}" type="pres">
      <dgm:prSet presAssocID="{EEC1ED11-92C1-400A-BA86-291E85386200}" presName="parSh" presStyleLbl="node1" presStyleIdx="3" presStyleCnt="4"/>
      <dgm:spPr/>
    </dgm:pt>
    <dgm:pt modelId="{DC514F82-56B9-4A0B-AAC0-E740A4F2835D}" type="pres">
      <dgm:prSet presAssocID="{EEC1ED11-92C1-400A-BA86-291E85386200}" presName="desTx" presStyleLbl="fgAcc1" presStyleIdx="3" presStyleCnt="4">
        <dgm:presLayoutVars>
          <dgm:bulletEnabled val="1"/>
        </dgm:presLayoutVars>
      </dgm:prSet>
      <dgm:spPr/>
    </dgm:pt>
  </dgm:ptLst>
  <dgm:cxnLst>
    <dgm:cxn modelId="{7A1CE903-2AD5-4315-BD7B-1CEF1D1D54EA}" type="presOf" srcId="{EEC1ED11-92C1-400A-BA86-291E85386200}" destId="{78F59B21-C60C-4BF0-BBF3-3F5AC83FD403}" srcOrd="1" destOrd="0" presId="urn:microsoft.com/office/officeart/2005/8/layout/process3"/>
    <dgm:cxn modelId="{3F4D5E0D-34D8-47E3-A4ED-46811B6D648D}" type="presOf" srcId="{21D7D757-6433-425D-B65B-6F5579887E1F}" destId="{B6CBD79F-5FB6-4AE8-B4DC-7AC972297DCB}" srcOrd="1" destOrd="0" presId="urn:microsoft.com/office/officeart/2005/8/layout/process3"/>
    <dgm:cxn modelId="{7D91CD0D-0351-439F-9607-3F02D744DDBF}" srcId="{EEC1ED11-92C1-400A-BA86-291E85386200}" destId="{39297A71-7EAF-4227-8A3B-230835C0E82A}" srcOrd="0" destOrd="0" parTransId="{6D315722-23C3-4C0A-9B6D-D05D5A25D613}" sibTransId="{3FBB49B8-C829-46DF-99E1-D2CDB3FB5457}"/>
    <dgm:cxn modelId="{4874AD12-64A5-4DA3-B5A5-3A7FAC53DC70}" type="presOf" srcId="{50E378D2-E653-4514-9ACF-EF26898A9127}" destId="{864CF2FF-EF6E-498F-8DD1-931ADFE2DC60}" srcOrd="0" destOrd="0" presId="urn:microsoft.com/office/officeart/2005/8/layout/process3"/>
    <dgm:cxn modelId="{6315001A-B6DC-44F4-AED4-7AADB366E8F5}" type="presOf" srcId="{C7060D14-70F6-4C2A-A522-D3C13EFE1A1F}" destId="{1A6B5A30-FF9A-4DA5-AC87-8704C5F4FED1}" srcOrd="0" destOrd="0" presId="urn:microsoft.com/office/officeart/2005/8/layout/process3"/>
    <dgm:cxn modelId="{2C574324-2779-48A4-B1C9-C8874150C2C9}" srcId="{FCBECB5D-6917-43FC-8C57-637FEC25DBF8}" destId="{41337720-EA97-4FE5-A701-747941072989}" srcOrd="1" destOrd="0" parTransId="{4F88746C-BBB6-4927-8949-2298955D18AD}" sibTransId="{C7060D14-70F6-4C2A-A522-D3C13EFE1A1F}"/>
    <dgm:cxn modelId="{08C30E35-68A7-4387-919E-4A4AF71633C6}" srcId="{FCBECB5D-6917-43FC-8C57-637FEC25DBF8}" destId="{EEC1ED11-92C1-400A-BA86-291E85386200}" srcOrd="3" destOrd="0" parTransId="{B1803740-E069-4A65-8F7D-1522FF5D01A0}" sibTransId="{447687D7-0511-4B45-8559-73E56167170E}"/>
    <dgm:cxn modelId="{A007F13F-2C68-40A4-A2F3-67D98C3B9998}" type="presOf" srcId="{39297A71-7EAF-4227-8A3B-230835C0E82A}" destId="{DC514F82-56B9-4A0B-AAC0-E740A4F2835D}" srcOrd="0" destOrd="0" presId="urn:microsoft.com/office/officeart/2005/8/layout/process3"/>
    <dgm:cxn modelId="{2CDC9840-4B76-450E-ADDF-800F0C19E4CE}" type="presOf" srcId="{DCEB1321-F016-4C06-9136-1CCC0A342D8A}" destId="{06399D6C-BA9F-48FD-A046-AEBCDBFFD4B7}" srcOrd="1" destOrd="0" presId="urn:microsoft.com/office/officeart/2005/8/layout/process3"/>
    <dgm:cxn modelId="{166EAE5B-C2AF-4575-814C-3FAFD4010977}" type="presOf" srcId="{219384D1-421C-46B9-B3A9-54D59682C0D2}" destId="{8D2E222C-8AD8-422B-A8E7-698850EEF708}" srcOrd="1" destOrd="0" presId="urn:microsoft.com/office/officeart/2005/8/layout/process3"/>
    <dgm:cxn modelId="{16FAB95B-0914-4963-9CFE-56A7720ABE4F}" type="presOf" srcId="{219384D1-421C-46B9-B3A9-54D59682C0D2}" destId="{557DA7C6-12C6-48E1-B598-F3F96C084C38}" srcOrd="0" destOrd="0" presId="urn:microsoft.com/office/officeart/2005/8/layout/process3"/>
    <dgm:cxn modelId="{BE8F3068-16EC-42F0-B61C-803E1882466D}" srcId="{41337720-EA97-4FE5-A701-747941072989}" destId="{3AD05422-E546-438E-8FA2-8BC1F609D8C4}" srcOrd="0" destOrd="0" parTransId="{1C286F87-9911-411D-A24D-C84B7F3AB4F3}" sibTransId="{C868FE8A-BC2A-4167-B6B3-8D58A6CED9EA}"/>
    <dgm:cxn modelId="{7D444E73-22CE-4107-BEF9-BB9604DA511D}" srcId="{FCBECB5D-6917-43FC-8C57-637FEC25DBF8}" destId="{50E378D2-E653-4514-9ACF-EF26898A9127}" srcOrd="0" destOrd="0" parTransId="{51FD3874-B269-4377-9CEB-86D733C4D780}" sibTransId="{21D7D757-6433-425D-B65B-6F5579887E1F}"/>
    <dgm:cxn modelId="{67689C53-5E48-4649-BC7C-F79D6CE5AE50}" type="presOf" srcId="{41337720-EA97-4FE5-A701-747941072989}" destId="{BB8B640D-0941-498C-B477-7A27AF357AC6}" srcOrd="0" destOrd="0" presId="urn:microsoft.com/office/officeart/2005/8/layout/process3"/>
    <dgm:cxn modelId="{BD9A867C-CFA0-40CA-86D2-D2BAF351E11F}" type="presOf" srcId="{41337720-EA97-4FE5-A701-747941072989}" destId="{02B1A934-2872-4866-8A54-5F5E88DA7F8A}" srcOrd="1" destOrd="0" presId="urn:microsoft.com/office/officeart/2005/8/layout/process3"/>
    <dgm:cxn modelId="{C4EAAC9B-E7DD-4D52-9AAC-07F83D4FB066}" type="presOf" srcId="{F8637DFA-9548-4A64-8A0F-7D989F797EBF}" destId="{60C30C2B-0FBC-42AC-A51D-04A62F48753A}" srcOrd="0" destOrd="0" presId="urn:microsoft.com/office/officeart/2005/8/layout/process3"/>
    <dgm:cxn modelId="{ED26EB9C-3A27-4BAA-BE5A-42B4B5D58B41}" type="presOf" srcId="{DCEB1321-F016-4C06-9136-1CCC0A342D8A}" destId="{F55121CE-01CA-4B3A-8177-C744ADA9396B}" srcOrd="0" destOrd="0" presId="urn:microsoft.com/office/officeart/2005/8/layout/process3"/>
    <dgm:cxn modelId="{AA5189A2-F4AF-411B-BC3D-F3D1A9905701}" srcId="{50E378D2-E653-4514-9ACF-EF26898A9127}" destId="{1D3426EC-4E65-41A8-B797-6CDDC9A50AED}" srcOrd="0" destOrd="0" parTransId="{00C10317-F0C7-4B47-A902-822C0EBF5CF4}" sibTransId="{BEE21541-5643-43DC-B4E4-3477234375DA}"/>
    <dgm:cxn modelId="{481965B1-2DDE-4621-A05A-89145C5E0BC3}" type="presOf" srcId="{21D7D757-6433-425D-B65B-6F5579887E1F}" destId="{59F857F0-D0C5-4002-A556-C33A212B32FD}" srcOrd="0" destOrd="0" presId="urn:microsoft.com/office/officeart/2005/8/layout/process3"/>
    <dgm:cxn modelId="{8A4CFDB6-1D07-4529-9CA4-0382CFC7186C}" type="presOf" srcId="{C7060D14-70F6-4C2A-A522-D3C13EFE1A1F}" destId="{FB80CDB8-2309-4770-A0E2-BA88B0DD233C}" srcOrd="1" destOrd="0" presId="urn:microsoft.com/office/officeart/2005/8/layout/process3"/>
    <dgm:cxn modelId="{5D2BA2BA-EBDD-4145-8A08-05F83631D5A8}" type="presOf" srcId="{EEC1ED11-92C1-400A-BA86-291E85386200}" destId="{C5984B08-A200-4A86-89B1-CF7B2F536FA9}" srcOrd="0" destOrd="0" presId="urn:microsoft.com/office/officeart/2005/8/layout/process3"/>
    <dgm:cxn modelId="{75ED5DC1-4B93-431F-9DB3-7BBE7909D310}" srcId="{DCEB1321-F016-4C06-9136-1CCC0A342D8A}" destId="{F8637DFA-9548-4A64-8A0F-7D989F797EBF}" srcOrd="0" destOrd="0" parTransId="{206BC407-2298-43A0-BE6F-152FA5A54571}" sibTransId="{8ABEBDA9-075C-45CA-8DCA-1631D492E1C3}"/>
    <dgm:cxn modelId="{2FDC6ECD-A79B-449F-80B5-FBAC659E7842}" type="presOf" srcId="{FCBECB5D-6917-43FC-8C57-637FEC25DBF8}" destId="{0AB08E65-EAD0-4A56-B146-1C130E481CCF}" srcOrd="0" destOrd="0" presId="urn:microsoft.com/office/officeart/2005/8/layout/process3"/>
    <dgm:cxn modelId="{0705AFD6-593A-467A-9B41-93A2799263F0}" srcId="{FCBECB5D-6917-43FC-8C57-637FEC25DBF8}" destId="{DCEB1321-F016-4C06-9136-1CCC0A342D8A}" srcOrd="2" destOrd="0" parTransId="{21F67335-8BF9-46FC-9CD6-E6E43D4C4D77}" sibTransId="{219384D1-421C-46B9-B3A9-54D59682C0D2}"/>
    <dgm:cxn modelId="{24BBBCE2-6775-4071-A7FD-C7EBEF7B65EE}" type="presOf" srcId="{50E378D2-E653-4514-9ACF-EF26898A9127}" destId="{D0996803-6212-4C49-8C05-7C092840E9C6}" srcOrd="1" destOrd="0" presId="urn:microsoft.com/office/officeart/2005/8/layout/process3"/>
    <dgm:cxn modelId="{B5BBE5FA-BD70-4238-8613-7E5F81C9101B}" type="presOf" srcId="{3AD05422-E546-438E-8FA2-8BC1F609D8C4}" destId="{9D5FF899-FEDE-43A5-83DD-4DA933BF18EC}" srcOrd="0" destOrd="0" presId="urn:microsoft.com/office/officeart/2005/8/layout/process3"/>
    <dgm:cxn modelId="{101D63FB-B00C-4E89-814A-A0F379AA5391}" type="presOf" srcId="{1D3426EC-4E65-41A8-B797-6CDDC9A50AED}" destId="{F2B57D23-A664-4BE0-B90A-3B803F1406B6}" srcOrd="0" destOrd="0" presId="urn:microsoft.com/office/officeart/2005/8/layout/process3"/>
    <dgm:cxn modelId="{40AFE773-88D1-41A1-9427-F0371D9A411A}" type="presParOf" srcId="{0AB08E65-EAD0-4A56-B146-1C130E481CCF}" destId="{9F15D3C3-D363-41F2-A55B-B18F86629DF1}" srcOrd="0" destOrd="0" presId="urn:microsoft.com/office/officeart/2005/8/layout/process3"/>
    <dgm:cxn modelId="{3C9D2990-254B-480E-BB3D-F0AFB433DC36}" type="presParOf" srcId="{9F15D3C3-D363-41F2-A55B-B18F86629DF1}" destId="{864CF2FF-EF6E-498F-8DD1-931ADFE2DC60}" srcOrd="0" destOrd="0" presId="urn:microsoft.com/office/officeart/2005/8/layout/process3"/>
    <dgm:cxn modelId="{74E98CD0-AD32-4782-A5F2-6DFD5EB15CBB}" type="presParOf" srcId="{9F15D3C3-D363-41F2-A55B-B18F86629DF1}" destId="{D0996803-6212-4C49-8C05-7C092840E9C6}" srcOrd="1" destOrd="0" presId="urn:microsoft.com/office/officeart/2005/8/layout/process3"/>
    <dgm:cxn modelId="{398AC6FC-7522-4650-80D8-E63770FA2A72}" type="presParOf" srcId="{9F15D3C3-D363-41F2-A55B-B18F86629DF1}" destId="{F2B57D23-A664-4BE0-B90A-3B803F1406B6}" srcOrd="2" destOrd="0" presId="urn:microsoft.com/office/officeart/2005/8/layout/process3"/>
    <dgm:cxn modelId="{2169B7EC-E7AC-49FB-92E2-9CAD2EB8E592}" type="presParOf" srcId="{0AB08E65-EAD0-4A56-B146-1C130E481CCF}" destId="{59F857F0-D0C5-4002-A556-C33A212B32FD}" srcOrd="1" destOrd="0" presId="urn:microsoft.com/office/officeart/2005/8/layout/process3"/>
    <dgm:cxn modelId="{AA331A6A-74F5-4491-9528-52914DD5F420}" type="presParOf" srcId="{59F857F0-D0C5-4002-A556-C33A212B32FD}" destId="{B6CBD79F-5FB6-4AE8-B4DC-7AC972297DCB}" srcOrd="0" destOrd="0" presId="urn:microsoft.com/office/officeart/2005/8/layout/process3"/>
    <dgm:cxn modelId="{C429EE81-3C41-4224-9D27-F827CA80853C}" type="presParOf" srcId="{0AB08E65-EAD0-4A56-B146-1C130E481CCF}" destId="{8303A977-3D82-4143-83B1-E106FB63DAE9}" srcOrd="2" destOrd="0" presId="urn:microsoft.com/office/officeart/2005/8/layout/process3"/>
    <dgm:cxn modelId="{003B20CB-6E18-479D-8A62-29CCA21106D1}" type="presParOf" srcId="{8303A977-3D82-4143-83B1-E106FB63DAE9}" destId="{BB8B640D-0941-498C-B477-7A27AF357AC6}" srcOrd="0" destOrd="0" presId="urn:microsoft.com/office/officeart/2005/8/layout/process3"/>
    <dgm:cxn modelId="{7B4745B8-51B6-4630-8412-436472A96B1E}" type="presParOf" srcId="{8303A977-3D82-4143-83B1-E106FB63DAE9}" destId="{02B1A934-2872-4866-8A54-5F5E88DA7F8A}" srcOrd="1" destOrd="0" presId="urn:microsoft.com/office/officeart/2005/8/layout/process3"/>
    <dgm:cxn modelId="{3712727B-E17C-4CD3-A39A-B9FF4802C3DA}" type="presParOf" srcId="{8303A977-3D82-4143-83B1-E106FB63DAE9}" destId="{9D5FF899-FEDE-43A5-83DD-4DA933BF18EC}" srcOrd="2" destOrd="0" presId="urn:microsoft.com/office/officeart/2005/8/layout/process3"/>
    <dgm:cxn modelId="{5767229D-7F6D-4992-B95F-1859C89190FB}" type="presParOf" srcId="{0AB08E65-EAD0-4A56-B146-1C130E481CCF}" destId="{1A6B5A30-FF9A-4DA5-AC87-8704C5F4FED1}" srcOrd="3" destOrd="0" presId="urn:microsoft.com/office/officeart/2005/8/layout/process3"/>
    <dgm:cxn modelId="{7ADBAF1C-7ED6-4C3B-B71E-9375277D03A5}" type="presParOf" srcId="{1A6B5A30-FF9A-4DA5-AC87-8704C5F4FED1}" destId="{FB80CDB8-2309-4770-A0E2-BA88B0DD233C}" srcOrd="0" destOrd="0" presId="urn:microsoft.com/office/officeart/2005/8/layout/process3"/>
    <dgm:cxn modelId="{3DF212D2-1D5F-4B80-8E6C-6E900C8DC40F}" type="presParOf" srcId="{0AB08E65-EAD0-4A56-B146-1C130E481CCF}" destId="{E1F690AB-394F-4DAF-9CC8-31842F43F05D}" srcOrd="4" destOrd="0" presId="urn:microsoft.com/office/officeart/2005/8/layout/process3"/>
    <dgm:cxn modelId="{C6CC3732-4A0D-44B0-A8CA-C3FA16E936BA}" type="presParOf" srcId="{E1F690AB-394F-4DAF-9CC8-31842F43F05D}" destId="{F55121CE-01CA-4B3A-8177-C744ADA9396B}" srcOrd="0" destOrd="0" presId="urn:microsoft.com/office/officeart/2005/8/layout/process3"/>
    <dgm:cxn modelId="{AD43EC8C-6279-4525-AA3C-BCE439D9E66F}" type="presParOf" srcId="{E1F690AB-394F-4DAF-9CC8-31842F43F05D}" destId="{06399D6C-BA9F-48FD-A046-AEBCDBFFD4B7}" srcOrd="1" destOrd="0" presId="urn:microsoft.com/office/officeart/2005/8/layout/process3"/>
    <dgm:cxn modelId="{2CCDB203-7991-4494-AFC3-771593F9D300}" type="presParOf" srcId="{E1F690AB-394F-4DAF-9CC8-31842F43F05D}" destId="{60C30C2B-0FBC-42AC-A51D-04A62F48753A}" srcOrd="2" destOrd="0" presId="urn:microsoft.com/office/officeart/2005/8/layout/process3"/>
    <dgm:cxn modelId="{3626E189-9535-48D0-A2EB-6A755D612FD3}" type="presParOf" srcId="{0AB08E65-EAD0-4A56-B146-1C130E481CCF}" destId="{557DA7C6-12C6-48E1-B598-F3F96C084C38}" srcOrd="5" destOrd="0" presId="urn:microsoft.com/office/officeart/2005/8/layout/process3"/>
    <dgm:cxn modelId="{072C912F-4BC9-4E0F-A987-0D4B68EC4542}" type="presParOf" srcId="{557DA7C6-12C6-48E1-B598-F3F96C084C38}" destId="{8D2E222C-8AD8-422B-A8E7-698850EEF708}" srcOrd="0" destOrd="0" presId="urn:microsoft.com/office/officeart/2005/8/layout/process3"/>
    <dgm:cxn modelId="{047059F9-70F7-46C5-9876-44344E5CA6D3}" type="presParOf" srcId="{0AB08E65-EAD0-4A56-B146-1C130E481CCF}" destId="{B990228E-5362-4B82-8A3A-16D5AAD249E5}" srcOrd="6" destOrd="0" presId="urn:microsoft.com/office/officeart/2005/8/layout/process3"/>
    <dgm:cxn modelId="{7E285C99-6A60-46B2-92E8-448349B647F2}" type="presParOf" srcId="{B990228E-5362-4B82-8A3A-16D5AAD249E5}" destId="{C5984B08-A200-4A86-89B1-CF7B2F536FA9}" srcOrd="0" destOrd="0" presId="urn:microsoft.com/office/officeart/2005/8/layout/process3"/>
    <dgm:cxn modelId="{FCD69E5F-3830-425F-AD97-CAB78D445C09}" type="presParOf" srcId="{B990228E-5362-4B82-8A3A-16D5AAD249E5}" destId="{78F59B21-C60C-4BF0-BBF3-3F5AC83FD403}" srcOrd="1" destOrd="0" presId="urn:microsoft.com/office/officeart/2005/8/layout/process3"/>
    <dgm:cxn modelId="{1903F810-82A2-40E2-AAB0-0DE7EEB96749}" type="presParOf" srcId="{B990228E-5362-4B82-8A3A-16D5AAD249E5}" destId="{DC514F82-56B9-4A0B-AAC0-E740A4F2835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96803-6212-4C49-8C05-7C092840E9C6}">
      <dsp:nvSpPr>
        <dsp:cNvPr id="0" name=""/>
        <dsp:cNvSpPr/>
      </dsp:nvSpPr>
      <dsp:spPr>
        <a:xfrm>
          <a:off x="3780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1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80" y="128693"/>
        <a:ext cx="1010700" cy="404280"/>
      </dsp:txXfrm>
    </dsp:sp>
    <dsp:sp modelId="{F2B57D23-A664-4BE0-B90A-3B803F1406B6}">
      <dsp:nvSpPr>
        <dsp:cNvPr id="0" name=""/>
        <dsp:cNvSpPr/>
      </dsp:nvSpPr>
      <dsp:spPr>
        <a:xfrm>
          <a:off x="210791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	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5701" y="557884"/>
        <a:ext cx="960880" cy="800680"/>
      </dsp:txXfrm>
    </dsp:sp>
    <dsp:sp modelId="{59F857F0-D0C5-4002-A556-C33A212B32FD}">
      <dsp:nvSpPr>
        <dsp:cNvPr id="0" name=""/>
        <dsp:cNvSpPr/>
      </dsp:nvSpPr>
      <dsp:spPr>
        <a:xfrm>
          <a:off x="1167700" y="205016"/>
          <a:ext cx="324823" cy="25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167700" y="255343"/>
        <a:ext cx="249333" cy="150981"/>
      </dsp:txXfrm>
    </dsp:sp>
    <dsp:sp modelId="{02B1A934-2872-4866-8A54-5F5E88DA7F8A}">
      <dsp:nvSpPr>
        <dsp:cNvPr id="0" name=""/>
        <dsp:cNvSpPr/>
      </dsp:nvSpPr>
      <dsp:spPr>
        <a:xfrm>
          <a:off x="1627356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2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27356" y="128693"/>
        <a:ext cx="1010700" cy="404280"/>
      </dsp:txXfrm>
    </dsp:sp>
    <dsp:sp modelId="{9D5FF899-FEDE-43A5-83DD-4DA933BF18EC}">
      <dsp:nvSpPr>
        <dsp:cNvPr id="0" name=""/>
        <dsp:cNvSpPr/>
      </dsp:nvSpPr>
      <dsp:spPr>
        <a:xfrm>
          <a:off x="1834367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sp:txBody>
      <dsp:txXfrm>
        <a:off x="1859277" y="557884"/>
        <a:ext cx="960880" cy="800680"/>
      </dsp:txXfrm>
    </dsp:sp>
    <dsp:sp modelId="{1A6B5A30-FF9A-4DA5-AC87-8704C5F4FED1}">
      <dsp:nvSpPr>
        <dsp:cNvPr id="0" name=""/>
        <dsp:cNvSpPr/>
      </dsp:nvSpPr>
      <dsp:spPr>
        <a:xfrm>
          <a:off x="2791275" y="205016"/>
          <a:ext cx="324823" cy="25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791275" y="255343"/>
        <a:ext cx="249333" cy="150981"/>
      </dsp:txXfrm>
    </dsp:sp>
    <dsp:sp modelId="{06399D6C-BA9F-48FD-A046-AEBCDBFFD4B7}">
      <dsp:nvSpPr>
        <dsp:cNvPr id="0" name=""/>
        <dsp:cNvSpPr/>
      </dsp:nvSpPr>
      <dsp:spPr>
        <a:xfrm>
          <a:off x="3250931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3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250931" y="128693"/>
        <a:ext cx="1010700" cy="404280"/>
      </dsp:txXfrm>
    </dsp:sp>
    <dsp:sp modelId="{60C30C2B-0FBC-42AC-A51D-04A62F48753A}">
      <dsp:nvSpPr>
        <dsp:cNvPr id="0" name=""/>
        <dsp:cNvSpPr/>
      </dsp:nvSpPr>
      <dsp:spPr>
        <a:xfrm>
          <a:off x="3457942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sp:txBody>
      <dsp:txXfrm>
        <a:off x="3482852" y="557884"/>
        <a:ext cx="960880" cy="800680"/>
      </dsp:txXfrm>
    </dsp:sp>
    <dsp:sp modelId="{557DA7C6-12C6-48E1-B598-F3F96C084C38}">
      <dsp:nvSpPr>
        <dsp:cNvPr id="0" name=""/>
        <dsp:cNvSpPr/>
      </dsp:nvSpPr>
      <dsp:spPr>
        <a:xfrm>
          <a:off x="4414851" y="205016"/>
          <a:ext cx="324823" cy="25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414851" y="255343"/>
        <a:ext cx="249333" cy="150981"/>
      </dsp:txXfrm>
    </dsp:sp>
    <dsp:sp modelId="{78F59B21-C60C-4BF0-BBF3-3F5AC83FD403}">
      <dsp:nvSpPr>
        <dsp:cNvPr id="0" name=""/>
        <dsp:cNvSpPr/>
      </dsp:nvSpPr>
      <dsp:spPr>
        <a:xfrm>
          <a:off x="4874507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4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74507" y="128693"/>
        <a:ext cx="1010700" cy="404280"/>
      </dsp:txXfrm>
    </dsp:sp>
    <dsp:sp modelId="{DC514F82-56B9-4A0B-AAC0-E740A4F2835D}">
      <dsp:nvSpPr>
        <dsp:cNvPr id="0" name=""/>
        <dsp:cNvSpPr/>
      </dsp:nvSpPr>
      <dsp:spPr>
        <a:xfrm>
          <a:off x="5081518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sp:txBody>
      <dsp:txXfrm>
        <a:off x="5106428" y="557884"/>
        <a:ext cx="960880" cy="800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975C-EDCC-4A57-A4CA-7857EC7FBC67}">
      <dsp:nvSpPr>
        <dsp:cNvPr id="0" name=""/>
        <dsp:cNvSpPr/>
      </dsp:nvSpPr>
      <dsp:spPr>
        <a:xfrm>
          <a:off x="2202" y="0"/>
          <a:ext cx="2209742" cy="4320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</a:p>
      </dsp:txBody>
      <dsp:txXfrm>
        <a:off x="2202" y="0"/>
        <a:ext cx="2101730" cy="432048"/>
      </dsp:txXfrm>
    </dsp:sp>
    <dsp:sp modelId="{F81A4E1B-2046-489B-8CB7-7328A4143DDD}">
      <dsp:nvSpPr>
        <dsp:cNvPr id="0" name=""/>
        <dsp:cNvSpPr/>
      </dsp:nvSpPr>
      <dsp:spPr>
        <a:xfrm>
          <a:off x="1769996" y="0"/>
          <a:ext cx="2209742" cy="432048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sp:txBody>
      <dsp:txXfrm>
        <a:off x="1986020" y="0"/>
        <a:ext cx="1777694" cy="432048"/>
      </dsp:txXfrm>
    </dsp:sp>
    <dsp:sp modelId="{EFA045CE-D496-4A6F-BB4E-7C876CEB6BF3}">
      <dsp:nvSpPr>
        <dsp:cNvPr id="0" name=""/>
        <dsp:cNvSpPr/>
      </dsp:nvSpPr>
      <dsp:spPr>
        <a:xfrm>
          <a:off x="3537789" y="0"/>
          <a:ext cx="2209742" cy="432048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sp:txBody>
      <dsp:txXfrm>
        <a:off x="3753813" y="0"/>
        <a:ext cx="1777694" cy="432048"/>
      </dsp:txXfrm>
    </dsp:sp>
    <dsp:sp modelId="{F58E61F4-F5E7-4436-ADDF-870CABC7309C}">
      <dsp:nvSpPr>
        <dsp:cNvPr id="0" name=""/>
        <dsp:cNvSpPr/>
      </dsp:nvSpPr>
      <dsp:spPr>
        <a:xfrm>
          <a:off x="5305583" y="0"/>
          <a:ext cx="2209742" cy="432048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sp:txBody>
      <dsp:txXfrm>
        <a:off x="5521607" y="0"/>
        <a:ext cx="1777694" cy="432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975C-EDCC-4A57-A4CA-7857EC7FBC67}">
      <dsp:nvSpPr>
        <dsp:cNvPr id="0" name=""/>
        <dsp:cNvSpPr/>
      </dsp:nvSpPr>
      <dsp:spPr>
        <a:xfrm>
          <a:off x="2202" y="0"/>
          <a:ext cx="2209742" cy="4320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</a:p>
      </dsp:txBody>
      <dsp:txXfrm>
        <a:off x="2202" y="0"/>
        <a:ext cx="2101730" cy="432048"/>
      </dsp:txXfrm>
    </dsp:sp>
    <dsp:sp modelId="{F81A4E1B-2046-489B-8CB7-7328A4143DDD}">
      <dsp:nvSpPr>
        <dsp:cNvPr id="0" name=""/>
        <dsp:cNvSpPr/>
      </dsp:nvSpPr>
      <dsp:spPr>
        <a:xfrm>
          <a:off x="1769996" y="0"/>
          <a:ext cx="2209742" cy="432048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sp:txBody>
      <dsp:txXfrm>
        <a:off x="1986020" y="0"/>
        <a:ext cx="1777694" cy="432048"/>
      </dsp:txXfrm>
    </dsp:sp>
    <dsp:sp modelId="{EFA045CE-D496-4A6F-BB4E-7C876CEB6BF3}">
      <dsp:nvSpPr>
        <dsp:cNvPr id="0" name=""/>
        <dsp:cNvSpPr/>
      </dsp:nvSpPr>
      <dsp:spPr>
        <a:xfrm>
          <a:off x="3537789" y="0"/>
          <a:ext cx="2209742" cy="432048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sp:txBody>
      <dsp:txXfrm>
        <a:off x="3753813" y="0"/>
        <a:ext cx="1777694" cy="432048"/>
      </dsp:txXfrm>
    </dsp:sp>
    <dsp:sp modelId="{F58E61F4-F5E7-4436-ADDF-870CABC7309C}">
      <dsp:nvSpPr>
        <dsp:cNvPr id="0" name=""/>
        <dsp:cNvSpPr/>
      </dsp:nvSpPr>
      <dsp:spPr>
        <a:xfrm>
          <a:off x="5305583" y="0"/>
          <a:ext cx="2209742" cy="432048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sp:txBody>
      <dsp:txXfrm>
        <a:off x="5521607" y="0"/>
        <a:ext cx="1777694" cy="4320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975C-EDCC-4A57-A4CA-7857EC7FBC67}">
      <dsp:nvSpPr>
        <dsp:cNvPr id="0" name=""/>
        <dsp:cNvSpPr/>
      </dsp:nvSpPr>
      <dsp:spPr>
        <a:xfrm>
          <a:off x="2202" y="0"/>
          <a:ext cx="2209742" cy="4320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</a:p>
      </dsp:txBody>
      <dsp:txXfrm>
        <a:off x="2202" y="0"/>
        <a:ext cx="2101730" cy="432048"/>
      </dsp:txXfrm>
    </dsp:sp>
    <dsp:sp modelId="{F81A4E1B-2046-489B-8CB7-7328A4143DDD}">
      <dsp:nvSpPr>
        <dsp:cNvPr id="0" name=""/>
        <dsp:cNvSpPr/>
      </dsp:nvSpPr>
      <dsp:spPr>
        <a:xfrm>
          <a:off x="1769996" y="0"/>
          <a:ext cx="2209742" cy="432048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sp:txBody>
      <dsp:txXfrm>
        <a:off x="1986020" y="0"/>
        <a:ext cx="1777694" cy="432048"/>
      </dsp:txXfrm>
    </dsp:sp>
    <dsp:sp modelId="{EFA045CE-D496-4A6F-BB4E-7C876CEB6BF3}">
      <dsp:nvSpPr>
        <dsp:cNvPr id="0" name=""/>
        <dsp:cNvSpPr/>
      </dsp:nvSpPr>
      <dsp:spPr>
        <a:xfrm>
          <a:off x="3537789" y="0"/>
          <a:ext cx="2209742" cy="432048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sp:txBody>
      <dsp:txXfrm>
        <a:off x="3753813" y="0"/>
        <a:ext cx="1777694" cy="432048"/>
      </dsp:txXfrm>
    </dsp:sp>
    <dsp:sp modelId="{F58E61F4-F5E7-4436-ADDF-870CABC7309C}">
      <dsp:nvSpPr>
        <dsp:cNvPr id="0" name=""/>
        <dsp:cNvSpPr/>
      </dsp:nvSpPr>
      <dsp:spPr>
        <a:xfrm>
          <a:off x="5305583" y="0"/>
          <a:ext cx="2209742" cy="432048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sp:txBody>
      <dsp:txXfrm>
        <a:off x="5521607" y="0"/>
        <a:ext cx="1777694" cy="432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975C-EDCC-4A57-A4CA-7857EC7FBC67}">
      <dsp:nvSpPr>
        <dsp:cNvPr id="0" name=""/>
        <dsp:cNvSpPr/>
      </dsp:nvSpPr>
      <dsp:spPr>
        <a:xfrm>
          <a:off x="2202" y="0"/>
          <a:ext cx="2209742" cy="4320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</a:p>
      </dsp:txBody>
      <dsp:txXfrm>
        <a:off x="2202" y="0"/>
        <a:ext cx="2101730" cy="432048"/>
      </dsp:txXfrm>
    </dsp:sp>
    <dsp:sp modelId="{F81A4E1B-2046-489B-8CB7-7328A4143DDD}">
      <dsp:nvSpPr>
        <dsp:cNvPr id="0" name=""/>
        <dsp:cNvSpPr/>
      </dsp:nvSpPr>
      <dsp:spPr>
        <a:xfrm>
          <a:off x="1769996" y="0"/>
          <a:ext cx="2209742" cy="432048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sp:txBody>
      <dsp:txXfrm>
        <a:off x="1986020" y="0"/>
        <a:ext cx="1777694" cy="432048"/>
      </dsp:txXfrm>
    </dsp:sp>
    <dsp:sp modelId="{EFA045CE-D496-4A6F-BB4E-7C876CEB6BF3}">
      <dsp:nvSpPr>
        <dsp:cNvPr id="0" name=""/>
        <dsp:cNvSpPr/>
      </dsp:nvSpPr>
      <dsp:spPr>
        <a:xfrm>
          <a:off x="3537789" y="0"/>
          <a:ext cx="2209742" cy="432048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sp:txBody>
      <dsp:txXfrm>
        <a:off x="3753813" y="0"/>
        <a:ext cx="1777694" cy="432048"/>
      </dsp:txXfrm>
    </dsp:sp>
    <dsp:sp modelId="{F58E61F4-F5E7-4436-ADDF-870CABC7309C}">
      <dsp:nvSpPr>
        <dsp:cNvPr id="0" name=""/>
        <dsp:cNvSpPr/>
      </dsp:nvSpPr>
      <dsp:spPr>
        <a:xfrm>
          <a:off x="5305583" y="0"/>
          <a:ext cx="2209742" cy="432048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sp:txBody>
      <dsp:txXfrm>
        <a:off x="5521607" y="0"/>
        <a:ext cx="1777694" cy="432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440CF-C8CA-44CB-92E6-789AB196D0FE}">
      <dsp:nvSpPr>
        <dsp:cNvPr id="0" name=""/>
        <dsp:cNvSpPr/>
      </dsp:nvSpPr>
      <dsp:spPr>
        <a:xfrm>
          <a:off x="819470" y="315414"/>
          <a:ext cx="2105475" cy="2105475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E9C4-93C7-4282-8528-8B2243F776C7}">
      <dsp:nvSpPr>
        <dsp:cNvPr id="0" name=""/>
        <dsp:cNvSpPr/>
      </dsp:nvSpPr>
      <dsp:spPr>
        <a:xfrm>
          <a:off x="819470" y="315414"/>
          <a:ext cx="2105475" cy="2105475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8F9F4-5F29-4065-80C1-30C1821F26FC}">
      <dsp:nvSpPr>
        <dsp:cNvPr id="0" name=""/>
        <dsp:cNvSpPr/>
      </dsp:nvSpPr>
      <dsp:spPr>
        <a:xfrm>
          <a:off x="778771" y="315414"/>
          <a:ext cx="2105475" cy="2105475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A9B9C-9A39-498C-BCD1-613E598A9932}">
      <dsp:nvSpPr>
        <dsp:cNvPr id="0" name=""/>
        <dsp:cNvSpPr/>
      </dsp:nvSpPr>
      <dsp:spPr>
        <a:xfrm>
          <a:off x="819470" y="315414"/>
          <a:ext cx="2105475" cy="2105475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AAC68-5CD6-4E33-955E-8143E56046E8}">
      <dsp:nvSpPr>
        <dsp:cNvPr id="0" name=""/>
        <dsp:cNvSpPr/>
      </dsp:nvSpPr>
      <dsp:spPr>
        <a:xfrm>
          <a:off x="1333639" y="883645"/>
          <a:ext cx="1077136" cy="9690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分析阶段</a:t>
          </a:r>
        </a:p>
      </dsp:txBody>
      <dsp:txXfrm>
        <a:off x="1491382" y="1025554"/>
        <a:ext cx="761650" cy="685195"/>
      </dsp:txXfrm>
    </dsp:sp>
    <dsp:sp modelId="{2F2A4F64-0A29-4374-9646-9BEEBD811BE2}">
      <dsp:nvSpPr>
        <dsp:cNvPr id="0" name=""/>
        <dsp:cNvSpPr/>
      </dsp:nvSpPr>
      <dsp:spPr>
        <a:xfrm>
          <a:off x="1533053" y="678"/>
          <a:ext cx="678309" cy="6783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功能整理</a:t>
          </a:r>
        </a:p>
      </dsp:txBody>
      <dsp:txXfrm>
        <a:off x="1632389" y="100014"/>
        <a:ext cx="479637" cy="479637"/>
      </dsp:txXfrm>
    </dsp:sp>
    <dsp:sp modelId="{65DDAB4C-D88C-4E1A-ABF6-E2AA4D3F8739}">
      <dsp:nvSpPr>
        <dsp:cNvPr id="0" name=""/>
        <dsp:cNvSpPr/>
      </dsp:nvSpPr>
      <dsp:spPr>
        <a:xfrm>
          <a:off x="2561371" y="1028997"/>
          <a:ext cx="678309" cy="6783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功能评价</a:t>
          </a:r>
        </a:p>
      </dsp:txBody>
      <dsp:txXfrm>
        <a:off x="2660707" y="1128333"/>
        <a:ext cx="479637" cy="479637"/>
      </dsp:txXfrm>
    </dsp:sp>
    <dsp:sp modelId="{9B07FDF3-5739-42F2-8C96-75023CEE2A09}">
      <dsp:nvSpPr>
        <dsp:cNvPr id="0" name=""/>
        <dsp:cNvSpPr/>
      </dsp:nvSpPr>
      <dsp:spPr>
        <a:xfrm>
          <a:off x="1533053" y="2057315"/>
          <a:ext cx="678309" cy="6783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Yes</a:t>
          </a:r>
          <a:endParaRPr lang="zh-CN" altLang="en-US" sz="1600" kern="1200" dirty="0"/>
        </a:p>
      </dsp:txBody>
      <dsp:txXfrm>
        <a:off x="1632389" y="2156651"/>
        <a:ext cx="479637" cy="479637"/>
      </dsp:txXfrm>
    </dsp:sp>
    <dsp:sp modelId="{CE493A59-9678-421F-A9D2-7DB6D65221B1}">
      <dsp:nvSpPr>
        <dsp:cNvPr id="0" name=""/>
        <dsp:cNvSpPr/>
      </dsp:nvSpPr>
      <dsp:spPr>
        <a:xfrm>
          <a:off x="504734" y="1028997"/>
          <a:ext cx="678309" cy="6783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功能定义</a:t>
          </a:r>
        </a:p>
      </dsp:txBody>
      <dsp:txXfrm>
        <a:off x="604070" y="1128333"/>
        <a:ext cx="479637" cy="4796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96803-6212-4C49-8C05-7C092840E9C6}">
      <dsp:nvSpPr>
        <dsp:cNvPr id="0" name=""/>
        <dsp:cNvSpPr/>
      </dsp:nvSpPr>
      <dsp:spPr>
        <a:xfrm>
          <a:off x="3780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1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80" y="128693"/>
        <a:ext cx="1010700" cy="404280"/>
      </dsp:txXfrm>
    </dsp:sp>
    <dsp:sp modelId="{F2B57D23-A664-4BE0-B90A-3B803F1406B6}">
      <dsp:nvSpPr>
        <dsp:cNvPr id="0" name=""/>
        <dsp:cNvSpPr/>
      </dsp:nvSpPr>
      <dsp:spPr>
        <a:xfrm>
          <a:off x="210791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	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5701" y="557884"/>
        <a:ext cx="960880" cy="800680"/>
      </dsp:txXfrm>
    </dsp:sp>
    <dsp:sp modelId="{59F857F0-D0C5-4002-A556-C33A212B32FD}">
      <dsp:nvSpPr>
        <dsp:cNvPr id="0" name=""/>
        <dsp:cNvSpPr/>
      </dsp:nvSpPr>
      <dsp:spPr>
        <a:xfrm>
          <a:off x="1167700" y="205016"/>
          <a:ext cx="324823" cy="25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167700" y="255343"/>
        <a:ext cx="249333" cy="150981"/>
      </dsp:txXfrm>
    </dsp:sp>
    <dsp:sp modelId="{02B1A934-2872-4866-8A54-5F5E88DA7F8A}">
      <dsp:nvSpPr>
        <dsp:cNvPr id="0" name=""/>
        <dsp:cNvSpPr/>
      </dsp:nvSpPr>
      <dsp:spPr>
        <a:xfrm>
          <a:off x="1627356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2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27356" y="128693"/>
        <a:ext cx="1010700" cy="404280"/>
      </dsp:txXfrm>
    </dsp:sp>
    <dsp:sp modelId="{9D5FF899-FEDE-43A5-83DD-4DA933BF18EC}">
      <dsp:nvSpPr>
        <dsp:cNvPr id="0" name=""/>
        <dsp:cNvSpPr/>
      </dsp:nvSpPr>
      <dsp:spPr>
        <a:xfrm>
          <a:off x="1834367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sp:txBody>
      <dsp:txXfrm>
        <a:off x="1859277" y="557884"/>
        <a:ext cx="960880" cy="800680"/>
      </dsp:txXfrm>
    </dsp:sp>
    <dsp:sp modelId="{1A6B5A30-FF9A-4DA5-AC87-8704C5F4FED1}">
      <dsp:nvSpPr>
        <dsp:cNvPr id="0" name=""/>
        <dsp:cNvSpPr/>
      </dsp:nvSpPr>
      <dsp:spPr>
        <a:xfrm>
          <a:off x="2791275" y="205016"/>
          <a:ext cx="324823" cy="25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791275" y="255343"/>
        <a:ext cx="249333" cy="150981"/>
      </dsp:txXfrm>
    </dsp:sp>
    <dsp:sp modelId="{06399D6C-BA9F-48FD-A046-AEBCDBFFD4B7}">
      <dsp:nvSpPr>
        <dsp:cNvPr id="0" name=""/>
        <dsp:cNvSpPr/>
      </dsp:nvSpPr>
      <dsp:spPr>
        <a:xfrm>
          <a:off x="3250931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3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250931" y="128693"/>
        <a:ext cx="1010700" cy="404280"/>
      </dsp:txXfrm>
    </dsp:sp>
    <dsp:sp modelId="{60C30C2B-0FBC-42AC-A51D-04A62F48753A}">
      <dsp:nvSpPr>
        <dsp:cNvPr id="0" name=""/>
        <dsp:cNvSpPr/>
      </dsp:nvSpPr>
      <dsp:spPr>
        <a:xfrm>
          <a:off x="3457942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sp:txBody>
      <dsp:txXfrm>
        <a:off x="3482852" y="557884"/>
        <a:ext cx="960880" cy="800680"/>
      </dsp:txXfrm>
    </dsp:sp>
    <dsp:sp modelId="{557DA7C6-12C6-48E1-B598-F3F96C084C38}">
      <dsp:nvSpPr>
        <dsp:cNvPr id="0" name=""/>
        <dsp:cNvSpPr/>
      </dsp:nvSpPr>
      <dsp:spPr>
        <a:xfrm>
          <a:off x="4414851" y="205016"/>
          <a:ext cx="324823" cy="25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414851" y="255343"/>
        <a:ext cx="249333" cy="150981"/>
      </dsp:txXfrm>
    </dsp:sp>
    <dsp:sp modelId="{78F59B21-C60C-4BF0-BBF3-3F5AC83FD403}">
      <dsp:nvSpPr>
        <dsp:cNvPr id="0" name=""/>
        <dsp:cNvSpPr/>
      </dsp:nvSpPr>
      <dsp:spPr>
        <a:xfrm>
          <a:off x="4874507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4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74507" y="128693"/>
        <a:ext cx="1010700" cy="404280"/>
      </dsp:txXfrm>
    </dsp:sp>
    <dsp:sp modelId="{DC514F82-56B9-4A0B-AAC0-E740A4F2835D}">
      <dsp:nvSpPr>
        <dsp:cNvPr id="0" name=""/>
        <dsp:cNvSpPr/>
      </dsp:nvSpPr>
      <dsp:spPr>
        <a:xfrm>
          <a:off x="5081518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sp:txBody>
      <dsp:txXfrm>
        <a:off x="5106428" y="557884"/>
        <a:ext cx="960880" cy="80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81848-106B-44A4-B5FF-B2795CEFB88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CACBA-895B-4734-8E2E-3B98C9BFC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0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3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7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4876006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4904" y="48760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690F3BD-A766-42F0-B786-F0312A9564D0}"/>
              </a:ext>
            </a:extLst>
          </p:cNvPr>
          <p:cNvSpPr/>
          <p:nvPr/>
        </p:nvSpPr>
        <p:spPr>
          <a:xfrm>
            <a:off x="1622" y="2958"/>
            <a:ext cx="9138308" cy="10461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4728" y="4761499"/>
            <a:ext cx="9138308" cy="382001"/>
          </a:xfrm>
          <a:prstGeom prst="rect">
            <a:avLst/>
          </a:prstGeom>
          <a:gradFill flip="none" rotWithShape="1">
            <a:gsLst>
              <a:gs pos="1250">
                <a:schemeClr val="bg1"/>
              </a:gs>
              <a:gs pos="50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6363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《</a:t>
            </a: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工程技术经济</a:t>
            </a: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第 六章 价值工程在工程建设中的应用（下）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79712" y="3291830"/>
            <a:ext cx="4896544" cy="892552"/>
            <a:chOff x="4067944" y="3291830"/>
            <a:chExt cx="4896544" cy="892552"/>
          </a:xfrm>
        </p:grpSpPr>
        <p:sp>
          <p:nvSpPr>
            <p:cNvPr id="12" name="TextBox 11"/>
            <p:cNvSpPr txBox="1"/>
            <p:nvPr/>
          </p:nvSpPr>
          <p:spPr>
            <a:xfrm>
              <a:off x="4139952" y="3291830"/>
              <a:ext cx="475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张力文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944" y="3661162"/>
              <a:ext cx="4896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广州大学 土木工程学院</a:t>
              </a:r>
              <a:endParaRPr lang="en-US" altLang="zh-CN" sz="140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algn="ctr"/>
              <a:r>
                <a:rPr lang="en-US" altLang="zh-CN" sz="140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124120808@qq.com</a:t>
              </a:r>
              <a:endParaRPr lang="en-US" altLang="zh-CN" sz="140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3075806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28DE31-5677-44B6-A309-A752EB34452E}"/>
              </a:ext>
            </a:extLst>
          </p:cNvPr>
          <p:cNvSpPr/>
          <p:nvPr/>
        </p:nvSpPr>
        <p:spPr>
          <a:xfrm>
            <a:off x="7041913" y="4804946"/>
            <a:ext cx="20665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Guangzhou, China   </a:t>
            </a:r>
            <a:endParaRPr lang="zh-CN" alt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C56F2C-F836-4ADB-AA59-D03954F7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" y="123478"/>
            <a:ext cx="2438400" cy="752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020633-1850-4422-8395-1CCC3862C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5588"/>
            <a:ext cx="3250794" cy="3682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EC9B911-1AAA-4F56-ABDD-E0F91C254F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3781238"/>
            <a:ext cx="1041888" cy="9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0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itchFamily="34" charset="0"/>
                <a:ea typeface="方正粗宋简体"/>
                <a:cs typeface="Arial" pitchFamily="34" charset="0"/>
              </a:rPr>
              <a:t>       价值工程工作程序步骤 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73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价值工程的准备阶段：</a:t>
            </a:r>
          </a:p>
        </p:txBody>
      </p:sp>
      <p:sp>
        <p:nvSpPr>
          <p:cNvPr id="19" name="矩形 18"/>
          <p:cNvSpPr/>
          <p:nvPr/>
        </p:nvSpPr>
        <p:spPr>
          <a:xfrm>
            <a:off x="1043608" y="21716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信息资料收集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608" y="163564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工作对象选择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2806949" y="1775743"/>
            <a:ext cx="288032" cy="664041"/>
          </a:xfrm>
          <a:prstGeom prst="rightBrace">
            <a:avLst>
              <a:gd name="adj1" fmla="val 3478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419872" y="1983782"/>
            <a:ext cx="792088" cy="24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92464" y="1910476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明确价值工程的研究对象是什么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7179DB-1C1B-4049-959A-03EA0B8780BD}"/>
              </a:ext>
            </a:extLst>
          </p:cNvPr>
          <p:cNvSpPr/>
          <p:nvPr/>
        </p:nvSpPr>
        <p:spPr>
          <a:xfrm>
            <a:off x="1146891" y="2761485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51520" y="308323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工作对象选择：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9592" y="3867894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选择分析对象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419872" y="3867894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收缩研究范围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012160" y="3867894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明确主攻方向</a:t>
            </a:r>
          </a:p>
        </p:txBody>
      </p:sp>
      <p:sp>
        <p:nvSpPr>
          <p:cNvPr id="12" name="右箭头 11"/>
          <p:cNvSpPr/>
          <p:nvPr/>
        </p:nvSpPr>
        <p:spPr>
          <a:xfrm>
            <a:off x="2806949" y="4011910"/>
            <a:ext cx="43669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289758" y="4011910"/>
            <a:ext cx="43669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价值工程的准备阶段：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95536" y="2067694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从设计方面看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641112" y="2067694"/>
            <a:ext cx="1728192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从施工生产方面看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886688" y="2067694"/>
            <a:ext cx="1728192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从市场方面看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32265" y="2067694"/>
            <a:ext cx="172819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从成本方面看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859782"/>
            <a:ext cx="1728192" cy="201622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工程产品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结构复杂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性能技术指标差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体积重量大</a:t>
            </a:r>
          </a:p>
        </p:txBody>
      </p:sp>
      <p:sp>
        <p:nvSpPr>
          <p:cNvPr id="30" name="矩形 29"/>
          <p:cNvSpPr/>
          <p:nvPr/>
        </p:nvSpPr>
        <p:spPr>
          <a:xfrm>
            <a:off x="2641112" y="2859782"/>
            <a:ext cx="1728192" cy="201622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工程产品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量大面广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工序繁琐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工艺复杂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能耗高、质量难保证</a:t>
            </a:r>
          </a:p>
        </p:txBody>
      </p:sp>
      <p:sp>
        <p:nvSpPr>
          <p:cNvPr id="31" name="矩形 30"/>
          <p:cNvSpPr/>
          <p:nvPr/>
        </p:nvSpPr>
        <p:spPr>
          <a:xfrm>
            <a:off x="4922117" y="2859782"/>
            <a:ext cx="1728192" cy="201622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工程产品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客户意见多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竞争力差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32265" y="2859782"/>
            <a:ext cx="1728192" cy="201622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工程产品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成本高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成本比重大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22517" y="1523568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一般从以下几方面考虑价值工程对象的选择</a:t>
            </a:r>
          </a:p>
        </p:txBody>
      </p:sp>
    </p:spTree>
    <p:extLst>
      <p:ext uri="{BB962C8B-B14F-4D97-AF65-F5344CB8AC3E}">
        <p14:creationId xmlns:p14="http://schemas.microsoft.com/office/powerpoint/2010/main" val="226376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9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价值工程的准备阶段：</a:t>
            </a:r>
          </a:p>
        </p:txBody>
      </p:sp>
      <p:sp>
        <p:nvSpPr>
          <p:cNvPr id="3" name="椭圆 2"/>
          <p:cNvSpPr/>
          <p:nvPr/>
        </p:nvSpPr>
        <p:spPr>
          <a:xfrm>
            <a:off x="1115616" y="1779662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因素分析法</a:t>
            </a:r>
          </a:p>
        </p:txBody>
      </p:sp>
      <p:sp>
        <p:nvSpPr>
          <p:cNvPr id="27" name="椭圆 26"/>
          <p:cNvSpPr/>
          <p:nvPr/>
        </p:nvSpPr>
        <p:spPr>
          <a:xfrm rot="2223602">
            <a:off x="916901" y="2512690"/>
            <a:ext cx="1719808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分析法</a:t>
            </a:r>
          </a:p>
        </p:txBody>
      </p:sp>
      <p:sp>
        <p:nvSpPr>
          <p:cNvPr id="28" name="椭圆 27"/>
          <p:cNvSpPr/>
          <p:nvPr/>
        </p:nvSpPr>
        <p:spPr>
          <a:xfrm>
            <a:off x="2195736" y="2369734"/>
            <a:ext cx="1440160" cy="64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强制确定法</a:t>
            </a:r>
          </a:p>
        </p:txBody>
      </p:sp>
      <p:sp>
        <p:nvSpPr>
          <p:cNvPr id="29" name="椭圆 28"/>
          <p:cNvSpPr/>
          <p:nvPr/>
        </p:nvSpPr>
        <p:spPr>
          <a:xfrm>
            <a:off x="431540" y="3017806"/>
            <a:ext cx="1440160" cy="64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百分比分析法</a:t>
            </a:r>
          </a:p>
        </p:txBody>
      </p:sp>
      <p:sp>
        <p:nvSpPr>
          <p:cNvPr id="30" name="椭圆 29"/>
          <p:cNvSpPr/>
          <p:nvPr/>
        </p:nvSpPr>
        <p:spPr>
          <a:xfrm rot="19769802">
            <a:off x="1665138" y="3228356"/>
            <a:ext cx="1719808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价值指数法</a:t>
            </a:r>
          </a:p>
        </p:txBody>
      </p:sp>
      <p:sp>
        <p:nvSpPr>
          <p:cNvPr id="10" name="椭圆 9"/>
          <p:cNvSpPr/>
          <p:nvPr/>
        </p:nvSpPr>
        <p:spPr>
          <a:xfrm>
            <a:off x="251520" y="1635646"/>
            <a:ext cx="3456384" cy="2632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80942" y="4268059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价值工程对象选择方法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很多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139952" y="2699293"/>
            <a:ext cx="936104" cy="505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8104" y="2196374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根据企业条件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508104" y="3017806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选择适宜方法</a:t>
            </a:r>
          </a:p>
        </p:txBody>
      </p:sp>
      <p:pic>
        <p:nvPicPr>
          <p:cNvPr id="101432" name="Picture 56" descr="https://timgsa.baidu.com/timg?image&amp;quality=80&amp;size=b9999_10000&amp;sec=1572771163096&amp;di=5381c9265578124088e352f45bd43338&amp;imgtype=0&amp;src=http%3A%2F%2Fa0.att.hudong.com%2F45%2F60%2F1930054199946813882260177666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68"/>
          <a:stretch/>
        </p:blipFill>
        <p:spPr bwMode="auto">
          <a:xfrm>
            <a:off x="7740352" y="3721818"/>
            <a:ext cx="1293060" cy="11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价值工程的准备阶段：</a:t>
            </a:r>
          </a:p>
        </p:txBody>
      </p:sp>
      <p:sp>
        <p:nvSpPr>
          <p:cNvPr id="17" name="矩形 16"/>
          <p:cNvSpPr/>
          <p:nvPr/>
        </p:nvSpPr>
        <p:spPr>
          <a:xfrm>
            <a:off x="755576" y="156363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信息资料收集：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1520" y="2185256"/>
            <a:ext cx="1584449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用户方面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827857" y="2787774"/>
            <a:ext cx="1584449" cy="468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市场方面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287735" y="2139702"/>
            <a:ext cx="1584449" cy="4680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技术方面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916089" y="2751770"/>
            <a:ext cx="1584449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经济方面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4356249" y="2139702"/>
            <a:ext cx="1872208" cy="468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本企业基本资料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095081" y="2751770"/>
            <a:ext cx="1584449" cy="4680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环境保护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660505" y="2139702"/>
            <a:ext cx="1584449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外协方面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164561" y="2751770"/>
            <a:ext cx="165645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法规、条例等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97179DB-1C1B-4049-959A-03EA0B8780BD}"/>
              </a:ext>
            </a:extLst>
          </p:cNvPr>
          <p:cNvSpPr/>
          <p:nvPr/>
        </p:nvSpPr>
        <p:spPr>
          <a:xfrm>
            <a:off x="863861" y="3390127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978" name="Picture 2" descr="https://timgsa.baidu.com/timg?image&amp;quality=80&amp;size=b9999_10000&amp;sec=1572771904631&amp;di=48fd29ee6f187b4e602e19c5ff7925fd&amp;imgtype=0&amp;src=http%3A%2F%2F5b0988e595225.cdn.sohucs.com%2Fimages%2F20170713%2Fc3f7d674444a4fd5ba317cb43f82af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6" y="3425577"/>
            <a:ext cx="1496984" cy="14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163682" y="3444954"/>
            <a:ext cx="1832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准确可靠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49402" y="4156763"/>
            <a:ext cx="59522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归纳、鉴别、分析、整理、剔除</a:t>
            </a:r>
          </a:p>
        </p:txBody>
      </p:sp>
    </p:spTree>
    <p:extLst>
      <p:ext uri="{BB962C8B-B14F-4D97-AF65-F5344CB8AC3E}">
        <p14:creationId xmlns:p14="http://schemas.microsoft.com/office/powerpoint/2010/main" val="10049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968" y="1760637"/>
            <a:ext cx="26642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价值工程分析阶段主要工作是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功能定义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功能整理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功能评价</a:t>
            </a: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986758516"/>
              </p:ext>
            </p:extLst>
          </p:nvPr>
        </p:nvGraphicFramePr>
        <p:xfrm>
          <a:off x="155575" y="1818531"/>
          <a:ext cx="374441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pic>
        <p:nvPicPr>
          <p:cNvPr id="128002" name="Picture 2" descr="https://gss2.bdstatic.com/9fo3dSag_xI4khGkpoWK1HF6hhy/baike/w%3D268%3Bg%3D0/sign=15804c53713e6709be0042f903fcf800/7acb0a46f21fbe09d965736065600c338744ad8f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30670" r="20357" b="39480"/>
          <a:stretch/>
        </p:blipFill>
        <p:spPr bwMode="auto">
          <a:xfrm>
            <a:off x="7452320" y="3934182"/>
            <a:ext cx="152898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22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375" y="1563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功能分类：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042" y="2139702"/>
            <a:ext cx="7961916" cy="43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）按功能的重要程度分类，功能一般可分为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基本功能和辅助功能</a:t>
            </a: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2775444"/>
            <a:ext cx="1412376" cy="2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>
            <a:stCxn id="11" idx="1"/>
          </p:cNvCxnSpPr>
          <p:nvPr/>
        </p:nvCxnSpPr>
        <p:spPr>
          <a:xfrm flipH="1" flipV="1">
            <a:off x="1763689" y="3563278"/>
            <a:ext cx="984391" cy="271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8080" y="36500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承重墙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3779912" y="3219822"/>
            <a:ext cx="355008" cy="1296144"/>
          </a:xfrm>
          <a:prstGeom prst="leftBrace">
            <a:avLst>
              <a:gd name="adj1" fmla="val 700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11960" y="31071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基本功能：承受荷载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37298" y="4146634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辅助功能：隔阻功能（隔声、隔热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2361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375" y="1563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功能分类：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042" y="2139702"/>
            <a:ext cx="7961916" cy="43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）按功能的性质分类，功能可划分为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使用功能和美学功能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4106" y="16983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使用属性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80468" y="16983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艺术属性</a:t>
            </a:r>
          </a:p>
        </p:txBody>
      </p:sp>
      <p:pic>
        <p:nvPicPr>
          <p:cNvPr id="130050" name="Picture 2" descr="https://timgsa.baidu.com/timg?image&amp;quality=80&amp;size=b9999_10000&amp;sec=1572773328203&amp;di=7f8d9ceda6ddfbed32bfeaa396c78a8f&amp;imgtype=0&amp;src=http%3A%2F%2Fku.90sjimg.com%2Felement_origin_min_pic%2F16%2F11%2F01%2Fc192c44c560530baacc2b0c1530f21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3" y="2931790"/>
            <a:ext cx="2124236" cy="18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627784" y="295007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使用功能：提供居住空间</a:t>
            </a:r>
          </a:p>
        </p:txBody>
      </p:sp>
      <p:pic>
        <p:nvPicPr>
          <p:cNvPr id="130052" name="Picture 4" descr="https://timgsa.baidu.com/timg?image&amp;quality=80&amp;size=b9999_10000&amp;sec=1572773378751&amp;di=9bf92a403de5c32443058f041723cf52&amp;imgtype=0&amp;src=http%3A%2F%2Fwww.fyjx.cn%2Fnewsimg%2Fqiaoliang%2Fyd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51" y="2907010"/>
            <a:ext cx="2486869" cy="166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92194" y="42038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使用功能：提供交通途径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40921" y="364747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建筑美学也要兼顾哦</a:t>
            </a:r>
          </a:p>
        </p:txBody>
      </p:sp>
    </p:spTree>
    <p:extLst>
      <p:ext uri="{BB962C8B-B14F-4D97-AF65-F5344CB8AC3E}">
        <p14:creationId xmlns:p14="http://schemas.microsoft.com/office/powerpoint/2010/main" val="199210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375" y="1563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功能分类：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042" y="2139702"/>
            <a:ext cx="79619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）按用户的需求分类，功能可分为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必要功能和不必要功能</a:t>
            </a:r>
          </a:p>
        </p:txBody>
      </p:sp>
      <p:pic>
        <p:nvPicPr>
          <p:cNvPr id="131076" name="Picture 4" descr="https://timgsa.baidu.com/timg?image&amp;quality=80&amp;size=b9999_10000&amp;sec=1572773702373&amp;di=76c56f0a2b370fd63510f049a1c7ea27&amp;imgtype=0&amp;src=http%3A%2F%2Fpic.51yuansu.com%2Fpic3%2Fcover%2F02%2F04%2F50%2F599dddbf2955e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3" y="285978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2297857" y="2817093"/>
            <a:ext cx="2304256" cy="1118617"/>
          </a:xfrm>
          <a:prstGeom prst="wedgeEllipseCallout">
            <a:avLst>
              <a:gd name="adj1" fmla="val -52249"/>
              <a:gd name="adj2" fmla="val 64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手机对我而言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就是通话、看时间</a:t>
            </a:r>
          </a:p>
        </p:txBody>
      </p:sp>
      <p:pic>
        <p:nvPicPr>
          <p:cNvPr id="131078" name="Picture 6" descr="https://timgsa.baidu.com/timg?image&amp;quality=80&amp;size=b9999_10000&amp;sec=1572773798698&amp;di=13ed1a140444be2412bba3f1b2bd6889&amp;imgtype=0&amp;src=http%3A%2F%2Fn.sinaimg.cn%2Ftech%2Fcrawl%2F190%2Fw466h524%2F20190508%2F11e9-hwsffza73913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02979"/>
            <a:ext cx="1627875" cy="18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2627784" y="4207451"/>
            <a:ext cx="2160240" cy="197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53906" y="4437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对你而言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6569074" y="3070150"/>
            <a:ext cx="355008" cy="1296144"/>
          </a:xfrm>
          <a:prstGeom prst="leftBrace">
            <a:avLst>
              <a:gd name="adj1" fmla="val 700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48264" y="2853947"/>
            <a:ext cx="1915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必要功能：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通话、显示时间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00663" y="399622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不必要功能：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摄像功能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……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96336" y="130202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多余功能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重复功能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过剩功能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100663" y="1763693"/>
            <a:ext cx="423665" cy="376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6" grpId="0"/>
      <p:bldP spid="27" grpId="0" animBg="1"/>
      <p:bldP spid="9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375" y="1563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功能分类：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042" y="2139702"/>
            <a:ext cx="79619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）按功能的量化标准分类，产品的功能可分为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过剩功能与不足功能</a:t>
            </a:r>
          </a:p>
        </p:txBody>
      </p:sp>
      <p:pic>
        <p:nvPicPr>
          <p:cNvPr id="22" name="Picture 4" descr="https://timgsa.baidu.com/timg?image&amp;quality=80&amp;size=b9999_10000&amp;sec=1572773702373&amp;di=76c56f0a2b370fd63510f049a1c7ea27&amp;imgtype=0&amp;src=http%3A%2F%2Fpic.51yuansu.com%2Fpic3%2Fcover%2F02%2F04%2F50%2F599dddbf2955e_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3" y="285978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形标注 22"/>
          <p:cNvSpPr/>
          <p:nvPr/>
        </p:nvSpPr>
        <p:spPr>
          <a:xfrm>
            <a:off x="2325662" y="2641273"/>
            <a:ext cx="1382242" cy="1118617"/>
          </a:xfrm>
          <a:prstGeom prst="wedgeEllipseCallout">
            <a:avLst>
              <a:gd name="adj1" fmla="val -52249"/>
              <a:gd name="adj2" fmla="val 64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想学刷刷网页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2098" name="Picture 2" descr="https://timgsa.baidu.com/timg?image&amp;quality=80&amp;size=b9999_10000&amp;sec=1572774464612&amp;di=7dafffe8fb62e5a1dfb7c72226277bd8&amp;imgtype=0&amp;src=http%3A%2F%2Fcimg.fenqile.com%2Fuploaded%2Fproduct%2Fimage%2F20151031_625618411f3afb018a436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12565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829758" y="40869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CN" dirty="0"/>
              <a:t>1000M</a:t>
            </a:r>
          </a:p>
          <a:p>
            <a:pPr algn="ctr"/>
            <a:r>
              <a:rPr lang="zh-CN" altLang="en-US" dirty="0"/>
              <a:t>电信套餐</a:t>
            </a:r>
          </a:p>
        </p:txBody>
      </p:sp>
      <p:pic>
        <p:nvPicPr>
          <p:cNvPr id="132100" name="Picture 4" descr="https://timgsa.baidu.com/timg?image&amp;quality=80&amp;size=b9999_10000&amp;sec=1572774558176&amp;di=0b71e2583663635837629c76b90cff80&amp;imgtype=0&amp;src=http%3A%2F%2Fimg.sccnn.com%2Fbimg%2F338%2F5216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82051"/>
            <a:ext cx="1115458" cy="10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3902587" y="42254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高端游戏本</a:t>
            </a:r>
          </a:p>
        </p:txBody>
      </p:sp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126" y="3260546"/>
            <a:ext cx="495357" cy="50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797179DB-1C1B-4049-959A-03EA0B8780BD}"/>
              </a:ext>
            </a:extLst>
          </p:cNvPr>
          <p:cNvSpPr/>
          <p:nvPr/>
        </p:nvSpPr>
        <p:spPr>
          <a:xfrm rot="16200000" flipV="1">
            <a:off x="6655204" y="3773026"/>
            <a:ext cx="1401371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2103" name="Picture 7" descr="https://timgsa.baidu.com/timg?image&amp;quality=80&amp;size=b9999_10000&amp;sec=1572774823161&amp;di=4c84222d7cf7aa7791097005551e7b72&amp;imgtype=0&amp;src=http%3A%2F%2Fdingyue.nosdn.127.net%2FQ3npjOfiFC1npvIn7XblkLBup5BumUVYKF2RdSMETgdTi15371084105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31" y="2869298"/>
            <a:ext cx="1552327" cy="15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7839739" y="4504759"/>
            <a:ext cx="909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2G</a:t>
            </a:r>
            <a:r>
              <a:rPr lang="zh-CN" altLang="en-US" dirty="0"/>
              <a:t>手机</a:t>
            </a:r>
          </a:p>
        </p:txBody>
      </p:sp>
    </p:spTree>
    <p:extLst>
      <p:ext uri="{BB962C8B-B14F-4D97-AF65-F5344CB8AC3E}">
        <p14:creationId xmlns:p14="http://schemas.microsoft.com/office/powerpoint/2010/main" val="11188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89"/>
            <a:ext cx="9138307" cy="58340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200" b="1" dirty="0">
                <a:solidFill>
                  <a:schemeClr val="bg1"/>
                </a:solidFill>
              </a:rPr>
              <a:t>主要内容</a:t>
            </a:r>
            <a:r>
              <a:rPr lang="zh-CN" altLang="en-US" sz="3200" b="1" dirty="0">
                <a:solidFill>
                  <a:schemeClr val="bg1"/>
                </a:solidFill>
              </a:rPr>
              <a:t>                                                                                      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186917" y="4169617"/>
            <a:ext cx="878417" cy="669965"/>
            <a:chOff x="8230456" y="5603029"/>
            <a:chExt cx="878417" cy="893287"/>
          </a:xfrm>
        </p:grpSpPr>
        <p:sp>
          <p:nvSpPr>
            <p:cNvPr id="52" name="矩形 51"/>
            <p:cNvSpPr/>
            <p:nvPr/>
          </p:nvSpPr>
          <p:spPr>
            <a:xfrm>
              <a:off x="8849633" y="6237076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849633" y="5920578"/>
              <a:ext cx="259240" cy="259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40044" y="6237076"/>
              <a:ext cx="259240" cy="259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49633" y="5603029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40044" y="5920578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230456" y="6237076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584" y="1051544"/>
            <a:ext cx="4984070" cy="430887"/>
            <a:chOff x="1043608" y="1051544"/>
            <a:chExt cx="4984070" cy="430887"/>
          </a:xfrm>
        </p:grpSpPr>
        <p:sp>
          <p:nvSpPr>
            <p:cNvPr id="99" name="矩形 98"/>
            <p:cNvSpPr/>
            <p:nvPr/>
          </p:nvSpPr>
          <p:spPr>
            <a:xfrm>
              <a:off x="1043608" y="1104389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91680" y="1051544"/>
              <a:ext cx="35283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价值工程工作程序一览</a:t>
              </a:r>
              <a:endParaRPr lang="en-US" altLang="zh-CN" sz="2200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07678" y="1460999"/>
              <a:ext cx="432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827584" y="2062416"/>
            <a:ext cx="6408712" cy="431805"/>
            <a:chOff x="1043608" y="1708617"/>
            <a:chExt cx="6408712" cy="431805"/>
          </a:xfrm>
        </p:grpSpPr>
        <p:sp>
          <p:nvSpPr>
            <p:cNvPr id="100" name="矩形 99"/>
            <p:cNvSpPr/>
            <p:nvPr/>
          </p:nvSpPr>
          <p:spPr>
            <a:xfrm>
              <a:off x="1043608" y="1761462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707678" y="2140422"/>
              <a:ext cx="540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691680" y="1708617"/>
              <a:ext cx="5760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价值工程工作程序步骤 </a:t>
              </a:r>
              <a:endParaRPr lang="zh-CN" altLang="en-US" sz="2200" b="1" baseline="-2500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7584" y="4091956"/>
            <a:ext cx="7144070" cy="430887"/>
            <a:chOff x="1043608" y="3941063"/>
            <a:chExt cx="7144070" cy="430887"/>
          </a:xfrm>
        </p:grpSpPr>
        <p:sp>
          <p:nvSpPr>
            <p:cNvPr id="31" name="矩形 30"/>
            <p:cNvSpPr/>
            <p:nvPr/>
          </p:nvSpPr>
          <p:spPr>
            <a:xfrm>
              <a:off x="1043608" y="3993908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707678" y="4350518"/>
              <a:ext cx="648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691680" y="3941063"/>
              <a:ext cx="38884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200"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zh-CN" altLang="en-US" b="1" dirty="0">
                  <a:solidFill>
                    <a:prstClr val="black"/>
                  </a:solidFill>
                </a:rPr>
                <a:t>课堂总结与例题</a:t>
              </a:r>
              <a:endParaRPr lang="en-US" altLang="zh-CN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778668"/>
            <a:ext cx="1822547" cy="980793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4" name="文本框 32">
            <a:extLst>
              <a:ext uri="{FF2B5EF4-FFF2-40B4-BE49-F238E27FC236}">
                <a16:creationId xmlns:a16="http://schemas.microsoft.com/office/drawing/2014/main" id="{73954854-203D-4EAA-93A5-7D3E2E523985}"/>
              </a:ext>
            </a:extLst>
          </p:cNvPr>
          <p:cNvSpPr txBox="1"/>
          <p:nvPr/>
        </p:nvSpPr>
        <p:spPr>
          <a:xfrm>
            <a:off x="1491654" y="2668320"/>
            <a:ext cx="547260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准备阶段；    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分析阶段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创新阶段；    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实施阶段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6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375" y="1563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功能分类：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042" y="2139702"/>
            <a:ext cx="7961916" cy="43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）按总体与局部分类，产品的功能可划分为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总体功能和局部功能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8144" y="17586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8077" y="17703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手段</a:t>
            </a:r>
          </a:p>
        </p:txBody>
      </p:sp>
      <p:pic>
        <p:nvPicPr>
          <p:cNvPr id="25" name="Picture 2" descr="https://timgsa.baidu.com/timg?image&amp;quality=80&amp;size=b9999_10000&amp;sec=1572773328203&amp;di=7f8d9ceda6ddfbed32bfeaa396c78a8f&amp;imgtype=0&amp;src=http%3A%2F%2Fku.90sjimg.com%2Felement_origin_min_pic%2F16%2F11%2F01%2Fc192c44c560530baacc2b0c1530f21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31393"/>
            <a:ext cx="2124236" cy="18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567708" y="2970231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居住功能</a:t>
            </a:r>
          </a:p>
        </p:txBody>
      </p:sp>
      <p:sp>
        <p:nvSpPr>
          <p:cNvPr id="26" name="矩形 25"/>
          <p:cNvSpPr/>
          <p:nvPr/>
        </p:nvSpPr>
        <p:spPr>
          <a:xfrm>
            <a:off x="2829930" y="3777013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挡雨功能</a:t>
            </a:r>
          </a:p>
        </p:txBody>
      </p:sp>
      <p:sp>
        <p:nvSpPr>
          <p:cNvPr id="27" name="矩形 26"/>
          <p:cNvSpPr/>
          <p:nvPr/>
        </p:nvSpPr>
        <p:spPr>
          <a:xfrm>
            <a:off x="3563888" y="430006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遮风功能</a:t>
            </a:r>
          </a:p>
        </p:txBody>
      </p:sp>
      <p:sp>
        <p:nvSpPr>
          <p:cNvPr id="28" name="矩形 27"/>
          <p:cNvSpPr/>
          <p:nvPr/>
        </p:nvSpPr>
        <p:spPr>
          <a:xfrm>
            <a:off x="4352538" y="3822527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3122" name="Picture 2" descr="https://timgsa.baidu.com/timg?image&amp;quality=80&amp;size=b9999_10000&amp;sec=1572775452237&amp;di=f5967a3889d3bf33ffa126ce60b8a87c&amp;imgtype=0&amp;src=http%3A%2F%2Fappcdn.cehuashen.com%2Fhtimage%2F20182%2Fe912bd7b-48a8-4290-ba22-ef214f2d8183.jpg%3FExpires%3D4669235082%26OSSAccessKeyId%3Dr2aV9r83JGUX1u7F%26Signature%3DEQmJV2bSTm9ud2HEPDqpAm7te%2FI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86"/>
          <a:stretch/>
        </p:blipFill>
        <p:spPr bwMode="auto">
          <a:xfrm>
            <a:off x="5508103" y="2757027"/>
            <a:ext cx="3614321" cy="154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24" name="Picture 4" descr="https://timgsa.baidu.com/timg?image&amp;quality=80&amp;size=b9999_10000&amp;sec=1572775493038&amp;di=488f30a1ea791b7f27bb15f1c6d0a991&amp;imgtype=0&amp;src=http%3A%2F%2Fp1.qhimg.com%2Ft0109b28c8994336e9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847" y="3961679"/>
            <a:ext cx="627787" cy="87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3419872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3" y="670234"/>
            <a:ext cx="342993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375" y="1563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功能分类：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287200"/>
            <a:ext cx="326087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）功能整理的逻辑关系分类，分为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:</a:t>
            </a: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并列功能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上下位功能</a:t>
            </a:r>
          </a:p>
        </p:txBody>
      </p:sp>
      <p:pic>
        <p:nvPicPr>
          <p:cNvPr id="134146" name="Picture 2" descr="https://ss0.bdstatic.com/70cFvHSh_Q1YnxGkpoWK1HF6hhy/it/u=3194518654,3800427210&amp;fm=26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8"/>
          <a:stretch/>
        </p:blipFill>
        <p:spPr bwMode="auto">
          <a:xfrm>
            <a:off x="3870970" y="-5950"/>
            <a:ext cx="5271057" cy="51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3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375" y="149163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功能定义：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441347"/>
          <p:cNvSpPr txBox="1">
            <a:spLocks noChangeArrowheads="1"/>
          </p:cNvSpPr>
          <p:nvPr/>
        </p:nvSpPr>
        <p:spPr bwMode="auto">
          <a:xfrm>
            <a:off x="180628" y="1923678"/>
            <a:ext cx="85678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457200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功能定义就是根据收集到的情报和资料，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透过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对象产品或部件的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物理特征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或现象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，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找出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其效用或功用的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本质东西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，并逐项加以区分和规定，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以简洁的语言描述出来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。 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74" y="4013896"/>
            <a:ext cx="495357" cy="50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219919" y="4082437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动词</a:t>
            </a:r>
          </a:p>
        </p:txBody>
      </p:sp>
      <p:sp>
        <p:nvSpPr>
          <p:cNvPr id="29" name="矩形 28"/>
          <p:cNvSpPr/>
          <p:nvPr/>
        </p:nvSpPr>
        <p:spPr>
          <a:xfrm>
            <a:off x="1924045" y="4080796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名词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325839" y="3635428"/>
            <a:ext cx="1154644" cy="445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传递荷载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482994" y="4166465"/>
            <a:ext cx="1013144" cy="4453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采光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496138" y="3635428"/>
            <a:ext cx="1149612" cy="4453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分隔空间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645750" y="4146950"/>
            <a:ext cx="1013144" cy="445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隔热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7663312" y="3579862"/>
            <a:ext cx="1013144" cy="445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保温</a:t>
            </a:r>
          </a:p>
        </p:txBody>
      </p:sp>
    </p:spTree>
    <p:extLst>
      <p:ext uri="{BB962C8B-B14F-4D97-AF65-F5344CB8AC3E}">
        <p14:creationId xmlns:p14="http://schemas.microsoft.com/office/powerpoint/2010/main" val="31663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375" y="149163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功能定义：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5576" y="2715766"/>
            <a:ext cx="5811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endParaRPr lang="en-US" altLang="zh-CN" sz="28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1336672" y="2283718"/>
            <a:ext cx="355008" cy="1971219"/>
          </a:xfrm>
          <a:prstGeom prst="leftBrace">
            <a:avLst>
              <a:gd name="adj1" fmla="val 7004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35695" y="2110531"/>
            <a:ext cx="6853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明确对象产品和组成产品各构件的功能，借以弄清产品特性</a:t>
            </a:r>
          </a:p>
        </p:txBody>
      </p:sp>
      <p:sp>
        <p:nvSpPr>
          <p:cNvPr id="25" name="矩形 24"/>
          <p:cNvSpPr/>
          <p:nvPr/>
        </p:nvSpPr>
        <p:spPr>
          <a:xfrm>
            <a:off x="1835695" y="298521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便于进行功能评价</a:t>
            </a:r>
          </a:p>
        </p:txBody>
      </p:sp>
      <p:sp>
        <p:nvSpPr>
          <p:cNvPr id="26" name="矩形 25"/>
          <p:cNvSpPr/>
          <p:nvPr/>
        </p:nvSpPr>
        <p:spPr>
          <a:xfrm>
            <a:off x="1835695" y="393990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便于构思方案</a:t>
            </a:r>
          </a:p>
        </p:txBody>
      </p:sp>
      <p:pic>
        <p:nvPicPr>
          <p:cNvPr id="135170" name="Picture 2" descr="https://timgsa.baidu.com/timg?image&amp;quality=80&amp;size=b9999_10000&amp;sec=1572777004463&amp;di=9c9a06101650a7b5afff7774ff7df4f9&amp;imgtype=0&amp;src=http%3A%2F%2Fimg.wxcha.com%2Ffile%2F201802%2F26%2F7a679361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56642"/>
            <a:ext cx="1184321" cy="11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72" name="Picture 4" descr="https://timgsa.baidu.com/timg?image&amp;quality=80&amp;size=b9999_10000&amp;sec=1572777020445&amp;di=dc1fa3eed4e8fc9b5059146960af9989&amp;imgtype=0&amp;src=http%3A%2F%2Fimg.wxcha.com%2Ffile%2F201802%2F26%2F8b621b9d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05664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6210761" y="428077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1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图文无关</a:t>
            </a:r>
            <a:endParaRPr lang="en-US" altLang="zh-CN" sz="1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spcBef>
                <a:spcPct val="0"/>
              </a:spcBef>
            </a:pPr>
            <a:r>
              <a:rPr lang="zh-CN" altLang="en-US" sz="1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如有关，请回答为啥要定义</a:t>
            </a:r>
          </a:p>
        </p:txBody>
      </p:sp>
    </p:spTree>
    <p:extLst>
      <p:ext uri="{BB962C8B-B14F-4D97-AF65-F5344CB8AC3E}">
        <p14:creationId xmlns:p14="http://schemas.microsoft.com/office/powerpoint/2010/main" val="411156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375" y="149163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功能整理：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836358"/>
            <a:ext cx="50482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27584" y="2211710"/>
            <a:ext cx="1944216" cy="445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系统化整理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827584" y="3155733"/>
            <a:ext cx="1944216" cy="445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明确并列关系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27584" y="4019829"/>
            <a:ext cx="1944216" cy="445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明确上下位关系</a:t>
            </a:r>
          </a:p>
        </p:txBody>
      </p:sp>
    </p:spTree>
    <p:extLst>
      <p:ext uri="{BB962C8B-B14F-4D97-AF65-F5344CB8AC3E}">
        <p14:creationId xmlns:p14="http://schemas.microsoft.com/office/powerpoint/2010/main" val="48320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70322" y="169168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功能评价：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27584" y="2363949"/>
            <a:ext cx="1944216" cy="445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定量确定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25327" y="3566542"/>
            <a:ext cx="1944216" cy="4453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评定功能的价值</a:t>
            </a:r>
          </a:p>
        </p:txBody>
      </p:sp>
      <p:sp>
        <p:nvSpPr>
          <p:cNvPr id="3" name="上下箭头 2"/>
          <p:cNvSpPr/>
          <p:nvPr/>
        </p:nvSpPr>
        <p:spPr>
          <a:xfrm>
            <a:off x="1670292" y="2940013"/>
            <a:ext cx="254285" cy="4907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24461" y="159228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功能评价的程序：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7179DB-1C1B-4049-959A-03EA0B8780BD}"/>
              </a:ext>
            </a:extLst>
          </p:cNvPr>
          <p:cNvSpPr/>
          <p:nvPr/>
        </p:nvSpPr>
        <p:spPr>
          <a:xfrm rot="16200000" flipV="1">
            <a:off x="1625923" y="3198356"/>
            <a:ext cx="3345584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60032" y="2211710"/>
            <a:ext cx="2808312" cy="374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评价对象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491880" y="3055825"/>
            <a:ext cx="2016224" cy="374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确定现实成本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948264" y="3055825"/>
            <a:ext cx="2016224" cy="374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确定功能评价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92080" y="3829744"/>
            <a:ext cx="1998222" cy="374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计算功能价值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716016" y="4357067"/>
            <a:ext cx="3024336" cy="374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计算成本改善期望值 </a:t>
            </a:r>
            <a:r>
              <a:rPr lang="el-G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肘形连接符 16"/>
          <p:cNvCxnSpPr>
            <a:stCxn id="8" idx="2"/>
            <a:endCxn id="24" idx="0"/>
          </p:cNvCxnSpPr>
          <p:nvPr/>
        </p:nvCxnSpPr>
        <p:spPr>
          <a:xfrm rot="5400000">
            <a:off x="5147494" y="1939131"/>
            <a:ext cx="469192" cy="17641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2"/>
            <a:endCxn id="25" idx="0"/>
          </p:cNvCxnSpPr>
          <p:nvPr/>
        </p:nvCxnSpPr>
        <p:spPr>
          <a:xfrm rot="16200000" flipH="1">
            <a:off x="6875686" y="1975135"/>
            <a:ext cx="469192" cy="16921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4" idx="2"/>
            <a:endCxn id="26" idx="1"/>
          </p:cNvCxnSpPr>
          <p:nvPr/>
        </p:nvCxnSpPr>
        <p:spPr>
          <a:xfrm rot="16200000" flipH="1">
            <a:off x="4602807" y="3327933"/>
            <a:ext cx="586458" cy="7920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240" name="肘形连接符 138239"/>
          <p:cNvCxnSpPr>
            <a:stCxn id="24" idx="2"/>
            <a:endCxn id="27" idx="1"/>
          </p:cNvCxnSpPr>
          <p:nvPr/>
        </p:nvCxnSpPr>
        <p:spPr>
          <a:xfrm rot="16200000" flipH="1">
            <a:off x="4051114" y="3879626"/>
            <a:ext cx="1113781" cy="2160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243" name="肘形连接符 138242"/>
          <p:cNvCxnSpPr>
            <a:stCxn id="25" idx="2"/>
            <a:endCxn id="26" idx="3"/>
          </p:cNvCxnSpPr>
          <p:nvPr/>
        </p:nvCxnSpPr>
        <p:spPr>
          <a:xfrm rot="5400000">
            <a:off x="7330110" y="3390940"/>
            <a:ext cx="586458" cy="6660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251" name="肘形连接符 138250"/>
          <p:cNvCxnSpPr>
            <a:stCxn id="25" idx="2"/>
            <a:endCxn id="27" idx="3"/>
          </p:cNvCxnSpPr>
          <p:nvPr/>
        </p:nvCxnSpPr>
        <p:spPr>
          <a:xfrm rot="5400000">
            <a:off x="7291474" y="3879626"/>
            <a:ext cx="1113781" cy="2160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09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35" idx="3"/>
            <a:endCxn id="36" idx="1"/>
          </p:cNvCxnSpPr>
          <p:nvPr/>
        </p:nvCxnSpPr>
        <p:spPr>
          <a:xfrm>
            <a:off x="3077165" y="4293282"/>
            <a:ext cx="2934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70322" y="163564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功能现实成本的计算：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282845" y="2307910"/>
            <a:ext cx="1944216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现实成本计算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796136" y="2297827"/>
            <a:ext cx="1944216" cy="445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传统成本核算</a:t>
            </a: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08" y="1779662"/>
            <a:ext cx="1075184" cy="107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2699792" y="3206502"/>
            <a:ext cx="4068452" cy="445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成本费用构成项目相同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3797768" y="4070598"/>
            <a:ext cx="1710336" cy="445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针对主体不同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12948" y="4070598"/>
            <a:ext cx="2464217" cy="445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对象的功能为单位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012160" y="4070598"/>
            <a:ext cx="2664296" cy="445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产品或构件配件为单位</a:t>
            </a:r>
          </a:p>
        </p:txBody>
      </p:sp>
    </p:spTree>
    <p:extLst>
      <p:ext uri="{BB962C8B-B14F-4D97-AF65-F5344CB8AC3E}">
        <p14:creationId xmlns:p14="http://schemas.microsoft.com/office/powerpoint/2010/main" val="111069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70322" y="163564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功能现实成本的计算：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282845" y="2307910"/>
            <a:ext cx="1944216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现实成本计算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796136" y="2297827"/>
            <a:ext cx="1944216" cy="445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传统成本核算</a:t>
            </a: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08" y="1779662"/>
            <a:ext cx="1075184" cy="107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338510" y="311753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一个构件一个功能：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40152" y="3075806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一个构件多个功能：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3"/>
          <a:stretch/>
        </p:blipFill>
        <p:spPr bwMode="auto">
          <a:xfrm>
            <a:off x="130630" y="3651912"/>
            <a:ext cx="1561050" cy="110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1984355" y="3735821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构件成本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功能现实成本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43505" y="3720802"/>
            <a:ext cx="24929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构件成本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  <a:p>
            <a:pPr algn="ctr"/>
            <a:r>
              <a:rPr lang="el-G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（功能现实成本）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19" y="3517643"/>
            <a:ext cx="1944216" cy="129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54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70322" y="1635646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功能价值成本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6888" y="2355726"/>
            <a:ext cx="7622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功能价值成本（目标成本）：可靠地实现用户要求功能的最低成本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2133" y="3003798"/>
            <a:ext cx="33522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可以根据图纸和定额；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可根据国内外先进水平；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可根据市场竞争的价格；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179DB-1C1B-4049-959A-03EA0B8780BD}"/>
              </a:ext>
            </a:extLst>
          </p:cNvPr>
          <p:cNvSpPr/>
          <p:nvPr/>
        </p:nvSpPr>
        <p:spPr>
          <a:xfrm rot="16200000" flipV="1">
            <a:off x="3781059" y="3863618"/>
            <a:ext cx="1968539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220072" y="3219822"/>
            <a:ext cx="1944216" cy="445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企业预期成本值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655272" y="4035758"/>
            <a:ext cx="1944216" cy="4453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企业理想成本值</a:t>
            </a:r>
          </a:p>
        </p:txBody>
      </p:sp>
    </p:spTree>
    <p:extLst>
      <p:ext uri="{BB962C8B-B14F-4D97-AF65-F5344CB8AC3E}">
        <p14:creationId xmlns:p14="http://schemas.microsoft.com/office/powerpoint/2010/main" val="3517801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6" name="文本框 444421"/>
          <p:cNvSpPr txBox="1">
            <a:spLocks noChangeArrowheads="1"/>
          </p:cNvSpPr>
          <p:nvPr/>
        </p:nvSpPr>
        <p:spPr bwMode="auto">
          <a:xfrm>
            <a:off x="425299" y="1635646"/>
            <a:ext cx="8532439" cy="202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45720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功能成本法是通过一定的测算方法，测定实现应有功能所必须消耗的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最低成本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，同时计算为实现应有功能所耗费的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现实成本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  <a:p>
            <a:pPr indent="45720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经过分析、对比，求得对象的价值系数和成本降低期望值，确定价值工程的改进对象。</a:t>
            </a:r>
          </a:p>
        </p:txBody>
      </p:sp>
      <p:pic>
        <p:nvPicPr>
          <p:cNvPr id="145410" name="Picture 2" descr="https://timgsa.baidu.com/timg?image&amp;quality=80&amp;size=b9999_10000&amp;sec=1572782310331&amp;di=805ceb980af752f9354af01efa77a11b&amp;imgtype=0&amp;src=http%3A%2F%2Fimg.mp.sohu.com%2Fupload%2F20170706%2Fe0a508438da540778dba4a3a10efee9e_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72" y="3341812"/>
            <a:ext cx="2207568" cy="155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3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89"/>
            <a:ext cx="9138307" cy="58340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200" b="1" dirty="0">
                <a:solidFill>
                  <a:schemeClr val="bg1"/>
                </a:solidFill>
              </a:rPr>
              <a:t>教学目标</a:t>
            </a:r>
            <a:r>
              <a:rPr lang="zh-CN" altLang="en-US" sz="3200" b="1" dirty="0">
                <a:solidFill>
                  <a:schemeClr val="bg1"/>
                </a:solidFill>
              </a:rPr>
              <a:t>                                                                                      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746499">
            <a:extLst>
              <a:ext uri="{FF2B5EF4-FFF2-40B4-BE49-F238E27FC236}">
                <a16:creationId xmlns:a16="http://schemas.microsoft.com/office/drawing/2014/main" id="{B43DA50A-38EF-4BE9-9B24-B2453BAEF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967391"/>
            <a:ext cx="36010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本次课程学习目标：</a:t>
            </a:r>
          </a:p>
        </p:txBody>
      </p:sp>
      <p:sp>
        <p:nvSpPr>
          <p:cNvPr id="36" name="文本框 32">
            <a:extLst>
              <a:ext uri="{FF2B5EF4-FFF2-40B4-BE49-F238E27FC236}">
                <a16:creationId xmlns:a16="http://schemas.microsoft.com/office/drawing/2014/main" id="{73954854-203D-4EAA-93A5-7D3E2E523985}"/>
              </a:ext>
            </a:extLst>
          </p:cNvPr>
          <p:cNvSpPr txBox="1"/>
          <p:nvPr/>
        </p:nvSpPr>
        <p:spPr>
          <a:xfrm>
            <a:off x="395536" y="1854349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能列出价值工程的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个工作阶段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掌握功能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、功能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与功能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评价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66BA5B-DED4-4A39-AD60-2DE942CB6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41459"/>
            <a:ext cx="2830190" cy="24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2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60822" y="1652102"/>
            <a:ext cx="5698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计算功能价值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，分析成本功能的合理匹配程度：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20418"/>
              </p:ext>
            </p:extLst>
          </p:nvPr>
        </p:nvGraphicFramePr>
        <p:xfrm>
          <a:off x="1259632" y="2715766"/>
          <a:ext cx="1080120" cy="96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431640" progId="Equation.DSMT4">
                  <p:embed/>
                </p:oleObj>
              </mc:Choice>
              <mc:Fallback>
                <p:oleObj name="Equation" r:id="rId2" imgW="482400" imgH="431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2715766"/>
                        <a:ext cx="1080120" cy="96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301911" y="2355726"/>
            <a:ext cx="56797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：第</a:t>
            </a:r>
            <a:r>
              <a:rPr lang="en-US" altLang="zh-CN" sz="2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个评价对象的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价值系数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：第</a:t>
            </a:r>
            <a:r>
              <a:rPr lang="en-US" altLang="zh-CN" sz="2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个评价对象的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功能评价值（目标成本）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：第</a:t>
            </a:r>
            <a:r>
              <a:rPr lang="en-US" altLang="zh-CN" sz="2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个评价对象的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现实成本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1317" name="Picture 5" descr="https://timgsa.baidu.com/timg?image&amp;quality=80&amp;size=b9999_10000&amp;sec=1572780594286&amp;di=3992b15191a30b6883818b47b8ad5a83&amp;imgtype=0&amp;src=http%3A%2F%2Fpic.90sjimg.com%2Fdesign%2F01%2F29%2F16%2F39%2Fs_1024_58c884e72f15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11910"/>
            <a:ext cx="836650" cy="8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97179DB-1C1B-4049-959A-03EA0B8780BD}"/>
              </a:ext>
            </a:extLst>
          </p:cNvPr>
          <p:cNvSpPr/>
          <p:nvPr/>
        </p:nvSpPr>
        <p:spPr>
          <a:xfrm rot="10800000" flipV="1">
            <a:off x="1331640" y="3966190"/>
            <a:ext cx="734481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79812" y="4249471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增强理解：翻书看例题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397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133689"/>
              </p:ext>
            </p:extLst>
          </p:nvPr>
        </p:nvGraphicFramePr>
        <p:xfrm>
          <a:off x="307975" y="2643758"/>
          <a:ext cx="1080120" cy="96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431640" progId="Equation.DSMT4">
                  <p:embed/>
                </p:oleObj>
              </mc:Choice>
              <mc:Fallback>
                <p:oleObj name="Equation" r:id="rId2" imgW="482400" imgH="431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975" y="2643758"/>
                        <a:ext cx="1080120" cy="96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317" name="Picture 5" descr="https://timgsa.baidu.com/timg?image&amp;quality=80&amp;size=b9999_10000&amp;sec=1572780594286&amp;di=3992b15191a30b6883818b47b8ad5a83&amp;imgtype=0&amp;src=http%3A%2F%2Fpic.90sjimg.com%2Fdesign%2F01%2F29%2F16%2F39%2Fs_1024_58c884e72f15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11910"/>
            <a:ext cx="836650" cy="8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979712" y="2038747"/>
            <a:ext cx="6768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，表示功能评价值等于功能现实成本。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，此时功能现实成本大于功能评价值。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，说明该部件功能比较重要，但分配的成本较少。</a:t>
            </a:r>
          </a:p>
        </p:txBody>
      </p:sp>
      <p:sp>
        <p:nvSpPr>
          <p:cNvPr id="9" name="直角上箭头 8"/>
          <p:cNvSpPr/>
          <p:nvPr/>
        </p:nvSpPr>
        <p:spPr>
          <a:xfrm rot="5400000" flipV="1">
            <a:off x="7524328" y="2181039"/>
            <a:ext cx="360040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479371"/>
            <a:ext cx="1198282" cy="58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97179DB-1C1B-4049-959A-03EA0B8780BD}"/>
              </a:ext>
            </a:extLst>
          </p:cNvPr>
          <p:cNvSpPr/>
          <p:nvPr/>
        </p:nvSpPr>
        <p:spPr>
          <a:xfrm>
            <a:off x="1765970" y="4083918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879812" y="4249471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分类讨论：数学结果与价值工程问题对应分析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0822" y="1652102"/>
            <a:ext cx="5698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计算功能价值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，分析成本功能的合理匹配程度：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97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价值工程的分析阶段：</a:t>
            </a:r>
          </a:p>
        </p:txBody>
      </p:sp>
      <p:sp>
        <p:nvSpPr>
          <p:cNvPr id="21" name="矩形 20"/>
          <p:cNvSpPr/>
          <p:nvPr/>
        </p:nvSpPr>
        <p:spPr>
          <a:xfrm>
            <a:off x="460822" y="1652102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确定工程对象的改进范围：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822" y="2087086"/>
            <a:ext cx="7927602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对产品部件进行价值分析，就是使每个部件的价值系数</a:t>
            </a: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尽可能趋近于</a:t>
            </a:r>
            <a:r>
              <a:rPr lang="en-US" altLang="zh-CN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。为此，确定的改进对象是：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F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／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值低的功能；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（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△C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＝（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－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F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）值大的功能；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（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）复杂的功能；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（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4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）问题多的功能；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4386" name="Picture 2" descr="https://timgsa.baidu.com/timg?image&amp;quality=80&amp;size=b9999_10000&amp;sec=1572781592088&amp;di=fb6d710da8c900b078ae129bc2b81b15&amp;imgtype=0&amp;src=http%3A%2F%2Fpic8.58cdn.com.cn%2Fzhuanzh%2Fn_v2861b32df244a4968bae158f597ccf246_750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37" y="3034490"/>
            <a:ext cx="2388081" cy="179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 rot="2590720">
            <a:off x="7165663" y="384880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哪里不会，点哪里</a:t>
            </a:r>
          </a:p>
        </p:txBody>
      </p:sp>
      <p:pic>
        <p:nvPicPr>
          <p:cNvPr id="144388" name="Picture 4" descr="https://timgsa.baidu.com/timg?image&amp;quality=80&amp;size=b9999_10000&amp;sec=1572781798894&amp;di=2058fdc1909b7ef4c9f67f34639ae227&amp;imgtype=0&amp;src=http%3A%2F%2Fpic.rmb.bdstatic.com%2F03c2b933531545746ce508c480b99253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122560"/>
            <a:ext cx="956445" cy="5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1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价值工程的创新阶段：</a:t>
            </a:r>
          </a:p>
        </p:txBody>
      </p:sp>
      <p:sp>
        <p:nvSpPr>
          <p:cNvPr id="21" name="矩形 20"/>
          <p:cNvSpPr/>
          <p:nvPr/>
        </p:nvSpPr>
        <p:spPr>
          <a:xfrm>
            <a:off x="460822" y="165210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方案创造：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895" y="2139702"/>
            <a:ext cx="8136904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方案创造是从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提高对象的功能价值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出发，在正确的功能分析和评价的基础上，针对应改进的具体目标，通过创造性的思维活动，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提出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能够可靠地实现必要功能的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新方案</a:t>
            </a:r>
            <a:endParaRPr lang="zh-CN" altLang="en-US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23681" y="3273522"/>
            <a:ext cx="2880320" cy="1617410"/>
            <a:chOff x="5508104" y="3276800"/>
            <a:chExt cx="2880320" cy="1617410"/>
          </a:xfrm>
        </p:grpSpPr>
        <p:pic>
          <p:nvPicPr>
            <p:cNvPr id="146434" name="Picture 2" descr="https://timgsa.baidu.com/timg?image&amp;quality=80&amp;size=b9999_10000&amp;sec=1572782475848&amp;di=7e07bcd2f8daaae7702c43def80ac5e2&amp;imgtype=0&amp;src=http%3A%2F%2Fb-ssl.duitang.com%2Fuploads%2Fitem%2F201503%2F30%2F20150330113103_evxyK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276800"/>
              <a:ext cx="2880320" cy="1617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5522669" y="3992165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方案</a:t>
              </a:r>
              <a:r>
                <a:rPr lang="en-US" altLang="zh-CN" sz="1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187777" y="3778918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方案</a:t>
              </a:r>
              <a:r>
                <a:rPr lang="en-US" altLang="zh-CN" sz="1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890821" y="4155926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方案</a:t>
              </a:r>
              <a:r>
                <a:rPr lang="en-US" altLang="zh-CN" sz="1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524328" y="3778918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方案</a:t>
              </a:r>
              <a:r>
                <a:rPr lang="en-US" altLang="zh-CN" sz="1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3356380" y="4263648"/>
            <a:ext cx="12105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集思广益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209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价值工程的创新阶段：</a:t>
            </a:r>
          </a:p>
        </p:txBody>
      </p:sp>
      <p:sp>
        <p:nvSpPr>
          <p:cNvPr id="21" name="矩形 20"/>
          <p:cNvSpPr/>
          <p:nvPr/>
        </p:nvSpPr>
        <p:spPr>
          <a:xfrm>
            <a:off x="460822" y="1563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方案评价：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3681" y="1995686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方案评价是在方案创造的基础上对新构思方案的技术、经济、社会和环境效果等几方面进行估价，以便于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选择最佳方案</a:t>
            </a:r>
            <a:endParaRPr lang="zh-CN" altLang="en-US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3507854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概略评价</a:t>
            </a:r>
          </a:p>
        </p:txBody>
      </p:sp>
      <p:sp>
        <p:nvSpPr>
          <p:cNvPr id="20" name="矩形 19"/>
          <p:cNvSpPr/>
          <p:nvPr/>
        </p:nvSpPr>
        <p:spPr>
          <a:xfrm>
            <a:off x="971600" y="4155926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详细评价</a:t>
            </a:r>
          </a:p>
        </p:txBody>
      </p:sp>
      <p:sp>
        <p:nvSpPr>
          <p:cNvPr id="23" name="矩形 22"/>
          <p:cNvSpPr/>
          <p:nvPr/>
        </p:nvSpPr>
        <p:spPr>
          <a:xfrm>
            <a:off x="3491880" y="3219822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技术评价</a:t>
            </a:r>
          </a:p>
        </p:txBody>
      </p:sp>
      <p:sp>
        <p:nvSpPr>
          <p:cNvPr id="24" name="矩形 23"/>
          <p:cNvSpPr/>
          <p:nvPr/>
        </p:nvSpPr>
        <p:spPr>
          <a:xfrm>
            <a:off x="3491880" y="3661375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经济评价</a:t>
            </a:r>
          </a:p>
        </p:txBody>
      </p:sp>
      <p:sp>
        <p:nvSpPr>
          <p:cNvPr id="25" name="矩形 24"/>
          <p:cNvSpPr/>
          <p:nvPr/>
        </p:nvSpPr>
        <p:spPr>
          <a:xfrm>
            <a:off x="3495303" y="4102928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社会评价</a:t>
            </a:r>
          </a:p>
        </p:txBody>
      </p:sp>
      <p:sp>
        <p:nvSpPr>
          <p:cNvPr id="26" name="矩形 25"/>
          <p:cNvSpPr/>
          <p:nvPr/>
        </p:nvSpPr>
        <p:spPr>
          <a:xfrm>
            <a:off x="3495303" y="4544482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环境评价</a:t>
            </a:r>
          </a:p>
        </p:txBody>
      </p:sp>
      <p:sp>
        <p:nvSpPr>
          <p:cNvPr id="27" name="矩形 26"/>
          <p:cNvSpPr/>
          <p:nvPr/>
        </p:nvSpPr>
        <p:spPr>
          <a:xfrm>
            <a:off x="6156176" y="3861395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综合评价</a:t>
            </a:r>
          </a:p>
        </p:txBody>
      </p:sp>
      <p:cxnSp>
        <p:nvCxnSpPr>
          <p:cNvPr id="12" name="直接箭头连接符 11"/>
          <p:cNvCxnSpPr>
            <a:stCxn id="9" idx="3"/>
            <a:endCxn id="23" idx="1"/>
          </p:cNvCxnSpPr>
          <p:nvPr/>
        </p:nvCxnSpPr>
        <p:spPr>
          <a:xfrm flipV="1">
            <a:off x="2555776" y="3399842"/>
            <a:ext cx="9361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  <a:endCxn id="24" idx="1"/>
          </p:cNvCxnSpPr>
          <p:nvPr/>
        </p:nvCxnSpPr>
        <p:spPr>
          <a:xfrm>
            <a:off x="2555776" y="3687874"/>
            <a:ext cx="936104" cy="153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25" idx="1"/>
          </p:cNvCxnSpPr>
          <p:nvPr/>
        </p:nvCxnSpPr>
        <p:spPr>
          <a:xfrm>
            <a:off x="2555776" y="3687874"/>
            <a:ext cx="939527" cy="59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  <a:endCxn id="26" idx="1"/>
          </p:cNvCxnSpPr>
          <p:nvPr/>
        </p:nvCxnSpPr>
        <p:spPr>
          <a:xfrm>
            <a:off x="2555776" y="3687874"/>
            <a:ext cx="939527" cy="1036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0" idx="3"/>
            <a:endCxn id="23" idx="1"/>
          </p:cNvCxnSpPr>
          <p:nvPr/>
        </p:nvCxnSpPr>
        <p:spPr>
          <a:xfrm flipV="1">
            <a:off x="2555776" y="3399842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0" idx="3"/>
            <a:endCxn id="24" idx="1"/>
          </p:cNvCxnSpPr>
          <p:nvPr/>
        </p:nvCxnSpPr>
        <p:spPr>
          <a:xfrm flipV="1">
            <a:off x="2555776" y="3841395"/>
            <a:ext cx="936104" cy="49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0" idx="3"/>
            <a:endCxn id="25" idx="1"/>
          </p:cNvCxnSpPr>
          <p:nvPr/>
        </p:nvCxnSpPr>
        <p:spPr>
          <a:xfrm flipV="1">
            <a:off x="2555776" y="4282948"/>
            <a:ext cx="939527" cy="52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0" idx="3"/>
            <a:endCxn id="26" idx="1"/>
          </p:cNvCxnSpPr>
          <p:nvPr/>
        </p:nvCxnSpPr>
        <p:spPr>
          <a:xfrm>
            <a:off x="2555776" y="4335946"/>
            <a:ext cx="939527" cy="388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3" idx="3"/>
            <a:endCxn id="27" idx="1"/>
          </p:cNvCxnSpPr>
          <p:nvPr/>
        </p:nvCxnSpPr>
        <p:spPr>
          <a:xfrm>
            <a:off x="5076056" y="3399842"/>
            <a:ext cx="1080120" cy="641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4" idx="3"/>
            <a:endCxn id="27" idx="1"/>
          </p:cNvCxnSpPr>
          <p:nvPr/>
        </p:nvCxnSpPr>
        <p:spPr>
          <a:xfrm>
            <a:off x="5076056" y="3841395"/>
            <a:ext cx="1080120" cy="20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5" idx="3"/>
            <a:endCxn id="27" idx="1"/>
          </p:cNvCxnSpPr>
          <p:nvPr/>
        </p:nvCxnSpPr>
        <p:spPr>
          <a:xfrm flipV="1">
            <a:off x="5079479" y="4041415"/>
            <a:ext cx="1076697" cy="24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6" idx="3"/>
            <a:endCxn id="27" idx="1"/>
          </p:cNvCxnSpPr>
          <p:nvPr/>
        </p:nvCxnSpPr>
        <p:spPr>
          <a:xfrm flipV="1">
            <a:off x="5079479" y="4041415"/>
            <a:ext cx="1076697" cy="68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2635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价值工程的创新阶段：</a:t>
            </a:r>
          </a:p>
        </p:txBody>
      </p:sp>
      <p:sp>
        <p:nvSpPr>
          <p:cNvPr id="21" name="矩形 20"/>
          <p:cNvSpPr/>
          <p:nvPr/>
        </p:nvSpPr>
        <p:spPr>
          <a:xfrm>
            <a:off x="460822" y="1563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方案评价：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528" y="2067694"/>
            <a:ext cx="172819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技术评价</a:t>
            </a:r>
          </a:p>
        </p:txBody>
      </p:sp>
      <p:sp>
        <p:nvSpPr>
          <p:cNvPr id="24" name="矩形 23"/>
          <p:cNvSpPr/>
          <p:nvPr/>
        </p:nvSpPr>
        <p:spPr>
          <a:xfrm>
            <a:off x="2644192" y="2078360"/>
            <a:ext cx="172819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经济评价</a:t>
            </a:r>
          </a:p>
        </p:txBody>
      </p:sp>
      <p:sp>
        <p:nvSpPr>
          <p:cNvPr id="25" name="矩形 24"/>
          <p:cNvSpPr/>
          <p:nvPr/>
        </p:nvSpPr>
        <p:spPr>
          <a:xfrm>
            <a:off x="4828373" y="2078360"/>
            <a:ext cx="17591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社会评价</a:t>
            </a:r>
          </a:p>
        </p:txBody>
      </p:sp>
      <p:sp>
        <p:nvSpPr>
          <p:cNvPr id="26" name="矩形 25"/>
          <p:cNvSpPr/>
          <p:nvPr/>
        </p:nvSpPr>
        <p:spPr>
          <a:xfrm>
            <a:off x="7000676" y="2078360"/>
            <a:ext cx="187220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环境评价</a:t>
            </a:r>
          </a:p>
        </p:txBody>
      </p:sp>
      <p:sp>
        <p:nvSpPr>
          <p:cNvPr id="30" name="矩形 29"/>
          <p:cNvSpPr/>
          <p:nvPr/>
        </p:nvSpPr>
        <p:spPr>
          <a:xfrm>
            <a:off x="323528" y="2643758"/>
            <a:ext cx="1728192" cy="210623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围绕功能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能否实现所需功能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实现的程度（性能、质量、寿命等）</a:t>
            </a:r>
          </a:p>
        </p:txBody>
      </p:sp>
      <p:sp>
        <p:nvSpPr>
          <p:cNvPr id="32" name="矩形 31"/>
          <p:cNvSpPr/>
          <p:nvPr/>
        </p:nvSpPr>
        <p:spPr>
          <a:xfrm>
            <a:off x="2644192" y="2643758"/>
            <a:ext cx="1759164" cy="210623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围绕经济效果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经济可行性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产品市场情况</a:t>
            </a:r>
          </a:p>
        </p:txBody>
      </p:sp>
      <p:sp>
        <p:nvSpPr>
          <p:cNvPr id="33" name="矩形 32"/>
          <p:cNvSpPr/>
          <p:nvPr/>
        </p:nvSpPr>
        <p:spPr>
          <a:xfrm>
            <a:off x="4828373" y="2627734"/>
            <a:ext cx="1759164" cy="210623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围绕社会效果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对社会的影响（好或坏）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00676" y="2643758"/>
            <a:ext cx="1872207" cy="210623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围绕环境效果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对环境的影响（污染、噪声、消耗等）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786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746499"/>
          <p:cNvSpPr txBox="1">
            <a:spLocks noChangeArrowheads="1"/>
          </p:cNvSpPr>
          <p:nvPr/>
        </p:nvSpPr>
        <p:spPr bwMode="auto">
          <a:xfrm>
            <a:off x="251520" y="933252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价值工程的实施阶段：</a:t>
            </a:r>
          </a:p>
        </p:txBody>
      </p:sp>
      <p:sp>
        <p:nvSpPr>
          <p:cNvPr id="18" name="矩形 17"/>
          <p:cNvSpPr/>
          <p:nvPr/>
        </p:nvSpPr>
        <p:spPr>
          <a:xfrm>
            <a:off x="1619671" y="2194731"/>
            <a:ext cx="172819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组织落实</a:t>
            </a:r>
          </a:p>
        </p:txBody>
      </p:sp>
      <p:sp>
        <p:nvSpPr>
          <p:cNvPr id="19" name="矩形 18"/>
          <p:cNvSpPr/>
          <p:nvPr/>
        </p:nvSpPr>
        <p:spPr>
          <a:xfrm>
            <a:off x="1626403" y="2870361"/>
            <a:ext cx="172819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经费落实</a:t>
            </a:r>
          </a:p>
        </p:txBody>
      </p:sp>
      <p:sp>
        <p:nvSpPr>
          <p:cNvPr id="20" name="矩形 19"/>
          <p:cNvSpPr/>
          <p:nvPr/>
        </p:nvSpPr>
        <p:spPr>
          <a:xfrm>
            <a:off x="1626403" y="3545991"/>
            <a:ext cx="172819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物质落实</a:t>
            </a:r>
          </a:p>
        </p:txBody>
      </p:sp>
      <p:sp>
        <p:nvSpPr>
          <p:cNvPr id="22" name="矩形 21"/>
          <p:cNvSpPr/>
          <p:nvPr/>
        </p:nvSpPr>
        <p:spPr>
          <a:xfrm>
            <a:off x="1619672" y="4221621"/>
            <a:ext cx="172819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时间落实 </a:t>
            </a:r>
          </a:p>
        </p:txBody>
      </p:sp>
      <p:sp>
        <p:nvSpPr>
          <p:cNvPr id="27" name="矩形 26"/>
          <p:cNvSpPr/>
          <p:nvPr/>
        </p:nvSpPr>
        <p:spPr>
          <a:xfrm>
            <a:off x="460822" y="161286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四个落实：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49895"/>
            <a:ext cx="3600971" cy="36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293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itchFamily="34" charset="0"/>
                <a:ea typeface="方正粗宋简体"/>
                <a:cs typeface="Arial" pitchFamily="34" charset="0"/>
              </a:rPr>
              <a:t>        总结与随堂习题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919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16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课程总结：</a:t>
            </a:r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0898" name="Picture 6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1" b="9334"/>
          <a:stretch/>
        </p:blipFill>
        <p:spPr bwMode="auto">
          <a:xfrm>
            <a:off x="33958" y="1707654"/>
            <a:ext cx="270386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612775" y="395164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Page: 70</a:t>
            </a:r>
          </a:p>
        </p:txBody>
      </p: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4094879774"/>
              </p:ext>
            </p:extLst>
          </p:nvPr>
        </p:nvGraphicFramePr>
        <p:xfrm>
          <a:off x="2953384" y="2211710"/>
          <a:ext cx="609600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1479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0375" y="1131590"/>
            <a:ext cx="7856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【2019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真题，单选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价值工程功能评价的程序如下图，图中“*”位置应进行的工作是（   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"/>
          <a:stretch/>
        </p:blipFill>
        <p:spPr bwMode="auto">
          <a:xfrm>
            <a:off x="-10064" y="2253255"/>
            <a:ext cx="5230136" cy="231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746499"/>
          <p:cNvSpPr txBox="1">
            <a:spLocks noChangeArrowheads="1"/>
          </p:cNvSpPr>
          <p:nvPr/>
        </p:nvSpPr>
        <p:spPr bwMode="auto">
          <a:xfrm>
            <a:off x="5220072" y="2253255"/>
            <a:ext cx="3918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）整理功能之间的逻辑关系</a:t>
            </a:r>
          </a:p>
        </p:txBody>
      </p:sp>
      <p:sp>
        <p:nvSpPr>
          <p:cNvPr id="17" name="文本框 746499"/>
          <p:cNvSpPr txBox="1">
            <a:spLocks noChangeArrowheads="1"/>
          </p:cNvSpPr>
          <p:nvPr/>
        </p:nvSpPr>
        <p:spPr bwMode="auto">
          <a:xfrm>
            <a:off x="5220072" y="2931790"/>
            <a:ext cx="3918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）确定功能评价值</a:t>
            </a:r>
          </a:p>
        </p:txBody>
      </p:sp>
      <p:sp>
        <p:nvSpPr>
          <p:cNvPr id="18" name="文本框 746499"/>
          <p:cNvSpPr txBox="1">
            <a:spLocks noChangeArrowheads="1"/>
          </p:cNvSpPr>
          <p:nvPr/>
        </p:nvSpPr>
        <p:spPr bwMode="auto">
          <a:xfrm>
            <a:off x="5220072" y="3587909"/>
            <a:ext cx="3918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）确定目标成本</a:t>
            </a:r>
          </a:p>
        </p:txBody>
      </p:sp>
      <p:sp>
        <p:nvSpPr>
          <p:cNvPr id="19" name="文本框 746499"/>
          <p:cNvSpPr txBox="1">
            <a:spLocks noChangeArrowheads="1"/>
          </p:cNvSpPr>
          <p:nvPr/>
        </p:nvSpPr>
        <p:spPr bwMode="auto">
          <a:xfrm>
            <a:off x="5220072" y="4299942"/>
            <a:ext cx="3918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）确定基本功能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915816" y="1639421"/>
            <a:ext cx="720080" cy="50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3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800" kern="0" dirty="0">
              <a:solidFill>
                <a:sysClr val="window" lastClr="FFFFFF"/>
              </a:solidFill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itchFamily="34" charset="0"/>
                <a:ea typeface="方正粗宋简体"/>
                <a:cs typeface="Arial" pitchFamily="34" charset="0"/>
              </a:rPr>
              <a:t> 价值工程工作程序一览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4000" b="1" i="1" kern="0">
                <a:solidFill>
                  <a:srgbClr val="014C8D"/>
                </a:solidFill>
                <a:latin typeface="Adobe Gothic Std B"/>
                <a:ea typeface="Adobe Gothic Std B"/>
                <a:cs typeface="Adobe Gothic Std B"/>
              </a:rPr>
              <a:t>Part 1</a:t>
            </a:r>
            <a:endParaRPr lang="zh-CN" altLang="en-US" sz="4000" b="1" kern="0">
              <a:solidFill>
                <a:srgbClr val="014C8D"/>
              </a:solidFill>
              <a:latin typeface="Adobe Gothic Std B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800" kern="0" dirty="0">
              <a:solidFill>
                <a:sysClr val="window" lastClr="FFFFFF"/>
              </a:solidFill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19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0375" y="1131590"/>
            <a:ext cx="7856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在利用价值工程的功能成本法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Vi=Fi/Ci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进行方案分析时，功能价值分析的表述错误的是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 D    )</a:t>
            </a:r>
          </a:p>
        </p:txBody>
      </p:sp>
      <p:sp>
        <p:nvSpPr>
          <p:cNvPr id="19" name="文本框 746499"/>
          <p:cNvSpPr txBox="1">
            <a:spLocks noChangeArrowheads="1"/>
          </p:cNvSpPr>
          <p:nvPr/>
        </p:nvSpPr>
        <p:spPr bwMode="auto">
          <a:xfrm>
            <a:off x="287412" y="2715766"/>
            <a:ext cx="86050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功能评价与功能实现成本相等</a:t>
            </a: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评价对象的价值为最佳， 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Vi&lt;1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时，评价对象的实现成本偏高，而功能要求不高</a:t>
            </a: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存在过剩功能 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Vi&gt;1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时，功能比较重要，分配的成本较少，功能的实现成本低于功能评价值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D.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Vi&gt;1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时，功能的实现成本高于功能评价值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953732" y="1663035"/>
            <a:ext cx="720080" cy="50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0375" y="1131590"/>
            <a:ext cx="7856041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价值工程中，功能整理是用系统的观点将已定义了的功能加以系统化，找出各局部功能相互之间的逻辑关系是并列关系还是上下位置关系，表达这种功能之间关系可用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 A   )</a:t>
            </a:r>
          </a:p>
        </p:txBody>
      </p:sp>
      <p:sp>
        <p:nvSpPr>
          <p:cNvPr id="19" name="文本框 746499"/>
          <p:cNvSpPr txBox="1">
            <a:spLocks noChangeArrowheads="1"/>
          </p:cNvSpPr>
          <p:nvPr/>
        </p:nvSpPr>
        <p:spPr bwMode="auto">
          <a:xfrm>
            <a:off x="329679" y="3003798"/>
            <a:ext cx="86050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功能系统图            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 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功能评价图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成本构成图            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D.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功能定义图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220072" y="2143061"/>
            <a:ext cx="720080" cy="50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2008114134834969_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7061" r="4527"/>
          <a:stretch/>
        </p:blipFill>
        <p:spPr bwMode="auto">
          <a:xfrm>
            <a:off x="45215" y="681540"/>
            <a:ext cx="5246865" cy="34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6618" y="1513537"/>
            <a:ext cx="45778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Thank you</a:t>
            </a:r>
          </a:p>
          <a:p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pancd2009@163.com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9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987574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实质：针对工程产品（或作业）的功能和成本</a:t>
            </a:r>
          </a:p>
        </p:txBody>
      </p:sp>
      <p:sp>
        <p:nvSpPr>
          <p:cNvPr id="2" name="矩形 1"/>
          <p:cNvSpPr/>
          <p:nvPr/>
        </p:nvSpPr>
        <p:spPr>
          <a:xfrm>
            <a:off x="2294551" y="1593811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提出问题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分析问题        解决问题 </a:t>
            </a:r>
          </a:p>
        </p:txBody>
      </p:sp>
      <p:sp>
        <p:nvSpPr>
          <p:cNvPr id="3" name="右箭头 2"/>
          <p:cNvSpPr/>
          <p:nvPr/>
        </p:nvSpPr>
        <p:spPr>
          <a:xfrm>
            <a:off x="3707904" y="1693838"/>
            <a:ext cx="36004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652120" y="1693838"/>
            <a:ext cx="36004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7179DB-1C1B-4049-959A-03EA0B8780BD}"/>
              </a:ext>
            </a:extLst>
          </p:cNvPr>
          <p:cNvSpPr/>
          <p:nvPr/>
        </p:nvSpPr>
        <p:spPr>
          <a:xfrm>
            <a:off x="1074580" y="2181235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479371895"/>
              </p:ext>
            </p:extLst>
          </p:nvPr>
        </p:nvGraphicFramePr>
        <p:xfrm>
          <a:off x="839924" y="2571750"/>
          <a:ext cx="609600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1858" name="Picture 2" descr="https://timgsa.baidu.com/timg?image&amp;quality=80&amp;size=b9999_10000&amp;sec=1572761180200&amp;di=c0ca0dab4836e3d50af9bceda0d49a9a&amp;imgtype=0&amp;src=http%3A%2F%2Fpic.51yuansu.com%2Fpic3%2Fcover%2F01%2F08%2F89%2F590315c9e8f8b_61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77" b="89791" l="2787" r="970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748" b="23847"/>
          <a:stretch/>
        </p:blipFill>
        <p:spPr bwMode="auto">
          <a:xfrm>
            <a:off x="7214799" y="2859782"/>
            <a:ext cx="1748446" cy="11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97179DB-1C1B-4049-959A-03EA0B8780BD}"/>
              </a:ext>
            </a:extLst>
          </p:cNvPr>
          <p:cNvSpPr/>
          <p:nvPr/>
        </p:nvSpPr>
        <p:spPr>
          <a:xfrm>
            <a:off x="1226980" y="4182215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42040" y="443021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像极了研究生写论文的样子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6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48115982"/>
              </p:ext>
            </p:extLst>
          </p:nvPr>
        </p:nvGraphicFramePr>
        <p:xfrm>
          <a:off x="813236" y="915566"/>
          <a:ext cx="7517528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3217092674"/>
              </p:ext>
            </p:extLst>
          </p:nvPr>
        </p:nvGraphicFramePr>
        <p:xfrm>
          <a:off x="107504" y="1995686"/>
          <a:ext cx="9001000" cy="201622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936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工作阶段</a:t>
                      </a:r>
                    </a:p>
                  </a:txBody>
                  <a:tcPr marL="90000" marR="90000" marT="0" marB="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设计程序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对应问题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基本步骤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详细步骤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05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准备阶段</a:t>
                      </a: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制定工作计划</a:t>
                      </a: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确定目标</a:t>
                      </a: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1.工作对象选择</a:t>
                      </a: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价值工程的研究对象是什么</a:t>
                      </a: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2.信息资料搜集</a:t>
                      </a: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0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9999161"/>
              </p:ext>
            </p:extLst>
          </p:nvPr>
        </p:nvGraphicFramePr>
        <p:xfrm>
          <a:off x="813236" y="915566"/>
          <a:ext cx="7517528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613415312"/>
              </p:ext>
            </p:extLst>
          </p:nvPr>
        </p:nvGraphicFramePr>
        <p:xfrm>
          <a:off x="71500" y="1851670"/>
          <a:ext cx="9001000" cy="282806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36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工作阶段</a:t>
                      </a:r>
                    </a:p>
                  </a:txBody>
                  <a:tcPr marL="90000" marR="90000" marT="0" marB="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设计程序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对应问题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基本步骤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详细步骤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 row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分析阶段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功能评价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功能分析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功能定义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这是干什么用的</a:t>
                      </a: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功能整理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64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功能评析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功能成本分析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成本是多少</a:t>
                      </a: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826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功能评价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价值是多少</a:t>
                      </a: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878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确定改进范围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58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7918126"/>
              </p:ext>
            </p:extLst>
          </p:nvPr>
        </p:nvGraphicFramePr>
        <p:xfrm>
          <a:off x="813236" y="915566"/>
          <a:ext cx="7517528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065288295"/>
              </p:ext>
            </p:extLst>
          </p:nvPr>
        </p:nvGraphicFramePr>
        <p:xfrm>
          <a:off x="71500" y="1851670"/>
          <a:ext cx="9001000" cy="2771265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36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工作阶段</a:t>
                      </a:r>
                    </a:p>
                  </a:txBody>
                  <a:tcPr marL="90000" marR="90000" marT="0" marB="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设计程序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对应问题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基本步骤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详细步骤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 row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创新阶段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初步设计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制定创新方案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方案创造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有无其他方法实现同样功能</a:t>
                      </a: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3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u="none" kern="12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评价各设计方案，改进、优化方案</a:t>
                      </a:r>
                      <a:endParaRPr lang="en-US" sz="1800" b="0" u="none" kern="1200" baseline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概略评价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新方案的成本是多少</a:t>
                      </a: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527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调整完善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05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详细评价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81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方案书面化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提出方案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新方案能满足功能要求么？</a:t>
                      </a: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97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26773801"/>
              </p:ext>
            </p:extLst>
          </p:nvPr>
        </p:nvGraphicFramePr>
        <p:xfrm>
          <a:off x="813236" y="915566"/>
          <a:ext cx="7517528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2028831154"/>
              </p:ext>
            </p:extLst>
          </p:nvPr>
        </p:nvGraphicFramePr>
        <p:xfrm>
          <a:off x="71500" y="1563638"/>
          <a:ext cx="9001000" cy="209652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36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工作阶段</a:t>
                      </a:r>
                    </a:p>
                  </a:txBody>
                  <a:tcPr marL="90000" marR="90000" marT="0" marB="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设计程序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对应问题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基本步骤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TW" altLang="en-US" sz="1800" b="0" dirty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详细步骤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64">
                <a:tc rowSpan="3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实施阶段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检查实施情况并评价活动成果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方案实施与成果评价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方案审批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偏离目标了么</a:t>
                      </a: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826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方案实施与检查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878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15.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成果评价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051720" y="4155926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提出问题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分析问题        解决问题 </a:t>
            </a:r>
          </a:p>
        </p:txBody>
      </p:sp>
      <p:sp>
        <p:nvSpPr>
          <p:cNvPr id="11" name="右箭头 10"/>
          <p:cNvSpPr/>
          <p:nvPr/>
        </p:nvSpPr>
        <p:spPr>
          <a:xfrm>
            <a:off x="3465073" y="4255953"/>
            <a:ext cx="36004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409289" y="4255953"/>
            <a:ext cx="36004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1957</Words>
  <Application>Microsoft Office PowerPoint</Application>
  <PresentationFormat>全屏显示(16:9)</PresentationFormat>
  <Paragraphs>452</Paragraphs>
  <Slides>42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Adobe Gothic Std B</vt:lpstr>
      <vt:lpstr>方正粗宋简体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Equation</vt:lpstr>
      <vt:lpstr>PowerPoint 演示文稿</vt:lpstr>
      <vt:lpstr>主要内容                                                                                      </vt:lpstr>
      <vt:lpstr>教学目标                                                                                      </vt:lpstr>
      <vt:lpstr>PowerPoint 演示文稿</vt:lpstr>
      <vt:lpstr>Part 1</vt:lpstr>
      <vt:lpstr>Part 1</vt:lpstr>
      <vt:lpstr>Part 1</vt:lpstr>
      <vt:lpstr>Part 1</vt:lpstr>
      <vt:lpstr>Part 1</vt:lpstr>
      <vt:lpstr>PowerPoint 演示文稿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PowerPoint 演示文稿</vt:lpstr>
      <vt:lpstr>Part 3</vt:lpstr>
      <vt:lpstr>Part 3</vt:lpstr>
      <vt:lpstr>Part 3</vt:lpstr>
      <vt:lpstr>Part 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pcdong</dc:creator>
  <cp:lastModifiedBy>zhang liwen</cp:lastModifiedBy>
  <cp:revision>688</cp:revision>
  <dcterms:modified xsi:type="dcterms:W3CDTF">2023-02-22T07:49:31Z</dcterms:modified>
</cp:coreProperties>
</file>