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0.5765895953757225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0.6195965417867435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CDR Avg</c:v>
                </c:pt>
                <c:pt idx="5">
                  <c:v>Red Lobster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Baked Goods</c:v>
                </c:pt>
                <c:pt idx="2">
                  <c:v>Beef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0.034324943</c:v>
                </c:pt>
                <c:pt idx="1">
                  <c:v>0.041189931</c:v>
                </c:pt>
                <c:pt idx="2">
                  <c:v>0.064073227</c:v>
                </c:pt>
                <c:pt idx="3">
                  <c:v>0.107551486999999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Red Lobster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0.6248085758039816</c:v>
                </c:pt>
                <c:pt idx="4">
                  <c:v>0.6414219474497682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0.5492537313432836</c:v>
                </c:pt>
                <c:pt idx="4">
                  <c:v>0.5565476190476191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0.5705967976710334</c:v>
                </c:pt>
                <c:pt idx="4">
                  <c:v>0.5845481049562682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</c:v>
                </c:pt>
                <c:pt idx="4">
                  <c:v>0.501628664495114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Applebee's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9.4%</a:t>
            </a:r>
            <a:r>
              <a:t> of recent Applebee's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Applebee's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54.9%</a:t>
            </a:r>
            <a:r>
              <a:t> would have gone to another restaurant as an alternative to Applebee's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57.9%</a:t>
            </a:r>
            <a:r>
              <a:t> Of Applebee's's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39.4%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Applebee's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Applebee's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437 recent Applebee's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