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Ice Cream/Yogurt</c:v>
                </c:pt>
                <c:pt idx="2">
                  <c:v>Fries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0.06284658</c:v>
                </c:pt>
                <c:pt idx="1">
                  <c:v>0.06284658</c:v>
                </c:pt>
                <c:pt idx="2">
                  <c:v>0.182994455</c:v>
                </c:pt>
                <c:pt idx="3">
                  <c:v>0.264325323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Arby's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21.8%</a:t>
            </a:r>
            <a:r>
              <a:t> of recent Arby's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15.9%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17.2%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Arby's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53.9%</a:t>
            </a:r>
            <a:r>
              <a:t> would have gone to another restaurant as an alternative to Arby's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60.4%</a:t>
            </a:r>
            <a:r>
              <a:t> Of Arby's's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35.7%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Arby's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Arby's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