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Auntie Anne's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0.47153284671532847</c:v>
                </c:pt>
                <c:pt idx="4">
                  <c:v>0.5492753623188406</c:v>
                </c:pt>
                <c:pt idx="5">
                  <c:v>0.5557230181952063</c:v>
                </c:pt>
                <c:pt idx="6">
                  <c:v>0.575801749271137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Subway</c:v>
                </c:pt>
                <c:pt idx="5">
                  <c:v>QSR Avg</c:v>
                </c:pt>
                <c:pt idx="6">
                  <c:v>Auntie Anne's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0.5385735080058224</c:v>
                </c:pt>
                <c:pt idx="4">
                  <c:v>0.6081871345029239</c:v>
                </c:pt>
                <c:pt idx="5">
                  <c:v>0.6103315537838361</c:v>
                </c:pt>
                <c:pt idx="6">
                  <c:v>0.6511627906976745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Auntie Anne's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0.46296296296296297</c:v>
                </c:pt>
                <c:pt idx="4">
                  <c:v>0.5369864655731007</c:v>
                </c:pt>
                <c:pt idx="5">
                  <c:v>0.537712895377129</c:v>
                </c:pt>
                <c:pt idx="6">
                  <c:v>0.5968063872255489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Cheese Sticks/Fried Cheese</c:v>
                </c:pt>
                <c:pt idx="1">
                  <c:v>Chicken</c:v>
                </c:pt>
                <c:pt idx="2">
                  <c:v>Hot Dogs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0.078098472</c:v>
                </c:pt>
                <c:pt idx="1">
                  <c:v>0.081494058</c:v>
                </c:pt>
                <c:pt idx="2">
                  <c:v>0.132427844</c:v>
                </c:pt>
                <c:pt idx="3">
                  <c:v>0.730050934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QSR Avg</c:v>
                </c:pt>
                <c:pt idx="5">
                  <c:v>Auntie Anne's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0.6576275709323115</c:v>
                </c:pt>
                <c:pt idx="5">
                  <c:v>0.6633093525179856</c:v>
                </c:pt>
                <c:pt idx="6">
                  <c:v>0.6743849493487699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Auntie Anne's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0.42494226327944573</c:v>
                </c:pt>
                <c:pt idx="4">
                  <c:v>0.4696969696969697</c:v>
                </c:pt>
                <c:pt idx="5">
                  <c:v>0.4873708417667816</c:v>
                </c:pt>
                <c:pt idx="6">
                  <c:v>0.5396290050590219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Auntie Anne's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0.4385026737967914</c:v>
                </c:pt>
                <c:pt idx="5">
                  <c:v>0.4999984061843208</c:v>
                </c:pt>
                <c:pt idx="6">
                  <c:v>0.5317220543806647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Subway</c:v>
                </c:pt>
                <c:pt idx="5">
                  <c:v>QSR Avg</c:v>
                </c:pt>
                <c:pt idx="6">
                  <c:v>Auntie Anne's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0.4507845934379458</c:v>
                </c:pt>
                <c:pt idx="5">
                  <c:v>0.48877176778400844</c:v>
                </c:pt>
                <c:pt idx="6">
                  <c:v>0.5235378031383737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Auntie Anne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Auntie Anne's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ck-fil-A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Subway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aco Be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9.2%</a:t>
            </a:r>
            <a:r>
              <a:t> of recent Auntie Anne's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5.5%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5.7%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7.5%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Auntie Anne's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64.9%</a:t>
            </a:r>
            <a:r>
              <a:t> would have gone to another restaurant as an alternative to Auntie Anne's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50.6%</a:t>
            </a:r>
            <a:r>
              <a:t> Of Auntie Anne's's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52.0%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54.3%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Auntie Anne's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Auntie Anne's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589 recent Auntie Anne's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