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Buffalo Wild Wings</c:v>
                </c:pt>
                <c:pt idx="3">
                  <c:v>Chipotle Mexican Grill</c:v>
                </c:pt>
                <c:pt idx="4">
                  <c:v>Bj's Restaurant and Brewhouse</c:v>
                </c:pt>
                <c:pt idx="5">
                  <c:v>Bj's Restaurant and Brewhouse</c:v>
                </c:pt>
                <c:pt idx="6">
                  <c:v>CDR Avg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0.5470332850940666</c:v>
                </c:pt>
                <c:pt idx="3">
                  <c:v>0.5708029197080292</c:v>
                </c:pt>
                <c:pt idx="4">
                  <c:v>0.6</c:v>
                </c:pt>
                <c:pt idx="5">
                  <c:v>0.6</c:v>
                </c:pt>
                <c:pt idx="6">
                  <c:v>0.617340931566192</c:v>
                </c:pt>
                <c:pt idx="7">
                  <c:v>0.6473988439306358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Buffalo Wild Wings</c:v>
                </c:pt>
                <c:pt idx="3">
                  <c:v>Chipotle Mexican Grill</c:v>
                </c:pt>
                <c:pt idx="4">
                  <c:v>Bj's Restaurant and Brewhouse</c:v>
                </c:pt>
                <c:pt idx="5">
                  <c:v>Bj's Restaurant and Brewhouse</c:v>
                </c:pt>
                <c:pt idx="6">
                  <c:v>CDR Avg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0.6008708272859217</c:v>
                </c:pt>
                <c:pt idx="3">
                  <c:v>0.6064139941690962</c:v>
                </c:pt>
                <c:pt idx="4">
                  <c:v>0.6277372262773723</c:v>
                </c:pt>
                <c:pt idx="5">
                  <c:v>0.6277372262773723</c:v>
                </c:pt>
                <c:pt idx="6">
                  <c:v>0.6473716294388625</c:v>
                </c:pt>
                <c:pt idx="7">
                  <c:v>0.670028818443804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Add-Ons/Toppings</c:v>
                </c:pt>
                <c:pt idx="2">
                  <c:v>Beer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0.031055901</c:v>
                </c:pt>
                <c:pt idx="1">
                  <c:v>0.0496894409999999</c:v>
                </c:pt>
                <c:pt idx="2">
                  <c:v>0.0496894409999999</c:v>
                </c:pt>
                <c:pt idx="3">
                  <c:v>0.209109731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Buffalo Wild Wings</c:v>
                </c:pt>
                <c:pt idx="3">
                  <c:v>Bj's Restaurant and Brewhouse</c:v>
                </c:pt>
                <c:pt idx="4">
                  <c:v>Bj's Restaurant and Brewhouse</c:v>
                </c:pt>
                <c:pt idx="5">
                  <c:v>Chipotle Mexican Grill</c:v>
                </c:pt>
                <c:pt idx="6">
                  <c:v>The Cheesecake Factory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0.5960665658093798</c:v>
                </c:pt>
                <c:pt idx="3">
                  <c:v>0.6067961165048543</c:v>
                </c:pt>
                <c:pt idx="4">
                  <c:v>0.6067961165048543</c:v>
                </c:pt>
                <c:pt idx="5">
                  <c:v>0.635036496350365</c:v>
                </c:pt>
                <c:pt idx="6">
                  <c:v>0.6578538102643857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Buffalo Wild Wings</c:v>
                </c:pt>
                <c:pt idx="2">
                  <c:v>Applebee's</c:v>
                </c:pt>
                <c:pt idx="3">
                  <c:v>Chili's</c:v>
                </c:pt>
                <c:pt idx="4">
                  <c:v>Bj's Restaurant and Brewhouse</c:v>
                </c:pt>
                <c:pt idx="5">
                  <c:v>Bj's Restaurant and Brewhouse</c:v>
                </c:pt>
                <c:pt idx="6">
                  <c:v>The Cheesecake Factory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0.4770992366412214</c:v>
                </c:pt>
                <c:pt idx="1">
                  <c:v>0.48335974643423135</c:v>
                </c:pt>
                <c:pt idx="2">
                  <c:v>0.5205479452054794</c:v>
                </c:pt>
                <c:pt idx="3">
                  <c:v>0.5212121212121212</c:v>
                </c:pt>
                <c:pt idx="4">
                  <c:v>0.5845697329376854</c:v>
                </c:pt>
                <c:pt idx="5">
                  <c:v>0.5845697329376854</c:v>
                </c:pt>
                <c:pt idx="6">
                  <c:v>0.586053412462908</c:v>
                </c:pt>
                <c:pt idx="7">
                  <c:v>0.5874249581224165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Buffalo Wild Wings</c:v>
                </c:pt>
                <c:pt idx="2">
                  <c:v>Chili's</c:v>
                </c:pt>
                <c:pt idx="3">
                  <c:v>Applebee's</c:v>
                </c:pt>
                <c:pt idx="4">
                  <c:v>CDR Avg</c:v>
                </c:pt>
                <c:pt idx="5">
                  <c:v>Bj's Restaurant and Brewhouse</c:v>
                </c:pt>
                <c:pt idx="6">
                  <c:v>Bj's Restaurant and Brewhouse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0.47640117994100295</c:v>
                </c:pt>
                <c:pt idx="1">
                  <c:v>0.5153284671532846</c:v>
                </c:pt>
                <c:pt idx="2">
                  <c:v>0.5238095238095238</c:v>
                </c:pt>
                <c:pt idx="3">
                  <c:v>0.524300441826215</c:v>
                </c:pt>
                <c:pt idx="4">
                  <c:v>0.6046296160774198</c:v>
                </c:pt>
                <c:pt idx="5">
                  <c:v>0.6231884057971014</c:v>
                </c:pt>
                <c:pt idx="6">
                  <c:v>0.6231884057971014</c:v>
                </c:pt>
                <c:pt idx="7">
                  <c:v>0.637956204379562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Buffalo Wild Wings</c:v>
                </c:pt>
                <c:pt idx="3">
                  <c:v>Chipotle Mexican Grill</c:v>
                </c:pt>
                <c:pt idx="4">
                  <c:v>Bj's Restaurant and Brewhouse</c:v>
                </c:pt>
                <c:pt idx="5">
                  <c:v>Bj's Restaurant and Brewhouse</c:v>
                </c:pt>
                <c:pt idx="6">
                  <c:v>CDR Avg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0.4772727272727273</c:v>
                </c:pt>
                <c:pt idx="3">
                  <c:v>0.49</c:v>
                </c:pt>
                <c:pt idx="4">
                  <c:v>0.5280898876404494</c:v>
                </c:pt>
                <c:pt idx="5">
                  <c:v>0.5280898876404494</c:v>
                </c:pt>
                <c:pt idx="6">
                  <c:v>0.534918200721923</c:v>
                </c:pt>
                <c:pt idx="7">
                  <c:v>0.5596590909090909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Buffalo Wild Wings</c:v>
                </c:pt>
                <c:pt idx="3">
                  <c:v>Bj's Restaurant and Brewhouse</c:v>
                </c:pt>
                <c:pt idx="4">
                  <c:v>Bj's Restaurant and Brewhouse</c:v>
                </c:pt>
                <c:pt idx="5">
                  <c:v>Chipotle Mexican Grill</c:v>
                </c:pt>
                <c:pt idx="6">
                  <c:v>CDR Avg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0.4442857142857143</c:v>
                </c:pt>
                <c:pt idx="3">
                  <c:v>0.5071428571428571</c:v>
                </c:pt>
                <c:pt idx="4">
                  <c:v>0.5071428571428571</c:v>
                </c:pt>
                <c:pt idx="5">
                  <c:v>0.5214285714285715</c:v>
                </c:pt>
                <c:pt idx="6">
                  <c:v>0.5264056181824033</c:v>
                </c:pt>
                <c:pt idx="7">
                  <c:v>0.5657142857142857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J's Restaurant and Brew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BJ's Restaurant and Brewhouse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ffalo Wild Wing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he Cheesecake Factor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potle Mexican Gri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J's Restaurant and Brew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of recent Bj's Restaurant and Brewhouse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Buffalo Wild Wings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1.7%</a:t>
            </a:r>
            <a:r>
              <a:t> considered visiting </a:t>
            </a:r>
            <a:r>
              <a:t>Bj's Restaurant and Brewhouse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1.5%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The Cheesecake Factory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Bj's Restaurant and Brewhouse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65.6%</a:t>
            </a:r>
            <a:r>
              <a:t> would have gone to another restaurant as an alternative to BJ's Restaurant and Brewhouse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59.7%</a:t>
            </a:r>
            <a:r>
              <a:t> Of BJ's Restaurant and Brewhouse's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51.2%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BJ's Restaurant and Brewhouse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BJ's Restaurant and Brewhouse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483 recent BJ's Restaurant and Brewhouse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