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Red Lobster</c:v>
                </c:pt>
                <c:pt idx="4">
                  <c:v>CDR Avg</c:v>
                </c:pt>
                <c:pt idx="5">
                  <c:v>Olive Garden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0.5765895953757225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0.6284470246734397</c:v>
                </c:pt>
                <c:pt idx="6">
                  <c:v>0.6483357452966715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0.6652298850574713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Other Appetizers/Sides</c:v>
                </c:pt>
                <c:pt idx="2">
                  <c:v>Sauce/Condiments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0.055147059</c:v>
                </c:pt>
                <c:pt idx="1">
                  <c:v>0.055147059</c:v>
                </c:pt>
                <c:pt idx="2">
                  <c:v>0.097426471</c:v>
                </c:pt>
                <c:pt idx="3">
                  <c:v>0.104779411999999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Red Lobster</c:v>
                </c:pt>
                <c:pt idx="4">
                  <c:v>Olive Garden</c:v>
                </c:pt>
                <c:pt idx="5">
                  <c:v>CDR Avg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0.6414219474497682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0.6645962732919255</c:v>
                </c:pt>
                <c:pt idx="7">
                  <c:v>0.696969696969697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Olive Garden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0.5565476190476191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0.6111111111111112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Bahama Breeze Island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0.5845481049562682</c:v>
                </c:pt>
                <c:pt idx="4">
                  <c:v>0.6046296160774198</c:v>
                </c:pt>
                <c:pt idx="5">
                  <c:v>0.6206395348837209</c:v>
                </c:pt>
                <c:pt idx="6">
                  <c:v>0.6358381502890174</c:v>
                </c:pt>
                <c:pt idx="7">
                  <c:v>0.6457725947521866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Olive Garden</c:v>
                </c:pt>
                <c:pt idx="4">
                  <c:v>LongHorn Steakhouse</c:v>
                </c:pt>
                <c:pt idx="5">
                  <c:v>Red Lobster</c:v>
                </c:pt>
                <c:pt idx="6">
                  <c:v>CDR Avg</c:v>
                </c:pt>
                <c:pt idx="7">
                  <c:v>Bahama Breeze Island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</c:v>
                </c:pt>
                <c:pt idx="3">
                  <c:v>0.501628664495114</c:v>
                </c:pt>
                <c:pt idx="4">
                  <c:v>0.5070422535211268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0.5724815724815725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0.5757142857142857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ahama Breeze Island Grill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Bahama Breeze Island Grille's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Red Lobster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13.6%</a:t>
            </a:r>
            <a:r>
              <a:t> of recent Bahama Breeze Island Grille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Bahama Breeze Island Grille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60.7%</a:t>
            </a:r>
            <a:r>
              <a:t> would have gone to another restaurant as an alternative to Bahama Breeze Island Grille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64.7%</a:t>
            </a:r>
            <a:r>
              <a:t> Of Bahama Breeze Island Grille's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63.2%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28.0%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Bahama Breeze Island Grille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Bahama Breeze Island Grille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544 recent Bahama Breeze Island Grille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