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SONIC Drive-In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0.5119402985074627</c:v>
                </c:pt>
                <c:pt idx="3">
                  <c:v>0.5139911634756995</c:v>
                </c:pt>
                <c:pt idx="4">
                  <c:v>0.5557230181952063</c:v>
                </c:pt>
                <c:pt idx="5">
                  <c:v>0.5718608169440242</c:v>
                </c:pt>
                <c:pt idx="6">
                  <c:v>0.6314199395770392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SONIC Drive-In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0.5797950219619327</c:v>
                </c:pt>
                <c:pt idx="3">
                  <c:v>0.5884101040118871</c:v>
                </c:pt>
                <c:pt idx="4">
                  <c:v>0.6103315537838361</c:v>
                </c:pt>
                <c:pt idx="5">
                  <c:v>0.6565809379727685</c:v>
                </c:pt>
                <c:pt idx="6">
                  <c:v>0.6956521739130435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Dairy Queen</c:v>
                </c:pt>
                <c:pt idx="3">
                  <c:v>SONIC Drive-In</c:v>
                </c:pt>
                <c:pt idx="4">
                  <c:v>Baskin-Robbins</c:v>
                </c:pt>
                <c:pt idx="5">
                  <c:v>QSR Avg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0.4291497975708502</c:v>
                </c:pt>
                <c:pt idx="2">
                  <c:v>0.4723618090452261</c:v>
                </c:pt>
                <c:pt idx="3">
                  <c:v>0.512539184952978</c:v>
                </c:pt>
                <c:pt idx="4">
                  <c:v>0.5264623955431755</c:v>
                </c:pt>
                <c:pt idx="5">
                  <c:v>0.5369864655731007</c:v>
                </c:pt>
                <c:pt idx="6">
                  <c:v>0.6158940397350994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Coffee/Espresso</c:v>
                </c:pt>
                <c:pt idx="2">
                  <c:v>Chips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0.025454545</c:v>
                </c:pt>
                <c:pt idx="1">
                  <c:v>0.034545455</c:v>
                </c:pt>
                <c:pt idx="2">
                  <c:v>0.04</c:v>
                </c:pt>
                <c:pt idx="3">
                  <c:v>0.170909091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0.5954088952654233</c:v>
                </c:pt>
                <c:pt idx="2">
                  <c:v>0.615606936416185</c:v>
                </c:pt>
                <c:pt idx="3">
                  <c:v>0.648766328011611</c:v>
                </c:pt>
                <c:pt idx="4">
                  <c:v>0.6576275709323115</c:v>
                </c:pt>
                <c:pt idx="5">
                  <c:v>0.6797671033478894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0.37547892720306514</c:v>
                </c:pt>
                <c:pt idx="2">
                  <c:v>0.4064665127020785</c:v>
                </c:pt>
                <c:pt idx="3">
                  <c:v>0.455188679245283</c:v>
                </c:pt>
                <c:pt idx="4">
                  <c:v>0.4873708417667816</c:v>
                </c:pt>
                <c:pt idx="5">
                  <c:v>0.5</c:v>
                </c:pt>
                <c:pt idx="6">
                  <c:v>0.5300207039337475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0.40145985401459855</c:v>
                </c:pt>
                <c:pt idx="2">
                  <c:v>0.42105263157894735</c:v>
                </c:pt>
                <c:pt idx="3">
                  <c:v>0.4897579143389199</c:v>
                </c:pt>
                <c:pt idx="4">
                  <c:v>0.4999984061843208</c:v>
                </c:pt>
                <c:pt idx="5">
                  <c:v>0.5092592592592593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SONIC Drive-In</c:v>
                </c:pt>
                <c:pt idx="2">
                  <c:v>Dunkin' Donuts</c:v>
                </c:pt>
                <c:pt idx="3">
                  <c:v>Dairy Queen</c:v>
                </c:pt>
                <c:pt idx="4">
                  <c:v>QSR Avg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0.42428571428571427</c:v>
                </c:pt>
                <c:pt idx="2">
                  <c:v>0.42796005706134094</c:v>
                </c:pt>
                <c:pt idx="3">
                  <c:v>0.4585714285714286</c:v>
                </c:pt>
                <c:pt idx="4">
                  <c:v>0.48877176778400844</c:v>
                </c:pt>
                <c:pt idx="5">
                  <c:v>0.5257142857142857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askin-Robbin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Baskin-Robbins Competitors</a:t>
            </a:r>
          </a:p>
        </p:txBody>
      </p:sp>
      <p:pic>
        <p:nvPicPr>
          <p:cNvPr id="3" name="Picture Placeholder 2" descr="Dairy Que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ONIC Drive-I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old Stone Creamery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unkin' Donut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arvel Ice Cream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16.9%</a:t>
            </a:r>
            <a:r>
              <a:t> of recent Baskin-Robbins guests considered visiting </a:t>
            </a:r>
            <a:r>
              <a:t>Dairy Queen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SONIC Drive-In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Carvel Ice Cream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2.5%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13.5%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Baskin-Robbins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46.6%</a:t>
            </a:r>
            <a:r>
              <a:t> would have gone to another restaurant as an alternative to Baskin-Robbins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53.9%</a:t>
            </a:r>
            <a:r>
              <a:t> Of Baskin-Robbins's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43.1%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Baskin-Robbins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Baskin-Robbins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 recent Baskin-Robbins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