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Friendly's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0.47895500725689405</c:v>
                </c:pt>
                <c:pt idx="2">
                  <c:v>0.5119402985074627</c:v>
                </c:pt>
                <c:pt idx="3">
                  <c:v>0.5557230181952063</c:v>
                </c:pt>
                <c:pt idx="4">
                  <c:v>0.5718608169440242</c:v>
                </c:pt>
                <c:pt idx="5">
                  <c:v>0.6314199395770392</c:v>
                </c:pt>
                <c:pt idx="6">
                  <c:v>0.6598240469208211</c:v>
                </c:pt>
                <c:pt idx="7">
                  <c:v>0.6765578635014837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Friendly's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0.5399129172714079</c:v>
                </c:pt>
                <c:pt idx="2">
                  <c:v>0.5884101040118871</c:v>
                </c:pt>
                <c:pt idx="3">
                  <c:v>0.6103315537838361</c:v>
                </c:pt>
                <c:pt idx="4">
                  <c:v>0.6565809379727685</c:v>
                </c:pt>
                <c:pt idx="5">
                  <c:v>0.6956521739130435</c:v>
                </c:pt>
                <c:pt idx="6">
                  <c:v>0.7058823529411765</c:v>
                </c:pt>
                <c:pt idx="7">
                  <c:v>0.7604166666666666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Baskin-Robbins</c:v>
                </c:pt>
                <c:pt idx="3">
                  <c:v>QSR Avg</c:v>
                </c:pt>
                <c:pt idx="4">
                  <c:v>Friendly's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0.4723618090452261</c:v>
                </c:pt>
                <c:pt idx="2">
                  <c:v>0.5264623955431755</c:v>
                </c:pt>
                <c:pt idx="3">
                  <c:v>0.5369864655731007</c:v>
                </c:pt>
                <c:pt idx="4">
                  <c:v>0.5660377358490566</c:v>
                </c:pt>
                <c:pt idx="5">
                  <c:v>0.6158940397350994</c:v>
                </c:pt>
                <c:pt idx="6">
                  <c:v>0.6472868217054264</c:v>
                </c:pt>
                <c:pt idx="7">
                  <c:v>0.6883116883116883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Sheet1!$A$2:$A$4</c:f>
              <c:strCache>
                <c:ptCount val="3"/>
                <c:pt idx="0">
                  <c:v/>
                </c:pt>
                <c:pt idx="1">
                  <c:v>Baked Goods</c:v>
                </c:pt>
                <c:pt idx="2">
                  <c:v>Ice Cream/Yogurt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</c:v>
                </c:pt>
                <c:pt idx="1">
                  <c:v>0.083760684</c:v>
                </c:pt>
                <c:pt idx="2">
                  <c:v>0.656410256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Friendly's</c:v>
                </c:pt>
                <c:pt idx="2">
                  <c:v>Dairy Queen</c:v>
                </c:pt>
                <c:pt idx="3">
                  <c:v>QSR Avg</c:v>
                </c:pt>
                <c:pt idx="4">
                  <c:v>Ben and Jerry's</c:v>
                </c:pt>
                <c:pt idx="5">
                  <c:v>Baskin-Robbins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0.6226993865030674</c:v>
                </c:pt>
                <c:pt idx="2">
                  <c:v>0.648766328011611</c:v>
                </c:pt>
                <c:pt idx="3">
                  <c:v>0.6576275709323115</c:v>
                </c:pt>
                <c:pt idx="4">
                  <c:v>0.672566371681416</c:v>
                </c:pt>
                <c:pt idx="5">
                  <c:v>0.6797671033478894</c:v>
                </c:pt>
                <c:pt idx="6">
                  <c:v>0.7</c:v>
                </c:pt>
                <c:pt idx="7">
                  <c:v>0.7430249632892805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Friendly's</c:v>
                </c:pt>
                <c:pt idx="3">
                  <c:v>QSR Avg</c:v>
                </c:pt>
                <c:pt idx="4">
                  <c:v>Baskin-Robbins</c:v>
                </c:pt>
                <c:pt idx="5">
                  <c:v>Carvel Ice Cream</c:v>
                </c:pt>
                <c:pt idx="6">
                  <c:v>Ben and Jerry's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0.455188679245283</c:v>
                </c:pt>
                <c:pt idx="2">
                  <c:v>0.4785714285714286</c:v>
                </c:pt>
                <c:pt idx="3">
                  <c:v>0.4873708417667816</c:v>
                </c:pt>
                <c:pt idx="4">
                  <c:v>0.5</c:v>
                </c:pt>
                <c:pt idx="5">
                  <c:v>0.5300207039337475</c:v>
                </c:pt>
                <c:pt idx="6">
                  <c:v>0.5371329879101899</c:v>
                </c:pt>
                <c:pt idx="7">
                  <c:v>0.6089285714285714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Dairy Queen</c:v>
                </c:pt>
                <c:pt idx="2">
                  <c:v>QSR Avg</c:v>
                </c:pt>
                <c:pt idx="3">
                  <c:v>Baskin-Robbins</c:v>
                </c:pt>
                <c:pt idx="4">
                  <c:v>Friendly's</c:v>
                </c:pt>
                <c:pt idx="5">
                  <c:v>Ben and Jerry's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0.4897579143389199</c:v>
                </c:pt>
                <c:pt idx="2">
                  <c:v>0.4999984061843208</c:v>
                </c:pt>
                <c:pt idx="3">
                  <c:v>0.5092592592592593</c:v>
                </c:pt>
                <c:pt idx="4">
                  <c:v>0.5094339622641509</c:v>
                </c:pt>
                <c:pt idx="5">
                  <c:v>0.5201192250372578</c:v>
                </c:pt>
                <c:pt idx="6">
                  <c:v>0.5508345978755691</c:v>
                </c:pt>
                <c:pt idx="7">
                  <c:v>0.5689149560117303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Friendly's</c:v>
                </c:pt>
                <c:pt idx="2">
                  <c:v>Dairy Queen</c:v>
                </c:pt>
                <c:pt idx="3">
                  <c:v>QSR Avg</c:v>
                </c:pt>
                <c:pt idx="4">
                  <c:v>Baskin-Robbins</c:v>
                </c:pt>
                <c:pt idx="5">
                  <c:v>Ben and Jerry's</c:v>
                </c:pt>
                <c:pt idx="6">
                  <c:v>Carvel Ice Cream</c:v>
                </c:pt>
                <c:pt idx="7">
                  <c:v>Cold Stone Creamery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0.37714285714285717</c:v>
                </c:pt>
                <c:pt idx="2">
                  <c:v>0.4585714285714286</c:v>
                </c:pt>
                <c:pt idx="3">
                  <c:v>0.48877176778400844</c:v>
                </c:pt>
                <c:pt idx="4">
                  <c:v>0.5257142857142857</c:v>
                </c:pt>
                <c:pt idx="5">
                  <c:v>0.6162624821683309</c:v>
                </c:pt>
                <c:pt idx="6">
                  <c:v>0.6214285714285714</c:v>
                </c:pt>
                <c:pt idx="7">
                  <c:v>0.6214285714285714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en and Jerry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Ben and Jerry's Competitors</a:t>
            </a:r>
          </a:p>
        </p:txBody>
      </p:sp>
      <p:pic>
        <p:nvPicPr>
          <p:cNvPr id="3" name="Picture Placeholder 2" descr="Dairy Queen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askin-Robbin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old Stone Creamery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arvel Ice Cream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Friendl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10.2%</a:t>
            </a:r>
            <a:r>
              <a:t> of recent Ben and Jerry's guests considered visiting </a:t>
            </a:r>
            <a:r>
              <a:t>Dairy Queen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Friendly's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2.6%</a:t>
            </a:r>
            <a:r>
              <a:t> considered visiting </a:t>
            </a:r>
            <a:r>
              <a:t>Carvel Ice Cream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Cold Stone Creamery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Baskin-Robbins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Ben and Jerry's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44.7%</a:t>
            </a:r>
            <a:r>
              <a:t> would have gone to another restaurant as an alternative to Ben and Jerry's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60.1%</a:t>
            </a:r>
            <a:r>
              <a:t> Of Ben and Jerry's's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51.0%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21.4%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 and Jerry's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Ben and Jerry's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585 recent Ben and Jerry's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