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Blaze Pizza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0.49273255813953487</c:v>
                </c:pt>
                <c:pt idx="2">
                  <c:v>0.5651537335285505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0.6805755395683454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Chipotle Mexican Grill</c:v>
                </c:pt>
                <c:pt idx="3">
                  <c:v>Pizza Hut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0.5552325581395349</c:v>
                </c:pt>
                <c:pt idx="2">
                  <c:v>0.6064139941690962</c:v>
                </c:pt>
                <c:pt idx="3">
                  <c:v>0.607871720116618</c:v>
                </c:pt>
                <c:pt idx="4">
                  <c:v>0.6081871345029239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0.7128427128427128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Other Desserts</c:v>
                </c:pt>
                <c:pt idx="2">
                  <c:v>Baked Goods</c:v>
                </c:pt>
                <c:pt idx="3">
                  <c:v>Add-Ons/Toppings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0.02037037</c:v>
                </c:pt>
                <c:pt idx="1">
                  <c:v>0.037037037</c:v>
                </c:pt>
                <c:pt idx="2">
                  <c:v>0.05</c:v>
                </c:pt>
                <c:pt idx="3">
                  <c:v>0.07037037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Domino's</c:v>
                </c:pt>
                <c:pt idx="3">
                  <c:v>Pizza Hut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0.635036496350365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0.7159763313609467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Domino's</c:v>
                </c:pt>
                <c:pt idx="1">
                  <c:v>McDonald's</c:v>
                </c:pt>
                <c:pt idx="2">
                  <c:v>Pizza Hut</c:v>
                </c:pt>
                <c:pt idx="3">
                  <c:v>Subway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0.5517788823148677</c:v>
                </c:pt>
                <c:pt idx="6">
                  <c:v>0.5978062157221207</c:v>
                </c:pt>
                <c:pt idx="7">
                  <c:v>0.6024518388791593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0.46421267893660534</c:v>
                </c:pt>
                <c:pt idx="2">
                  <c:v>0.4658040665434381</c:v>
                </c:pt>
                <c:pt idx="3">
                  <c:v>0.47640117994100295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0.6168359941944848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Domino's</c:v>
                </c:pt>
                <c:pt idx="2">
                  <c:v>Pizza Hut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0.4158878504672897</c:v>
                </c:pt>
                <c:pt idx="2">
                  <c:v>0.45979899497487436</c:v>
                </c:pt>
                <c:pt idx="3">
                  <c:v>0.49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0.5897435897435898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Pizza Hut</c:v>
                </c:pt>
                <c:pt idx="3">
                  <c:v>Domino's</c:v>
                </c:pt>
                <c:pt idx="4">
                  <c:v>Chipotle Mexican Grill</c:v>
                </c:pt>
                <c:pt idx="5">
                  <c:v>Panera Bread</c:v>
                </c:pt>
                <c:pt idx="6">
                  <c:v>FCR Avg</c:v>
                </c:pt>
                <c:pt idx="7">
                  <c:v>Blaze Pizza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0.4585714285714286</c:v>
                </c:pt>
                <c:pt idx="3">
                  <c:v>0.4657142857142857</c:v>
                </c:pt>
                <c:pt idx="4">
                  <c:v>0.5214285714285715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0.6457142857142857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laze Pizz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Blaze Pizza's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of recent Blaze Pizza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Blaze Pizza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59.9%</a:t>
            </a:r>
            <a:r>
              <a:t> would have gone to another restaurant as an alternative to Blaze Pizza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66.7%</a:t>
            </a:r>
            <a:r>
              <a:t> Of Blaze Pizza's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61.3%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28.0%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Blaze Pizza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Blaze Pizza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 recent Blaze Pizza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