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QSR Avg</c:v>
                </c:pt>
                <c:pt idx="3">
                  <c:v>Arby's</c:v>
                </c:pt>
                <c:pt idx="4">
                  <c:v>Bojangles' Famous Chicken 'N Biscuits</c:v>
                </c:pt>
                <c:pt idx="5">
                  <c:v>Bojangles' Famous Chicken 'N Biscuits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0.4246376811594203</c:v>
                </c:pt>
                <c:pt idx="1">
                  <c:v>0.5094339622641509</c:v>
                </c:pt>
                <c:pt idx="2">
                  <c:v>0.5557230181952063</c:v>
                </c:pt>
                <c:pt idx="3">
                  <c:v>0.5574963609898108</c:v>
                </c:pt>
                <c:pt idx="4">
                  <c:v>0.5768115942028985</c:v>
                </c:pt>
                <c:pt idx="5">
                  <c:v>0.5768115942028985</c:v>
                </c:pt>
                <c:pt idx="6">
                  <c:v>0.6017191977077364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QSR Avg</c:v>
                </c:pt>
                <c:pt idx="3">
                  <c:v>Arby's</c:v>
                </c:pt>
                <c:pt idx="4">
                  <c:v>Bojangles' Famous Chicken 'N Biscuits</c:v>
                </c:pt>
                <c:pt idx="5">
                  <c:v>Bojangles' Famous Chicken 'N Biscuits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0.48554913294797686</c:v>
                </c:pt>
                <c:pt idx="1">
                  <c:v>0.5332369942196532</c:v>
                </c:pt>
                <c:pt idx="2">
                  <c:v>0.6103315537838361</c:v>
                </c:pt>
                <c:pt idx="3">
                  <c:v>0.6107871720116618</c:v>
                </c:pt>
                <c:pt idx="4">
                  <c:v>0.6246376811594203</c:v>
                </c:pt>
                <c:pt idx="5">
                  <c:v>0.6246376811594203</c:v>
                </c:pt>
                <c:pt idx="6">
                  <c:v>0.6422413793103449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Burger King</c:v>
                </c:pt>
                <c:pt idx="2">
                  <c:v>Arby's</c:v>
                </c:pt>
                <c:pt idx="3">
                  <c:v>Bojangles' Famous Chicken 'N Biscuits</c:v>
                </c:pt>
                <c:pt idx="4">
                  <c:v>Bojangles' Famous Chicken 'N Biscuits</c:v>
                </c:pt>
                <c:pt idx="5">
                  <c:v>QSR Avg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0.40476190476190477</c:v>
                </c:pt>
                <c:pt idx="1">
                  <c:v>0.41612200435729846</c:v>
                </c:pt>
                <c:pt idx="2">
                  <c:v>0.5255813953488372</c:v>
                </c:pt>
                <c:pt idx="3">
                  <c:v>0.527027027027027</c:v>
                </c:pt>
                <c:pt idx="4">
                  <c:v>0.527027027027027</c:v>
                </c:pt>
                <c:pt idx="5">
                  <c:v>0.5369864655731007</c:v>
                </c:pt>
                <c:pt idx="6">
                  <c:v>0.5921450151057401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Fries</c:v>
                </c:pt>
                <c:pt idx="2">
                  <c:v>Chicken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0.126177024</c:v>
                </c:pt>
                <c:pt idx="1">
                  <c:v>0.141242938</c:v>
                </c:pt>
                <c:pt idx="2">
                  <c:v>0.346516008</c:v>
                </c:pt>
                <c:pt idx="3">
                  <c:v>0.361581921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Arby's</c:v>
                </c:pt>
                <c:pt idx="3">
                  <c:v>Bojangles' Famous Chicken 'N Biscuits</c:v>
                </c:pt>
                <c:pt idx="4">
                  <c:v>Bojangles' Famous Chicken 'N Biscuits</c:v>
                </c:pt>
                <c:pt idx="5">
                  <c:v>QSR Avg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0.5383502170767004</c:v>
                </c:pt>
                <c:pt idx="1">
                  <c:v>0.5960061443932412</c:v>
                </c:pt>
                <c:pt idx="2">
                  <c:v>0.6429608127721336</c:v>
                </c:pt>
                <c:pt idx="3">
                  <c:v>0.6570188133140377</c:v>
                </c:pt>
                <c:pt idx="4">
                  <c:v>0.6570188133140377</c:v>
                </c:pt>
                <c:pt idx="5">
                  <c:v>0.6576275709323115</c:v>
                </c:pt>
                <c:pt idx="6">
                  <c:v>0.6826783114992722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Bojangles' Famous Chicken 'N Biscuits</c:v>
                </c:pt>
                <c:pt idx="3">
                  <c:v>Bojangles' Famous Chicken 'N Biscuits</c:v>
                </c:pt>
                <c:pt idx="4">
                  <c:v>QSR Avg</c:v>
                </c:pt>
                <c:pt idx="5">
                  <c:v>Arby's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0.35827664399092973</c:v>
                </c:pt>
                <c:pt idx="1">
                  <c:v>0.4540229885057471</c:v>
                </c:pt>
                <c:pt idx="2">
                  <c:v>0.4802784222737819</c:v>
                </c:pt>
                <c:pt idx="3">
                  <c:v>0.4802784222737819</c:v>
                </c:pt>
                <c:pt idx="4">
                  <c:v>0.4873708417667816</c:v>
                </c:pt>
                <c:pt idx="5">
                  <c:v>0.5097560975609756</c:v>
                </c:pt>
                <c:pt idx="6">
                  <c:v>0.5201900237529691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QSR Avg</c:v>
                </c:pt>
                <c:pt idx="2">
                  <c:v>Arby's</c:v>
                </c:pt>
                <c:pt idx="3">
                  <c:v>Bojangles' Famous Chicken 'N Biscuits</c:v>
                </c:pt>
                <c:pt idx="4">
                  <c:v>Bojangles' Famous Chicken 'N Biscuits</c:v>
                </c:pt>
                <c:pt idx="5">
                  <c:v>Applebee's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0.42314990512333966</c:v>
                </c:pt>
                <c:pt idx="1">
                  <c:v>0.4999984061843208</c:v>
                </c:pt>
                <c:pt idx="2">
                  <c:v>0.5048543689320388</c:v>
                </c:pt>
                <c:pt idx="3">
                  <c:v>0.5214007782101168</c:v>
                </c:pt>
                <c:pt idx="4">
                  <c:v>0.5214007782101168</c:v>
                </c:pt>
                <c:pt idx="5">
                  <c:v>0.524300441826215</c:v>
                </c:pt>
                <c:pt idx="6">
                  <c:v>0.5401709401709401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Arby's</c:v>
                </c:pt>
                <c:pt idx="3">
                  <c:v>Bojangles' Famous Chicken 'N Biscuits</c:v>
                </c:pt>
                <c:pt idx="4">
                  <c:v>Bojangles' Famous Chicken 'N Biscuits</c:v>
                </c:pt>
                <c:pt idx="5">
                  <c:v>Captain D's Seafood Kitchen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0.3457142857142857</c:v>
                </c:pt>
                <c:pt idx="1">
                  <c:v>0.4057142857142857</c:v>
                </c:pt>
                <c:pt idx="2">
                  <c:v>0.4614285714285714</c:v>
                </c:pt>
                <c:pt idx="3">
                  <c:v>0.4614285714285714</c:v>
                </c:pt>
                <c:pt idx="4">
                  <c:v>0.4614285714285714</c:v>
                </c:pt>
                <c:pt idx="5">
                  <c:v>0.47714285714285715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ojangles' Famous Chicken 'N Biscuit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Bojangles' Famous Chicken 'N Biscuits Competitors</a:t>
            </a:r>
          </a:p>
        </p:txBody>
      </p:sp>
      <p:pic>
        <p:nvPicPr>
          <p:cNvPr id="3" name="Picture Placeholder 2" descr="Chick-fil-A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ptain D's Seafood Kitch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rb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ojangles' Famous Chicken 'N Biscuit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of recent Bojangles' Famous Chicken 'N Biscuits guests considered visiting </a:t>
            </a:r>
            <a:r>
              <a:t>Chick-fil-A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1.0%</a:t>
            </a:r>
            <a:r>
              <a:t> considered visiting </a:t>
            </a:r>
            <a:r>
              <a:t>Captain D's Seafood Kitchen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1.0%</a:t>
            </a:r>
            <a:r>
              <a:t> considered visiting </a:t>
            </a:r>
            <a:r>
              <a:t>Bojangles' Famous Chicken 'N Biscuits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Bojangles' Famous Chicken 'N Biscuits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58.6%</a:t>
            </a:r>
            <a:r>
              <a:t> would have gone to another restaurant as an alternative to Bojangles' Famous Chicken 'N Biscuits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55.2%</a:t>
            </a:r>
            <a:r>
              <a:t> Of Bojangles' Famous Chicken 'N Biscuits's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63.9%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Bojangles' Famous Chicken 'N Biscuits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Bojangles' Famous Chicken 'N Biscuits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531 recent Bojangles' Famous Chicken 'N Biscuits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