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0.6503597122302158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0.6796536796536796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Beef</c:v>
                </c:pt>
                <c:pt idx="2">
                  <c:v>Baked Goods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0.040618956</c:v>
                </c:pt>
                <c:pt idx="2">
                  <c:v>0.0754352029999999</c:v>
                </c:pt>
                <c:pt idx="3">
                  <c:v>0.715667310999999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0.6879875195007801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0.6332842415316642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0.6700434153400868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Bonefish Grill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0.5523809523809524</c:v>
                </c:pt>
                <c:pt idx="6">
                  <c:v>0.5609756097560976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0.5828571428571429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nefish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Bonefish Grill's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Red Lobster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rabba's Itali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of recent Bonefish Grill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Bonefish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64.9%</a:t>
            </a:r>
            <a:r>
              <a:t> would have gone to another restaurant as an alternative to Bonefish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60.8%</a:t>
            </a:r>
            <a:r>
              <a:t> Of Bonefish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Bonefish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Bonefish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517 recent Bonefish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