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Applebee's</c:v>
                </c:pt>
                <c:pt idx="5">
                  <c:v>Boston Market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0.5094339622641509</c:v>
                </c:pt>
                <c:pt idx="5">
                  <c:v>0.5835734870317003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Applebee's</c:v>
                </c:pt>
                <c:pt idx="4">
                  <c:v>KFC</c:v>
                </c:pt>
                <c:pt idx="5">
                  <c:v>Boston Market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0.5332369942196532</c:v>
                </c:pt>
                <c:pt idx="4">
                  <c:v>0.5343065693430656</c:v>
                </c:pt>
                <c:pt idx="5">
                  <c:v>0.6333333333333333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Breads</c:v>
                </c:pt>
                <c:pt idx="2">
                  <c:v>Potatoes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0.119922631</c:v>
                </c:pt>
                <c:pt idx="1">
                  <c:v>0.14893617</c:v>
                </c:pt>
                <c:pt idx="2">
                  <c:v>0.162475822</c:v>
                </c:pt>
                <c:pt idx="3">
                  <c:v>0.292069631999999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Applebee's</c:v>
                </c:pt>
                <c:pt idx="5">
                  <c:v>Boston Market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0.5960061443932412</c:v>
                </c:pt>
                <c:pt idx="5">
                  <c:v>0.6666666666666666</c:v>
                </c:pt>
                <c:pt idx="6">
                  <c:v>0.6863905325443787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KFC</c:v>
                </c:pt>
                <c:pt idx="2">
                  <c:v>McDonald's</c:v>
                </c:pt>
                <c:pt idx="3">
                  <c:v>Taco Bell</c:v>
                </c:pt>
                <c:pt idx="4">
                  <c:v>Applebee's</c:v>
                </c:pt>
                <c:pt idx="5">
                  <c:v>Boston Market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0.5205479452054794</c:v>
                </c:pt>
                <c:pt idx="5">
                  <c:v>0.5279383429672447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Boston Market</c:v>
                </c:pt>
                <c:pt idx="5">
                  <c:v>Applebee's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0.522273425499232</c:v>
                </c:pt>
                <c:pt idx="5">
                  <c:v>0.524300441826215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Applebee's</c:v>
                </c:pt>
                <c:pt idx="5">
                  <c:v>Boston Market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0.4540229885057471</c:v>
                </c:pt>
                <c:pt idx="5">
                  <c:v>0.540952380952381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Applebee's</c:v>
                </c:pt>
                <c:pt idx="5">
                  <c:v>Boston Market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0.4057142857142857</c:v>
                </c:pt>
                <c:pt idx="5">
                  <c:v>0.456490727532097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oston Market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Boston Market's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KFC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aco Be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rger King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8.2%</a:t>
            </a:r>
            <a:r>
              <a:t> of recent Boston Market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Boston Market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52.5%</a:t>
            </a:r>
            <a:r>
              <a:t> would have gone to another restaurant as an alternative to Boston Market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60.0%</a:t>
            </a:r>
            <a:r>
              <a:t> Of Boston Market's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41.4%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58.1%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Boston Market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Boston Market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517 recent Boston Market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