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Bruegger's Bagels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0.47549909255898365</c:v>
                </c:pt>
                <c:pt idx="3">
                  <c:v>0.575801749271137</c:v>
                </c:pt>
                <c:pt idx="4">
                  <c:v>0.6005788712011577</c:v>
                </c:pt>
                <c:pt idx="5">
                  <c:v>0.6271676300578035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Bruegger's Bagels</c:v>
                </c:pt>
                <c:pt idx="5">
                  <c:v>FCR Avg</c:v>
                </c:pt>
                <c:pt idx="6">
                  <c:v>Einstein Bros. Bagels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0.5202821869488536</c:v>
                </c:pt>
                <c:pt idx="3">
                  <c:v>0.6081871345029239</c:v>
                </c:pt>
                <c:pt idx="4">
                  <c:v>0.6405797101449275</c:v>
                </c:pt>
                <c:pt idx="5">
                  <c:v>0.6689551518472145</c:v>
                </c:pt>
                <c:pt idx="6">
                  <c:v>0.6734397677793904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Sandwiches</c:v>
                </c:pt>
                <c:pt idx="2">
                  <c:v>Sauce/Condiments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0.076</c:v>
                </c:pt>
                <c:pt idx="1">
                  <c:v>0.144</c:v>
                </c:pt>
                <c:pt idx="2">
                  <c:v>0.206</c:v>
                </c:pt>
                <c:pt idx="3">
                  <c:v>0.62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Panera Bread</c:v>
                </c:pt>
                <c:pt idx="4">
                  <c:v>FCR Avg</c:v>
                </c:pt>
                <c:pt idx="5">
                  <c:v>Starbucks</c:v>
                </c:pt>
                <c:pt idx="6">
                  <c:v>Einstein Bros. Bagels</c:v>
                </c:pt>
                <c:pt idx="7">
                  <c:v>Bruegger's Bagels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0.615606936416185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0.6925554882268848</c:v>
                </c:pt>
                <c:pt idx="5">
                  <c:v>0.6928675400291121</c:v>
                </c:pt>
                <c:pt idx="6">
                  <c:v>0.6963503649635037</c:v>
                </c:pt>
                <c:pt idx="7">
                  <c:v>0.6966618287373004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Dunkin' Donuts</c:v>
                </c:pt>
                <c:pt idx="1">
                  <c:v>McDonald's</c:v>
                </c:pt>
                <c:pt idx="2">
                  <c:v>Starbucks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Bruegger's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0.517814726840855</c:v>
                </c:pt>
                <c:pt idx="5">
                  <c:v>0.5272727272727272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Bruegger's Bagels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0.5140324963072378</c:v>
                </c:pt>
                <c:pt idx="3">
                  <c:v>0.5317220543806647</c:v>
                </c:pt>
                <c:pt idx="4">
                  <c:v>0.5412844036697247</c:v>
                </c:pt>
                <c:pt idx="5">
                  <c:v>0.5501618122977346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Bruegger's Bagels</c:v>
                </c:pt>
                <c:pt idx="3">
                  <c:v>Einstein Bros. Bagels</c:v>
                </c:pt>
                <c:pt idx="4">
                  <c:v>Starbucks</c:v>
                </c:pt>
                <c:pt idx="5">
                  <c:v>Subway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0.4064665127020785</c:v>
                </c:pt>
                <c:pt idx="2">
                  <c:v>0.496309963099631</c:v>
                </c:pt>
                <c:pt idx="3">
                  <c:v>0.5353319057815846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Bruegger's Bagels</c:v>
                </c:pt>
                <c:pt idx="4">
                  <c:v>Starbucks</c:v>
                </c:pt>
                <c:pt idx="5">
                  <c:v>Panera Bread</c:v>
                </c:pt>
                <c:pt idx="6">
                  <c:v>Einstein Bros. Bagels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0.42796005706134094</c:v>
                </c:pt>
                <c:pt idx="2">
                  <c:v>0.4507845934379458</c:v>
                </c:pt>
                <c:pt idx="3">
                  <c:v>0.5007132667617689</c:v>
                </c:pt>
                <c:pt idx="4">
                  <c:v>0.5128571428571429</c:v>
                </c:pt>
                <c:pt idx="5">
                  <c:v>0.5314285714285715</c:v>
                </c:pt>
                <c:pt idx="6">
                  <c:v>0.536376604850214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ruegger's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Bruegger's Bagels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tarbuck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unkin' Donut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Einstein Bros.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19.6%</a:t>
            </a:r>
            <a:r>
              <a:t> of recent Bruegger's Bagels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Einstein Bros. Bagels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18.4%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Bruegger's Bagels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48.1%</a:t>
            </a:r>
            <a:r>
              <a:t> would have gone to another restaurant as an alternative to Bruegger's Bagels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60.2%</a:t>
            </a:r>
            <a:r>
              <a:t> Of Bruegger's Bagels's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69.0%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26.4%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Bruegger's Bagels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Bruegger's Bagels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 recent Bruegger's Bagels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