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QSR Avg</c:v>
                </c:pt>
                <c:pt idx="6">
                  <c:v>Arby's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0.4563953488372093</c:v>
                </c:pt>
                <c:pt idx="4">
                  <c:v>0.47153284671532847</c:v>
                </c:pt>
                <c:pt idx="5">
                  <c:v>0.5557230181952063</c:v>
                </c:pt>
                <c:pt idx="6">
                  <c:v>0.5574963609898108</c:v>
                </c:pt>
                <c:pt idx="7">
                  <c:v>0.575801749271137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Subway</c:v>
                </c:pt>
                <c:pt idx="6">
                  <c:v>QSR Avg</c:v>
                </c:pt>
                <c:pt idx="7">
                  <c:v>Arby's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0.5343065693430656</c:v>
                </c:pt>
                <c:pt idx="4">
                  <c:v>0.5385735080058224</c:v>
                </c:pt>
                <c:pt idx="5">
                  <c:v>0.6081871345029239</c:v>
                </c:pt>
                <c:pt idx="6">
                  <c:v>0.6103315537838361</c:v>
                </c:pt>
                <c:pt idx="7">
                  <c:v>0.6107871720116618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Arby's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0.41612200435729846</c:v>
                </c:pt>
                <c:pt idx="3">
                  <c:v>0.45866141732283466</c:v>
                </c:pt>
                <c:pt idx="4">
                  <c:v>0.46296296296296297</c:v>
                </c:pt>
                <c:pt idx="5">
                  <c:v>0.5255813953488372</c:v>
                </c:pt>
                <c:pt idx="6">
                  <c:v>0.5369864655731007</c:v>
                </c:pt>
                <c:pt idx="7">
                  <c:v>0.5968063872255489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Baked Goods</c:v>
                </c:pt>
                <c:pt idx="1">
                  <c:v>Chicken</c:v>
                </c:pt>
                <c:pt idx="2">
                  <c:v>Fries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0.063793103</c:v>
                </c:pt>
                <c:pt idx="1">
                  <c:v>0.110344828</c:v>
                </c:pt>
                <c:pt idx="2">
                  <c:v>0.124137930999999</c:v>
                </c:pt>
                <c:pt idx="3">
                  <c:v>0.45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Wendy's</c:v>
                </c:pt>
                <c:pt idx="5">
                  <c:v>Arby's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0.5542691751085383</c:v>
                </c:pt>
                <c:pt idx="3">
                  <c:v>0.5586107091172214</c:v>
                </c:pt>
                <c:pt idx="4">
                  <c:v>0.583941605839416</c:v>
                </c:pt>
                <c:pt idx="5">
                  <c:v>0.6429608127721336</c:v>
                </c:pt>
                <c:pt idx="6">
                  <c:v>0.6576275709323115</c:v>
                </c:pt>
                <c:pt idx="7">
                  <c:v>0.6743849493487699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KFC</c:v>
                </c:pt>
                <c:pt idx="4">
                  <c:v>Wendy's</c:v>
                </c:pt>
                <c:pt idx="5">
                  <c:v>QSR Avg</c:v>
                </c:pt>
                <c:pt idx="6">
                  <c:v>Arby's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0.3940774487471526</c:v>
                </c:pt>
                <c:pt idx="4">
                  <c:v>0.42494226327944573</c:v>
                </c:pt>
                <c:pt idx="5">
                  <c:v>0.4873708417667816</c:v>
                </c:pt>
                <c:pt idx="6">
                  <c:v>0.5097560975609756</c:v>
                </c:pt>
                <c:pt idx="7">
                  <c:v>0.5396290050590219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Taco Bell</c:v>
                </c:pt>
                <c:pt idx="3">
                  <c:v>Burger King</c:v>
                </c:pt>
                <c:pt idx="4">
                  <c:v>Wendy's</c:v>
                </c:pt>
                <c:pt idx="5">
                  <c:v>QSR Avg</c:v>
                </c:pt>
                <c:pt idx="6">
                  <c:v>Arby's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0.3970856102003643</c:v>
                </c:pt>
                <c:pt idx="2">
                  <c:v>0.41596638655462187</c:v>
                </c:pt>
                <c:pt idx="3">
                  <c:v>0.42314990512333966</c:v>
                </c:pt>
                <c:pt idx="4">
                  <c:v>0.42911877394636017</c:v>
                </c:pt>
                <c:pt idx="5">
                  <c:v>0.4999984061843208</c:v>
                </c:pt>
                <c:pt idx="6">
                  <c:v>0.5048543689320388</c:v>
                </c:pt>
                <c:pt idx="7">
                  <c:v>0.5317220543806647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Wendy's</c:v>
                </c:pt>
                <c:pt idx="5">
                  <c:v>Subway</c:v>
                </c:pt>
                <c:pt idx="6">
                  <c:v>Arby's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0.3680456490727532</c:v>
                </c:pt>
                <c:pt idx="3">
                  <c:v>0.37</c:v>
                </c:pt>
                <c:pt idx="4">
                  <c:v>0.3871428571428571</c:v>
                </c:pt>
                <c:pt idx="5">
                  <c:v>0.4507845934379458</c:v>
                </c:pt>
                <c:pt idx="6">
                  <c:v>0.4614285714285714</c:v>
                </c:pt>
                <c:pt idx="7">
                  <c:v>0.48877176778400844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Burger King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Burger King's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Subway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Wendy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Taco Bell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Arby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KFC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46.3%</a:t>
            </a:r>
            <a:r>
              <a:t> of recent Burger King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6.4%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3.0%</a:t>
            </a:r>
            <a:r>
              <a:t> considered visiting </a:t>
            </a:r>
            <a:r>
              <a:t>KFC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3.0%</a:t>
            </a:r>
            <a:r>
              <a:t> considered visiting </a:t>
            </a:r>
            <a:r>
              <a:t>Arby's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6.4%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14.0%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Burger King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46.9%</a:t>
            </a:r>
            <a:r>
              <a:t> would have gone to another restaurant as an alternative to Burger King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55.5%</a:t>
            </a:r>
            <a:r>
              <a:t> Of Burger King's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35.6%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37.0%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21.2%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Burger King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Burger King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58 recent Burger King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